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1" r:id="rId4"/>
  </p:sldMasterIdLst>
  <p:notesMasterIdLst>
    <p:notesMasterId r:id="rId45"/>
  </p:notesMasterIdLst>
  <p:handoutMasterIdLst>
    <p:handoutMasterId r:id="rId46"/>
  </p:handoutMasterIdLst>
  <p:sldIdLst>
    <p:sldId id="1015" r:id="rId5"/>
    <p:sldId id="1022" r:id="rId6"/>
    <p:sldId id="1027" r:id="rId7"/>
    <p:sldId id="1029" r:id="rId8"/>
    <p:sldId id="1030" r:id="rId9"/>
    <p:sldId id="1031" r:id="rId10"/>
    <p:sldId id="1066" r:id="rId11"/>
    <p:sldId id="1033" r:id="rId12"/>
    <p:sldId id="1034" r:id="rId13"/>
    <p:sldId id="1035" r:id="rId14"/>
    <p:sldId id="1036" r:id="rId15"/>
    <p:sldId id="1037" r:id="rId16"/>
    <p:sldId id="1038" r:id="rId17"/>
    <p:sldId id="1039" r:id="rId18"/>
    <p:sldId id="1040" r:id="rId19"/>
    <p:sldId id="1082" r:id="rId20"/>
    <p:sldId id="1042" r:id="rId21"/>
    <p:sldId id="1043" r:id="rId22"/>
    <p:sldId id="1044" r:id="rId23"/>
    <p:sldId id="1045" r:id="rId24"/>
    <p:sldId id="1046" r:id="rId25"/>
    <p:sldId id="1067" r:id="rId26"/>
    <p:sldId id="1048" r:id="rId27"/>
    <p:sldId id="1068" r:id="rId28"/>
    <p:sldId id="1069" r:id="rId29"/>
    <p:sldId id="1070" r:id="rId30"/>
    <p:sldId id="1071" r:id="rId31"/>
    <p:sldId id="1072" r:id="rId32"/>
    <p:sldId id="1073" r:id="rId33"/>
    <p:sldId id="1055" r:id="rId34"/>
    <p:sldId id="1056" r:id="rId35"/>
    <p:sldId id="1057" r:id="rId36"/>
    <p:sldId id="1074" r:id="rId37"/>
    <p:sldId id="1076" r:id="rId38"/>
    <p:sldId id="1075" r:id="rId39"/>
    <p:sldId id="1061" r:id="rId40"/>
    <p:sldId id="1062" r:id="rId41"/>
    <p:sldId id="1063" r:id="rId42"/>
    <p:sldId id="1064" r:id="rId43"/>
    <p:sldId id="1065" r:id="rId44"/>
  </p:sldIdLst>
  <p:sldSz cx="9144000" cy="6858000" type="screen4x3"/>
  <p:notesSz cx="9305925" cy="7019925"/>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570">
          <p15:clr>
            <a:srgbClr val="A4A3A4"/>
          </p15:clr>
        </p15:guide>
        <p15:guide id="2" orient="horz" pos="771">
          <p15:clr>
            <a:srgbClr val="A4A3A4"/>
          </p15:clr>
        </p15:guide>
        <p15:guide id="3" pos="5759">
          <p15:clr>
            <a:srgbClr val="A4A3A4"/>
          </p15:clr>
        </p15:guide>
      </p15:sldGuideLst>
    </p:ext>
    <p:ext uri="{2D200454-40CA-4A62-9FC3-DE9A4176ACB9}">
      <p15:notesGuideLst xmlns:p15="http://schemas.microsoft.com/office/powerpoint/2012/main">
        <p15:guide id="1" orient="horz" pos="2211">
          <p15:clr>
            <a:srgbClr val="A4A3A4"/>
          </p15:clr>
        </p15:guide>
        <p15:guide id="2" pos="293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 id="5" name="Tim Vanevenhoven" initials="TV" lastIdx="36" clrIdx="5">
    <p:extLst>
      <p:ext uri="{19B8F6BF-5375-455C-9EA6-DF929625EA0E}">
        <p15:presenceInfo xmlns:p15="http://schemas.microsoft.com/office/powerpoint/2012/main" userId="S-1-5-21-3316227541-3648721982-1012736855-4829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000000"/>
    <a:srgbClr val="7A0000"/>
    <a:srgbClr val="960000"/>
    <a:srgbClr val="C00000"/>
    <a:srgbClr val="D36A13"/>
    <a:srgbClr val="0D0D0D"/>
    <a:srgbClr val="800000"/>
    <a:srgbClr val="007A34"/>
    <a:srgbClr val="00A2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15" autoAdjust="0"/>
    <p:restoredTop sz="88344" autoAdjust="0"/>
  </p:normalViewPr>
  <p:slideViewPr>
    <p:cSldViewPr snapToGrid="0" showGuides="1">
      <p:cViewPr varScale="1">
        <p:scale>
          <a:sx n="72" d="100"/>
          <a:sy n="72" d="100"/>
        </p:scale>
        <p:origin x="322" y="53"/>
      </p:cViewPr>
      <p:guideLst>
        <p:guide orient="horz" pos="3570"/>
        <p:guide orient="horz" pos="771"/>
        <p:guide pos="5759"/>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77" d="100"/>
          <a:sy n="77" d="100"/>
        </p:scale>
        <p:origin x="1686" y="72"/>
      </p:cViewPr>
      <p:guideLst>
        <p:guide orient="horz" pos="2211"/>
        <p:guide pos="293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13.xml"/><Relationship Id="rId13" Type="http://schemas.openxmlformats.org/officeDocument/2006/relationships/slide" Target="slides/slide20.xml"/><Relationship Id="rId18" Type="http://schemas.openxmlformats.org/officeDocument/2006/relationships/slide" Target="slides/slide37.xml"/><Relationship Id="rId3" Type="http://schemas.openxmlformats.org/officeDocument/2006/relationships/slide" Target="slides/slide8.xml"/><Relationship Id="rId21" Type="http://schemas.openxmlformats.org/officeDocument/2006/relationships/slide" Target="slides/slide40.xml"/><Relationship Id="rId7" Type="http://schemas.openxmlformats.org/officeDocument/2006/relationships/slide" Target="slides/slide12.xml"/><Relationship Id="rId12" Type="http://schemas.openxmlformats.org/officeDocument/2006/relationships/slide" Target="slides/slide19.xml"/><Relationship Id="rId17" Type="http://schemas.openxmlformats.org/officeDocument/2006/relationships/slide" Target="slides/slide36.xml"/><Relationship Id="rId2" Type="http://schemas.openxmlformats.org/officeDocument/2006/relationships/slide" Target="slides/slide5.xml"/><Relationship Id="rId16" Type="http://schemas.openxmlformats.org/officeDocument/2006/relationships/slide" Target="slides/slide32.xml"/><Relationship Id="rId20" Type="http://schemas.openxmlformats.org/officeDocument/2006/relationships/slide" Target="slides/slide39.xml"/><Relationship Id="rId1" Type="http://schemas.openxmlformats.org/officeDocument/2006/relationships/slide" Target="slides/slide3.xml"/><Relationship Id="rId6" Type="http://schemas.openxmlformats.org/officeDocument/2006/relationships/slide" Target="slides/slide11.xml"/><Relationship Id="rId11" Type="http://schemas.openxmlformats.org/officeDocument/2006/relationships/slide" Target="slides/slide18.xml"/><Relationship Id="rId5" Type="http://schemas.openxmlformats.org/officeDocument/2006/relationships/slide" Target="slides/slide10.xml"/><Relationship Id="rId15" Type="http://schemas.openxmlformats.org/officeDocument/2006/relationships/slide" Target="slides/slide31.xml"/><Relationship Id="rId10" Type="http://schemas.openxmlformats.org/officeDocument/2006/relationships/slide" Target="slides/slide17.xml"/><Relationship Id="rId19" Type="http://schemas.openxmlformats.org/officeDocument/2006/relationships/slide" Target="slides/slide38.xml"/><Relationship Id="rId4" Type="http://schemas.openxmlformats.org/officeDocument/2006/relationships/slide" Target="slides/slide9.xml"/><Relationship Id="rId9" Type="http://schemas.openxmlformats.org/officeDocument/2006/relationships/slide" Target="slides/slide15.xml"/><Relationship Id="rId14"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Revision Control Strategies</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ubbleChart>
        <c:varyColors val="0"/>
        <c:ser>
          <c:idx val="0"/>
          <c:order val="0"/>
          <c:tx>
            <c:strRef>
              <c:f>Sheet1!$B$1</c:f>
              <c:strCache>
                <c:ptCount val="1"/>
                <c:pt idx="0">
                  <c:v>Flexibility</c:v>
                </c:pt>
              </c:strCache>
            </c:strRef>
          </c:tx>
          <c:spPr>
            <a:solidFill>
              <a:schemeClr val="accent1">
                <a:alpha val="75000"/>
              </a:schemeClr>
            </a:solidFill>
            <a:ln>
              <a:noFill/>
            </a:ln>
            <a:effectLst/>
          </c:spPr>
          <c:invertIfNegative val="0"/>
          <c:xVal>
            <c:numRef>
              <c:f>Sheet1!$A$2:$A$3</c:f>
              <c:numCache>
                <c:formatCode>General</c:formatCode>
                <c:ptCount val="2"/>
                <c:pt idx="0">
                  <c:v>2</c:v>
                </c:pt>
                <c:pt idx="1">
                  <c:v>0.4</c:v>
                </c:pt>
              </c:numCache>
            </c:numRef>
          </c:xVal>
          <c:yVal>
            <c:numRef>
              <c:f>Sheet1!$B$2:$B$3</c:f>
              <c:numCache>
                <c:formatCode>General</c:formatCode>
                <c:ptCount val="2"/>
                <c:pt idx="0">
                  <c:v>2.7</c:v>
                </c:pt>
                <c:pt idx="1">
                  <c:v>0.8</c:v>
                </c:pt>
              </c:numCache>
            </c:numRef>
          </c:yVal>
          <c:bubbleSize>
            <c:numRef>
              <c:f>Sheet1!$C$2:$C$3</c:f>
              <c:numCache>
                <c:formatCode>General</c:formatCode>
                <c:ptCount val="2"/>
                <c:pt idx="0">
                  <c:v>20</c:v>
                </c:pt>
                <c:pt idx="1">
                  <c:v>10</c:v>
                </c:pt>
              </c:numCache>
            </c:numRef>
          </c:bubbleSize>
          <c:bubble3D val="1"/>
        </c:ser>
        <c:dLbls>
          <c:showLegendKey val="0"/>
          <c:showVal val="0"/>
          <c:showCatName val="0"/>
          <c:showSerName val="0"/>
          <c:showPercent val="0"/>
          <c:showBubbleSize val="0"/>
        </c:dLbls>
        <c:bubbleScale val="100"/>
        <c:showNegBubbles val="0"/>
        <c:axId val="180707728"/>
        <c:axId val="180708120"/>
      </c:bubbleChart>
      <c:valAx>
        <c:axId val="180707728"/>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800" baseline="0" dirty="0" smtClean="0"/>
                  <a:t>Number of files to manage</a:t>
                </a:r>
                <a:endParaRPr lang="en-US" sz="1800" baseline="0" dirty="0"/>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one"/>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0708120"/>
        <c:crosses val="autoZero"/>
        <c:crossBetween val="midCat"/>
      </c:valAx>
      <c:valAx>
        <c:axId val="180708120"/>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800" dirty="0" smtClean="0"/>
                  <a:t>Flexibility</a:t>
                </a:r>
                <a:endParaRPr lang="en-US" sz="1800"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one"/>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070772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2113AD-D8BD-4C92-8996-B4E301769532}"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61CA843D-8AAB-483A-926B-031E67CE5070}">
      <dgm:prSet phldrT="[Text]"/>
      <dgm:spPr/>
      <dgm:t>
        <a:bodyPr/>
        <a:lstStyle/>
        <a:p>
          <a:r>
            <a:rPr lang="en-US" dirty="0" smtClean="0"/>
            <a:t>project_1.xpr</a:t>
          </a:r>
          <a:endParaRPr lang="en-US" dirty="0"/>
        </a:p>
      </dgm:t>
    </dgm:pt>
    <dgm:pt modelId="{33173592-9195-4285-8720-8BE3F8FA9DE7}" type="parTrans" cxnId="{B4B28FB3-2FF3-44D1-ACDC-6590C043B25E}">
      <dgm:prSet/>
      <dgm:spPr/>
      <dgm:t>
        <a:bodyPr/>
        <a:lstStyle/>
        <a:p>
          <a:endParaRPr lang="en-US"/>
        </a:p>
      </dgm:t>
    </dgm:pt>
    <dgm:pt modelId="{73DD202B-E411-45CA-8C94-83E9A7A9B153}" type="sibTrans" cxnId="{B4B28FB3-2FF3-44D1-ACDC-6590C043B25E}">
      <dgm:prSet/>
      <dgm:spPr/>
      <dgm:t>
        <a:bodyPr/>
        <a:lstStyle/>
        <a:p>
          <a:endParaRPr lang="en-US"/>
        </a:p>
      </dgm:t>
    </dgm:pt>
    <dgm:pt modelId="{5B148A8B-8429-4234-A886-B5267E94015A}">
      <dgm:prSet phldrT="[Text]"/>
      <dgm:spPr/>
      <dgm:t>
        <a:bodyPr/>
        <a:lstStyle/>
        <a:p>
          <a:r>
            <a:rPr lang="en-US" dirty="0" smtClean="0"/>
            <a:t>project_1.srcs</a:t>
          </a:r>
          <a:endParaRPr lang="en-US" dirty="0"/>
        </a:p>
      </dgm:t>
    </dgm:pt>
    <dgm:pt modelId="{5B724CBE-336C-493C-BCE8-35D570B853C4}" type="parTrans" cxnId="{627A6407-983F-409D-B6A9-AE7FBC028C23}">
      <dgm:prSet/>
      <dgm:spPr/>
      <dgm:t>
        <a:bodyPr/>
        <a:lstStyle/>
        <a:p>
          <a:endParaRPr lang="en-US"/>
        </a:p>
      </dgm:t>
    </dgm:pt>
    <dgm:pt modelId="{FEC4F2A0-24B4-48DD-9B27-B5AA714D46C5}" type="sibTrans" cxnId="{627A6407-983F-409D-B6A9-AE7FBC028C23}">
      <dgm:prSet/>
      <dgm:spPr/>
      <dgm:t>
        <a:bodyPr/>
        <a:lstStyle/>
        <a:p>
          <a:endParaRPr lang="en-US"/>
        </a:p>
      </dgm:t>
    </dgm:pt>
    <dgm:pt modelId="{09B5A993-23F5-4F51-B2CF-F67B9EA2DEAC}">
      <dgm:prSet phldrT="[Text]"/>
      <dgm:spPr/>
      <dgm:t>
        <a:bodyPr/>
        <a:lstStyle/>
        <a:p>
          <a:r>
            <a:rPr lang="en-US" dirty="0" smtClean="0"/>
            <a:t>project_1.data</a:t>
          </a:r>
          <a:endParaRPr lang="en-US" dirty="0"/>
        </a:p>
      </dgm:t>
    </dgm:pt>
    <dgm:pt modelId="{3C82D4DF-0E78-44B0-9784-1D1F8F47137D}" type="parTrans" cxnId="{63921BD9-AA69-43F5-94D0-0B05941DA8E7}">
      <dgm:prSet/>
      <dgm:spPr/>
      <dgm:t>
        <a:bodyPr/>
        <a:lstStyle/>
        <a:p>
          <a:endParaRPr lang="en-US"/>
        </a:p>
      </dgm:t>
    </dgm:pt>
    <dgm:pt modelId="{8B7DA553-A57D-410C-82D0-95800B8839E3}" type="sibTrans" cxnId="{63921BD9-AA69-43F5-94D0-0B05941DA8E7}">
      <dgm:prSet/>
      <dgm:spPr/>
      <dgm:t>
        <a:bodyPr/>
        <a:lstStyle/>
        <a:p>
          <a:endParaRPr lang="en-US"/>
        </a:p>
      </dgm:t>
    </dgm:pt>
    <dgm:pt modelId="{40AAFB9C-C4A6-4CDC-90A8-39006BF4F4DC}">
      <dgm:prSet phldrT="[Text]"/>
      <dgm:spPr/>
      <dgm:t>
        <a:bodyPr/>
        <a:lstStyle/>
        <a:p>
          <a:r>
            <a:rPr lang="en-US" dirty="0" smtClean="0"/>
            <a:t>project_1.runs</a:t>
          </a:r>
          <a:endParaRPr lang="en-US" dirty="0"/>
        </a:p>
      </dgm:t>
    </dgm:pt>
    <dgm:pt modelId="{84DFC11B-B177-4B76-A74D-9638DAF5F594}" type="parTrans" cxnId="{2526BDDC-8616-492A-98FA-19BF2C33899A}">
      <dgm:prSet/>
      <dgm:spPr/>
      <dgm:t>
        <a:bodyPr/>
        <a:lstStyle/>
        <a:p>
          <a:endParaRPr lang="en-US"/>
        </a:p>
      </dgm:t>
    </dgm:pt>
    <dgm:pt modelId="{272BBD0E-EF6B-40D3-AD92-6421DBE5ECD0}" type="sibTrans" cxnId="{2526BDDC-8616-492A-98FA-19BF2C33899A}">
      <dgm:prSet/>
      <dgm:spPr/>
      <dgm:t>
        <a:bodyPr/>
        <a:lstStyle/>
        <a:p>
          <a:endParaRPr lang="en-US"/>
        </a:p>
      </dgm:t>
    </dgm:pt>
    <dgm:pt modelId="{3B9BC09F-89BF-44E4-8E7A-72FE7C3062EE}">
      <dgm:prSet phldrT="[Text]"/>
      <dgm:spPr/>
      <dgm:t>
        <a:bodyPr/>
        <a:lstStyle/>
        <a:p>
          <a:r>
            <a:rPr lang="en-US" dirty="0" smtClean="0"/>
            <a:t>constrs_1</a:t>
          </a:r>
          <a:endParaRPr lang="en-US" dirty="0"/>
        </a:p>
      </dgm:t>
    </dgm:pt>
    <dgm:pt modelId="{77FC9657-9793-4F8E-A941-74E07E70754B}" type="parTrans" cxnId="{89F06F65-2493-4CF9-ADAA-D70E74C41F9E}">
      <dgm:prSet/>
      <dgm:spPr/>
      <dgm:t>
        <a:bodyPr/>
        <a:lstStyle/>
        <a:p>
          <a:endParaRPr lang="en-US"/>
        </a:p>
      </dgm:t>
    </dgm:pt>
    <dgm:pt modelId="{CD7B1DEC-7299-427F-BC7E-FFC7B20D898B}" type="sibTrans" cxnId="{89F06F65-2493-4CF9-ADAA-D70E74C41F9E}">
      <dgm:prSet/>
      <dgm:spPr/>
      <dgm:t>
        <a:bodyPr/>
        <a:lstStyle/>
        <a:p>
          <a:endParaRPr lang="en-US"/>
        </a:p>
      </dgm:t>
    </dgm:pt>
    <dgm:pt modelId="{07C8311F-20AA-4788-965E-46756C9C1A53}">
      <dgm:prSet phldrT="[Text]"/>
      <dgm:spPr/>
      <dgm:t>
        <a:bodyPr/>
        <a:lstStyle/>
        <a:p>
          <a:r>
            <a:rPr lang="en-US" dirty="0" smtClean="0"/>
            <a:t>sources_1</a:t>
          </a:r>
          <a:endParaRPr lang="en-US" dirty="0"/>
        </a:p>
      </dgm:t>
    </dgm:pt>
    <dgm:pt modelId="{FE72C0DA-B267-499E-AE7E-DE3002569093}" type="parTrans" cxnId="{B21C0419-70C6-43DB-80C1-EB2CB86C0FB3}">
      <dgm:prSet/>
      <dgm:spPr/>
      <dgm:t>
        <a:bodyPr/>
        <a:lstStyle/>
        <a:p>
          <a:endParaRPr lang="en-US"/>
        </a:p>
      </dgm:t>
    </dgm:pt>
    <dgm:pt modelId="{961A5095-2D2E-48C8-B0D3-74D7C1A03BBE}" type="sibTrans" cxnId="{B21C0419-70C6-43DB-80C1-EB2CB86C0FB3}">
      <dgm:prSet/>
      <dgm:spPr/>
      <dgm:t>
        <a:bodyPr/>
        <a:lstStyle/>
        <a:p>
          <a:endParaRPr lang="en-US"/>
        </a:p>
      </dgm:t>
    </dgm:pt>
    <dgm:pt modelId="{87B7EEE5-14F3-433F-9BB5-3F8EDC412E72}">
      <dgm:prSet phldrT="[Text]"/>
      <dgm:spPr/>
      <dgm:t>
        <a:bodyPr/>
        <a:lstStyle/>
        <a:p>
          <a:r>
            <a:rPr lang="en-US" smtClean="0"/>
            <a:t>project_1.cache</a:t>
          </a:r>
          <a:endParaRPr lang="en-US" dirty="0"/>
        </a:p>
      </dgm:t>
    </dgm:pt>
    <dgm:pt modelId="{370C2F0F-7A11-4140-B1F7-9065226486E3}" type="parTrans" cxnId="{3720D5A8-2693-47E6-997C-F04714609F6F}">
      <dgm:prSet/>
      <dgm:spPr/>
      <dgm:t>
        <a:bodyPr/>
        <a:lstStyle/>
        <a:p>
          <a:endParaRPr lang="en-US"/>
        </a:p>
      </dgm:t>
    </dgm:pt>
    <dgm:pt modelId="{CC258C6D-0A7F-4AB7-A3F3-BB6AE9FD1384}" type="sibTrans" cxnId="{3720D5A8-2693-47E6-997C-F04714609F6F}">
      <dgm:prSet/>
      <dgm:spPr/>
      <dgm:t>
        <a:bodyPr/>
        <a:lstStyle/>
        <a:p>
          <a:endParaRPr lang="en-US"/>
        </a:p>
      </dgm:t>
    </dgm:pt>
    <dgm:pt modelId="{7C919E54-D384-4DFF-B8A4-24FE1C07BACA}">
      <dgm:prSet phldrT="[Text]"/>
      <dgm:spPr/>
      <dgm:t>
        <a:bodyPr/>
        <a:lstStyle/>
        <a:p>
          <a:r>
            <a:rPr lang="en-US" dirty="0" smtClean="0"/>
            <a:t>sim_1</a:t>
          </a:r>
          <a:endParaRPr lang="en-US" dirty="0"/>
        </a:p>
      </dgm:t>
    </dgm:pt>
    <dgm:pt modelId="{1D9AF94D-4CD7-4FE9-B4DE-BCCF7A84AFAA}" type="parTrans" cxnId="{6216C5EB-8B7B-42F1-B4C7-AF62AE86AA98}">
      <dgm:prSet/>
      <dgm:spPr/>
      <dgm:t>
        <a:bodyPr/>
        <a:lstStyle/>
        <a:p>
          <a:endParaRPr lang="en-US"/>
        </a:p>
      </dgm:t>
    </dgm:pt>
    <dgm:pt modelId="{25943352-A59B-4885-B2D6-1B9A0608BD55}" type="sibTrans" cxnId="{6216C5EB-8B7B-42F1-B4C7-AF62AE86AA98}">
      <dgm:prSet/>
      <dgm:spPr/>
      <dgm:t>
        <a:bodyPr/>
        <a:lstStyle/>
        <a:p>
          <a:endParaRPr lang="en-US"/>
        </a:p>
      </dgm:t>
    </dgm:pt>
    <dgm:pt modelId="{31EDDCA9-5825-4C35-A910-F62A22E341F0}" type="pres">
      <dgm:prSet presAssocID="{742113AD-D8BD-4C92-8996-B4E301769532}" presName="diagram" presStyleCnt="0">
        <dgm:presLayoutVars>
          <dgm:chPref val="1"/>
          <dgm:dir/>
          <dgm:animOne val="branch"/>
          <dgm:animLvl val="lvl"/>
          <dgm:resizeHandles/>
        </dgm:presLayoutVars>
      </dgm:prSet>
      <dgm:spPr/>
      <dgm:t>
        <a:bodyPr/>
        <a:lstStyle/>
        <a:p>
          <a:endParaRPr lang="en-US"/>
        </a:p>
      </dgm:t>
    </dgm:pt>
    <dgm:pt modelId="{76334B05-B88E-4978-915A-4B71AADD4081}" type="pres">
      <dgm:prSet presAssocID="{61CA843D-8AAB-483A-926B-031E67CE5070}" presName="root" presStyleCnt="0"/>
      <dgm:spPr/>
    </dgm:pt>
    <dgm:pt modelId="{D2CABB06-02D5-4358-A1D7-8718470685DC}" type="pres">
      <dgm:prSet presAssocID="{61CA843D-8AAB-483A-926B-031E67CE5070}" presName="rootComposite" presStyleCnt="0"/>
      <dgm:spPr/>
    </dgm:pt>
    <dgm:pt modelId="{F0B4302C-D685-4A20-9D41-95B65B193458}" type="pres">
      <dgm:prSet presAssocID="{61CA843D-8AAB-483A-926B-031E67CE5070}" presName="rootText" presStyleLbl="node1" presStyleIdx="0" presStyleCnt="1"/>
      <dgm:spPr/>
      <dgm:t>
        <a:bodyPr/>
        <a:lstStyle/>
        <a:p>
          <a:endParaRPr lang="en-US"/>
        </a:p>
      </dgm:t>
    </dgm:pt>
    <dgm:pt modelId="{DD88A4BB-8DFF-46D5-9735-A19E412B8824}" type="pres">
      <dgm:prSet presAssocID="{61CA843D-8AAB-483A-926B-031E67CE5070}" presName="rootConnector" presStyleLbl="node1" presStyleIdx="0" presStyleCnt="1"/>
      <dgm:spPr/>
      <dgm:t>
        <a:bodyPr/>
        <a:lstStyle/>
        <a:p>
          <a:endParaRPr lang="en-US"/>
        </a:p>
      </dgm:t>
    </dgm:pt>
    <dgm:pt modelId="{916BE938-A591-4325-B6E7-AA0B3AA6D574}" type="pres">
      <dgm:prSet presAssocID="{61CA843D-8AAB-483A-926B-031E67CE5070}" presName="childShape" presStyleCnt="0"/>
      <dgm:spPr/>
    </dgm:pt>
    <dgm:pt modelId="{3EBE1A95-4BA2-4B24-90BA-39F529FBCE76}" type="pres">
      <dgm:prSet presAssocID="{5B724CBE-336C-493C-BCE8-35D570B853C4}" presName="Name13" presStyleLbl="parChTrans1D2" presStyleIdx="0" presStyleCnt="4"/>
      <dgm:spPr/>
      <dgm:t>
        <a:bodyPr/>
        <a:lstStyle/>
        <a:p>
          <a:endParaRPr lang="en-US"/>
        </a:p>
      </dgm:t>
    </dgm:pt>
    <dgm:pt modelId="{BA53C1C9-72CF-4011-9C2E-965115138EE8}" type="pres">
      <dgm:prSet presAssocID="{5B148A8B-8429-4234-A886-B5267E94015A}" presName="childText" presStyleLbl="bgAcc1" presStyleIdx="0" presStyleCnt="4">
        <dgm:presLayoutVars>
          <dgm:bulletEnabled val="1"/>
        </dgm:presLayoutVars>
      </dgm:prSet>
      <dgm:spPr/>
      <dgm:t>
        <a:bodyPr/>
        <a:lstStyle/>
        <a:p>
          <a:endParaRPr lang="en-US"/>
        </a:p>
      </dgm:t>
    </dgm:pt>
    <dgm:pt modelId="{25CF5C9A-20BD-4977-9BD0-7A4F774EC6C9}" type="pres">
      <dgm:prSet presAssocID="{3C82D4DF-0E78-44B0-9784-1D1F8F47137D}" presName="Name13" presStyleLbl="parChTrans1D2" presStyleIdx="1" presStyleCnt="4"/>
      <dgm:spPr/>
      <dgm:t>
        <a:bodyPr/>
        <a:lstStyle/>
        <a:p>
          <a:endParaRPr lang="en-US"/>
        </a:p>
      </dgm:t>
    </dgm:pt>
    <dgm:pt modelId="{6B6D62D3-3CFD-452A-8975-747C0D5CA19D}" type="pres">
      <dgm:prSet presAssocID="{09B5A993-23F5-4F51-B2CF-F67B9EA2DEAC}" presName="childText" presStyleLbl="bgAcc1" presStyleIdx="1" presStyleCnt="4">
        <dgm:presLayoutVars>
          <dgm:bulletEnabled val="1"/>
        </dgm:presLayoutVars>
      </dgm:prSet>
      <dgm:spPr/>
      <dgm:t>
        <a:bodyPr/>
        <a:lstStyle/>
        <a:p>
          <a:endParaRPr lang="en-US"/>
        </a:p>
      </dgm:t>
    </dgm:pt>
    <dgm:pt modelId="{C762C766-8B21-4D41-8BB8-B6CFEAC57841}" type="pres">
      <dgm:prSet presAssocID="{370C2F0F-7A11-4140-B1F7-9065226486E3}" presName="Name13" presStyleLbl="parChTrans1D2" presStyleIdx="2" presStyleCnt="4"/>
      <dgm:spPr/>
      <dgm:t>
        <a:bodyPr/>
        <a:lstStyle/>
        <a:p>
          <a:endParaRPr lang="en-US"/>
        </a:p>
      </dgm:t>
    </dgm:pt>
    <dgm:pt modelId="{03A383A5-B769-428D-BF7D-3FB4F7A6EEB3}" type="pres">
      <dgm:prSet presAssocID="{87B7EEE5-14F3-433F-9BB5-3F8EDC412E72}" presName="childText" presStyleLbl="bgAcc1" presStyleIdx="2" presStyleCnt="4">
        <dgm:presLayoutVars>
          <dgm:bulletEnabled val="1"/>
        </dgm:presLayoutVars>
      </dgm:prSet>
      <dgm:spPr/>
      <dgm:t>
        <a:bodyPr/>
        <a:lstStyle/>
        <a:p>
          <a:endParaRPr lang="en-US"/>
        </a:p>
      </dgm:t>
    </dgm:pt>
    <dgm:pt modelId="{51C1A5F7-538A-4C85-96A3-2DAF0EBFDB7F}" type="pres">
      <dgm:prSet presAssocID="{84DFC11B-B177-4B76-A74D-9638DAF5F594}" presName="Name13" presStyleLbl="parChTrans1D2" presStyleIdx="3" presStyleCnt="4"/>
      <dgm:spPr/>
      <dgm:t>
        <a:bodyPr/>
        <a:lstStyle/>
        <a:p>
          <a:endParaRPr lang="en-US"/>
        </a:p>
      </dgm:t>
    </dgm:pt>
    <dgm:pt modelId="{03B3F701-9536-4AEA-BF48-5D647EE112C2}" type="pres">
      <dgm:prSet presAssocID="{40AAFB9C-C4A6-4CDC-90A8-39006BF4F4DC}" presName="childText" presStyleLbl="bgAcc1" presStyleIdx="3" presStyleCnt="4">
        <dgm:presLayoutVars>
          <dgm:bulletEnabled val="1"/>
        </dgm:presLayoutVars>
      </dgm:prSet>
      <dgm:spPr/>
      <dgm:t>
        <a:bodyPr/>
        <a:lstStyle/>
        <a:p>
          <a:endParaRPr lang="en-US"/>
        </a:p>
      </dgm:t>
    </dgm:pt>
  </dgm:ptLst>
  <dgm:cxnLst>
    <dgm:cxn modelId="{FF1355F2-06F4-46DC-82C4-8B2012B6D6F7}" type="presOf" srcId="{370C2F0F-7A11-4140-B1F7-9065226486E3}" destId="{C762C766-8B21-4D41-8BB8-B6CFEAC57841}" srcOrd="0" destOrd="0" presId="urn:microsoft.com/office/officeart/2005/8/layout/hierarchy3"/>
    <dgm:cxn modelId="{89F06F65-2493-4CF9-ADAA-D70E74C41F9E}" srcId="{5B148A8B-8429-4234-A886-B5267E94015A}" destId="{3B9BC09F-89BF-44E4-8E7A-72FE7C3062EE}" srcOrd="0" destOrd="0" parTransId="{77FC9657-9793-4F8E-A941-74E07E70754B}" sibTransId="{CD7B1DEC-7299-427F-BC7E-FFC7B20D898B}"/>
    <dgm:cxn modelId="{6216C5EB-8B7B-42F1-B4C7-AF62AE86AA98}" srcId="{5B148A8B-8429-4234-A886-B5267E94015A}" destId="{7C919E54-D384-4DFF-B8A4-24FE1C07BACA}" srcOrd="2" destOrd="0" parTransId="{1D9AF94D-4CD7-4FE9-B4DE-BCCF7A84AFAA}" sibTransId="{25943352-A59B-4885-B2D6-1B9A0608BD55}"/>
    <dgm:cxn modelId="{171E26E9-A3B6-45A4-92E9-86A0B8AFBFD4}" type="presOf" srcId="{742113AD-D8BD-4C92-8996-B4E301769532}" destId="{31EDDCA9-5825-4C35-A910-F62A22E341F0}" srcOrd="0" destOrd="0" presId="urn:microsoft.com/office/officeart/2005/8/layout/hierarchy3"/>
    <dgm:cxn modelId="{C4CC6EA4-FD65-4087-BC7D-2E363E5C23C8}" type="presOf" srcId="{09B5A993-23F5-4F51-B2CF-F67B9EA2DEAC}" destId="{6B6D62D3-3CFD-452A-8975-747C0D5CA19D}" srcOrd="0" destOrd="0" presId="urn:microsoft.com/office/officeart/2005/8/layout/hierarchy3"/>
    <dgm:cxn modelId="{3D60847C-59E1-41A5-A0DB-AEDC19F9706C}" type="presOf" srcId="{3B9BC09F-89BF-44E4-8E7A-72FE7C3062EE}" destId="{BA53C1C9-72CF-4011-9C2E-965115138EE8}" srcOrd="0" destOrd="1" presId="urn:microsoft.com/office/officeart/2005/8/layout/hierarchy3"/>
    <dgm:cxn modelId="{E553E2F8-84D4-4AFF-9B63-ACE77C1052B5}" type="presOf" srcId="{61CA843D-8AAB-483A-926B-031E67CE5070}" destId="{DD88A4BB-8DFF-46D5-9735-A19E412B8824}" srcOrd="1" destOrd="0" presId="urn:microsoft.com/office/officeart/2005/8/layout/hierarchy3"/>
    <dgm:cxn modelId="{976AD497-3423-46D5-81AE-2D7A9C0D3BA5}" type="presOf" srcId="{40AAFB9C-C4A6-4CDC-90A8-39006BF4F4DC}" destId="{03B3F701-9536-4AEA-BF48-5D647EE112C2}" srcOrd="0" destOrd="0" presId="urn:microsoft.com/office/officeart/2005/8/layout/hierarchy3"/>
    <dgm:cxn modelId="{7482DB08-308D-4CF0-8B4F-DEF80757F6A0}" type="presOf" srcId="{84DFC11B-B177-4B76-A74D-9638DAF5F594}" destId="{51C1A5F7-538A-4C85-96A3-2DAF0EBFDB7F}" srcOrd="0" destOrd="0" presId="urn:microsoft.com/office/officeart/2005/8/layout/hierarchy3"/>
    <dgm:cxn modelId="{589B4F33-F21A-48E5-B639-8C28B06375BC}" type="presOf" srcId="{5B148A8B-8429-4234-A886-B5267E94015A}" destId="{BA53C1C9-72CF-4011-9C2E-965115138EE8}" srcOrd="0" destOrd="0" presId="urn:microsoft.com/office/officeart/2005/8/layout/hierarchy3"/>
    <dgm:cxn modelId="{B4B28FB3-2FF3-44D1-ACDC-6590C043B25E}" srcId="{742113AD-D8BD-4C92-8996-B4E301769532}" destId="{61CA843D-8AAB-483A-926B-031E67CE5070}" srcOrd="0" destOrd="0" parTransId="{33173592-9195-4285-8720-8BE3F8FA9DE7}" sibTransId="{73DD202B-E411-45CA-8C94-83E9A7A9B153}"/>
    <dgm:cxn modelId="{627A6407-983F-409D-B6A9-AE7FBC028C23}" srcId="{61CA843D-8AAB-483A-926B-031E67CE5070}" destId="{5B148A8B-8429-4234-A886-B5267E94015A}" srcOrd="0" destOrd="0" parTransId="{5B724CBE-336C-493C-BCE8-35D570B853C4}" sibTransId="{FEC4F2A0-24B4-48DD-9B27-B5AA714D46C5}"/>
    <dgm:cxn modelId="{A90AEAAD-F8E3-40EC-801A-FFBCEC6C588C}" type="presOf" srcId="{07C8311F-20AA-4788-965E-46756C9C1A53}" destId="{BA53C1C9-72CF-4011-9C2E-965115138EE8}" srcOrd="0" destOrd="2" presId="urn:microsoft.com/office/officeart/2005/8/layout/hierarchy3"/>
    <dgm:cxn modelId="{67E3FDEC-C912-476A-847F-67CFC0FECAD2}" type="presOf" srcId="{7C919E54-D384-4DFF-B8A4-24FE1C07BACA}" destId="{BA53C1C9-72CF-4011-9C2E-965115138EE8}" srcOrd="0" destOrd="3" presId="urn:microsoft.com/office/officeart/2005/8/layout/hierarchy3"/>
    <dgm:cxn modelId="{DDCECC30-DEB9-4086-96A8-CC2BECA7D6FD}" type="presOf" srcId="{3C82D4DF-0E78-44B0-9784-1D1F8F47137D}" destId="{25CF5C9A-20BD-4977-9BD0-7A4F774EC6C9}" srcOrd="0" destOrd="0" presId="urn:microsoft.com/office/officeart/2005/8/layout/hierarchy3"/>
    <dgm:cxn modelId="{3720D5A8-2693-47E6-997C-F04714609F6F}" srcId="{61CA843D-8AAB-483A-926B-031E67CE5070}" destId="{87B7EEE5-14F3-433F-9BB5-3F8EDC412E72}" srcOrd="2" destOrd="0" parTransId="{370C2F0F-7A11-4140-B1F7-9065226486E3}" sibTransId="{CC258C6D-0A7F-4AB7-A3F3-BB6AE9FD1384}"/>
    <dgm:cxn modelId="{B21C0419-70C6-43DB-80C1-EB2CB86C0FB3}" srcId="{5B148A8B-8429-4234-A886-B5267E94015A}" destId="{07C8311F-20AA-4788-965E-46756C9C1A53}" srcOrd="1" destOrd="0" parTransId="{FE72C0DA-B267-499E-AE7E-DE3002569093}" sibTransId="{961A5095-2D2E-48C8-B0D3-74D7C1A03BBE}"/>
    <dgm:cxn modelId="{0BF378A8-3344-4A59-83DB-19EB139F8B09}" type="presOf" srcId="{87B7EEE5-14F3-433F-9BB5-3F8EDC412E72}" destId="{03A383A5-B769-428D-BF7D-3FB4F7A6EEB3}" srcOrd="0" destOrd="0" presId="urn:microsoft.com/office/officeart/2005/8/layout/hierarchy3"/>
    <dgm:cxn modelId="{96FC8D28-D106-47C4-981E-7182474A8751}" type="presOf" srcId="{5B724CBE-336C-493C-BCE8-35D570B853C4}" destId="{3EBE1A95-4BA2-4B24-90BA-39F529FBCE76}" srcOrd="0" destOrd="0" presId="urn:microsoft.com/office/officeart/2005/8/layout/hierarchy3"/>
    <dgm:cxn modelId="{63921BD9-AA69-43F5-94D0-0B05941DA8E7}" srcId="{61CA843D-8AAB-483A-926B-031E67CE5070}" destId="{09B5A993-23F5-4F51-B2CF-F67B9EA2DEAC}" srcOrd="1" destOrd="0" parTransId="{3C82D4DF-0E78-44B0-9784-1D1F8F47137D}" sibTransId="{8B7DA553-A57D-410C-82D0-95800B8839E3}"/>
    <dgm:cxn modelId="{2526BDDC-8616-492A-98FA-19BF2C33899A}" srcId="{61CA843D-8AAB-483A-926B-031E67CE5070}" destId="{40AAFB9C-C4A6-4CDC-90A8-39006BF4F4DC}" srcOrd="3" destOrd="0" parTransId="{84DFC11B-B177-4B76-A74D-9638DAF5F594}" sibTransId="{272BBD0E-EF6B-40D3-AD92-6421DBE5ECD0}"/>
    <dgm:cxn modelId="{9ECA18F5-E909-4F5A-BE98-3C49C58C149F}" type="presOf" srcId="{61CA843D-8AAB-483A-926B-031E67CE5070}" destId="{F0B4302C-D685-4A20-9D41-95B65B193458}" srcOrd="0" destOrd="0" presId="urn:microsoft.com/office/officeart/2005/8/layout/hierarchy3"/>
    <dgm:cxn modelId="{F939F7CA-72D0-4394-8F2B-E44AD561D26E}" type="presParOf" srcId="{31EDDCA9-5825-4C35-A910-F62A22E341F0}" destId="{76334B05-B88E-4978-915A-4B71AADD4081}" srcOrd="0" destOrd="0" presId="urn:microsoft.com/office/officeart/2005/8/layout/hierarchy3"/>
    <dgm:cxn modelId="{460C9F9D-FD2A-4498-AE30-E23DB4C48418}" type="presParOf" srcId="{76334B05-B88E-4978-915A-4B71AADD4081}" destId="{D2CABB06-02D5-4358-A1D7-8718470685DC}" srcOrd="0" destOrd="0" presId="urn:microsoft.com/office/officeart/2005/8/layout/hierarchy3"/>
    <dgm:cxn modelId="{5C73A05F-9B46-485E-A7DF-F2BF7D2EF388}" type="presParOf" srcId="{D2CABB06-02D5-4358-A1D7-8718470685DC}" destId="{F0B4302C-D685-4A20-9D41-95B65B193458}" srcOrd="0" destOrd="0" presId="urn:microsoft.com/office/officeart/2005/8/layout/hierarchy3"/>
    <dgm:cxn modelId="{79CD3A98-5403-47BC-9B87-B9BF9EBA4FE4}" type="presParOf" srcId="{D2CABB06-02D5-4358-A1D7-8718470685DC}" destId="{DD88A4BB-8DFF-46D5-9735-A19E412B8824}" srcOrd="1" destOrd="0" presId="urn:microsoft.com/office/officeart/2005/8/layout/hierarchy3"/>
    <dgm:cxn modelId="{1FF5D054-2D8E-4F6B-B7A8-4384A13FEAD8}" type="presParOf" srcId="{76334B05-B88E-4978-915A-4B71AADD4081}" destId="{916BE938-A591-4325-B6E7-AA0B3AA6D574}" srcOrd="1" destOrd="0" presId="urn:microsoft.com/office/officeart/2005/8/layout/hierarchy3"/>
    <dgm:cxn modelId="{073114FA-701B-45DF-A81D-05FA174686A7}" type="presParOf" srcId="{916BE938-A591-4325-B6E7-AA0B3AA6D574}" destId="{3EBE1A95-4BA2-4B24-90BA-39F529FBCE76}" srcOrd="0" destOrd="0" presId="urn:microsoft.com/office/officeart/2005/8/layout/hierarchy3"/>
    <dgm:cxn modelId="{32B234A6-173B-4911-8EF9-A5EEC6437202}" type="presParOf" srcId="{916BE938-A591-4325-B6E7-AA0B3AA6D574}" destId="{BA53C1C9-72CF-4011-9C2E-965115138EE8}" srcOrd="1" destOrd="0" presId="urn:microsoft.com/office/officeart/2005/8/layout/hierarchy3"/>
    <dgm:cxn modelId="{41CE540B-3601-4DBE-9F8B-9E1B0AED0C33}" type="presParOf" srcId="{916BE938-A591-4325-B6E7-AA0B3AA6D574}" destId="{25CF5C9A-20BD-4977-9BD0-7A4F774EC6C9}" srcOrd="2" destOrd="0" presId="urn:microsoft.com/office/officeart/2005/8/layout/hierarchy3"/>
    <dgm:cxn modelId="{36796446-DD3A-4BAF-9CCD-DF8520A44935}" type="presParOf" srcId="{916BE938-A591-4325-B6E7-AA0B3AA6D574}" destId="{6B6D62D3-3CFD-452A-8975-747C0D5CA19D}" srcOrd="3" destOrd="0" presId="urn:microsoft.com/office/officeart/2005/8/layout/hierarchy3"/>
    <dgm:cxn modelId="{45AF1C78-8B28-42F9-AE4C-E12FEF0B5CD7}" type="presParOf" srcId="{916BE938-A591-4325-B6E7-AA0B3AA6D574}" destId="{C762C766-8B21-4D41-8BB8-B6CFEAC57841}" srcOrd="4" destOrd="0" presId="urn:microsoft.com/office/officeart/2005/8/layout/hierarchy3"/>
    <dgm:cxn modelId="{F9A674A6-2E33-46E9-89BD-9BD72002C146}" type="presParOf" srcId="{916BE938-A591-4325-B6E7-AA0B3AA6D574}" destId="{03A383A5-B769-428D-BF7D-3FB4F7A6EEB3}" srcOrd="5" destOrd="0" presId="urn:microsoft.com/office/officeart/2005/8/layout/hierarchy3"/>
    <dgm:cxn modelId="{C32ACB58-4FFB-4681-975B-DECD8F80CB5C}" type="presParOf" srcId="{916BE938-A591-4325-B6E7-AA0B3AA6D574}" destId="{51C1A5F7-538A-4C85-96A3-2DAF0EBFDB7F}" srcOrd="6" destOrd="0" presId="urn:microsoft.com/office/officeart/2005/8/layout/hierarchy3"/>
    <dgm:cxn modelId="{4C38E3F5-B684-4991-AA8D-4496C791EDAE}" type="presParOf" srcId="{916BE938-A591-4325-B6E7-AA0B3AA6D574}" destId="{03B3F701-9536-4AEA-BF48-5D647EE112C2}" srcOrd="7"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4DF99C-4176-499A-B61F-775D3A99A96C}"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3BFC2D99-54F2-4F56-ABDC-4D2D1E5A4444}">
      <dgm:prSet phldrT="[Text]"/>
      <dgm:spPr>
        <a:solidFill>
          <a:schemeClr val="accent2"/>
        </a:solidFill>
      </dgm:spPr>
      <dgm:t>
        <a:bodyPr/>
        <a:lstStyle/>
        <a:p>
          <a:r>
            <a:rPr lang="en-US" b="1" dirty="0" smtClean="0"/>
            <a:t>Root </a:t>
          </a:r>
          <a:r>
            <a:rPr lang="en-US" b="1" dirty="0" err="1" smtClean="0"/>
            <a:t>Dir</a:t>
          </a:r>
          <a:endParaRPr lang="en-US" b="1" dirty="0"/>
        </a:p>
      </dgm:t>
    </dgm:pt>
    <dgm:pt modelId="{A8AD49DD-D239-4CA8-88D0-271653106B2D}" type="parTrans" cxnId="{AAB9FDE5-E752-464B-A09D-664C120C9132}">
      <dgm:prSet/>
      <dgm:spPr/>
      <dgm:t>
        <a:bodyPr/>
        <a:lstStyle/>
        <a:p>
          <a:endParaRPr lang="en-US"/>
        </a:p>
      </dgm:t>
    </dgm:pt>
    <dgm:pt modelId="{B9E47118-F99A-4F45-996D-372EC8F72170}" type="sibTrans" cxnId="{AAB9FDE5-E752-464B-A09D-664C120C9132}">
      <dgm:prSet/>
      <dgm:spPr/>
      <dgm:t>
        <a:bodyPr/>
        <a:lstStyle/>
        <a:p>
          <a:endParaRPr lang="en-US"/>
        </a:p>
      </dgm:t>
    </dgm:pt>
    <dgm:pt modelId="{6272F718-0281-4B8E-96CA-9336D1DC1410}">
      <dgm:prSet phldrT="[Text]"/>
      <dgm:spPr/>
      <dgm:t>
        <a:bodyPr/>
        <a:lstStyle/>
        <a:p>
          <a:r>
            <a:rPr lang="en-US" b="1" dirty="0" smtClean="0"/>
            <a:t>Work</a:t>
          </a:r>
          <a:endParaRPr lang="en-US" b="1" dirty="0"/>
        </a:p>
      </dgm:t>
    </dgm:pt>
    <dgm:pt modelId="{D30938AD-CB50-4663-9E84-6F16F0A37FB4}" type="parTrans" cxnId="{3122EEEB-4127-4DCB-9752-0B9405C20019}">
      <dgm:prSet/>
      <dgm:spPr/>
      <dgm:t>
        <a:bodyPr/>
        <a:lstStyle/>
        <a:p>
          <a:endParaRPr lang="en-US"/>
        </a:p>
      </dgm:t>
    </dgm:pt>
    <dgm:pt modelId="{9627C3FB-94F7-4A67-9DFC-3FCDA0F271C4}" type="sibTrans" cxnId="{3122EEEB-4127-4DCB-9752-0B9405C20019}">
      <dgm:prSet/>
      <dgm:spPr/>
      <dgm:t>
        <a:bodyPr/>
        <a:lstStyle/>
        <a:p>
          <a:endParaRPr lang="en-US"/>
        </a:p>
      </dgm:t>
    </dgm:pt>
    <dgm:pt modelId="{1827938A-4461-4C74-83D4-B8E5FE5790F0}">
      <dgm:prSet phldrT="[Text]"/>
      <dgm:spPr>
        <a:solidFill>
          <a:schemeClr val="accent2"/>
        </a:solidFill>
      </dgm:spPr>
      <dgm:t>
        <a:bodyPr/>
        <a:lstStyle/>
        <a:p>
          <a:r>
            <a:rPr lang="en-US" b="1" dirty="0" smtClean="0"/>
            <a:t>HDL/TB</a:t>
          </a:r>
          <a:endParaRPr lang="en-US" b="1" dirty="0"/>
        </a:p>
      </dgm:t>
    </dgm:pt>
    <dgm:pt modelId="{77A798D0-4E44-4FD7-BD4B-1E07C2A650E4}" type="parTrans" cxnId="{0DA503EE-CD77-416C-93D1-47348DAAAB99}">
      <dgm:prSet/>
      <dgm:spPr/>
      <dgm:t>
        <a:bodyPr/>
        <a:lstStyle/>
        <a:p>
          <a:endParaRPr lang="en-US"/>
        </a:p>
      </dgm:t>
    </dgm:pt>
    <dgm:pt modelId="{664A33D9-6050-4D44-93A4-FF169249954C}" type="sibTrans" cxnId="{0DA503EE-CD77-416C-93D1-47348DAAAB99}">
      <dgm:prSet/>
      <dgm:spPr/>
      <dgm:t>
        <a:bodyPr/>
        <a:lstStyle/>
        <a:p>
          <a:endParaRPr lang="en-US"/>
        </a:p>
      </dgm:t>
    </dgm:pt>
    <dgm:pt modelId="{DE9A6DA2-48E4-45CD-BDC3-2AC37AB54603}">
      <dgm:prSet phldrT="[Text]"/>
      <dgm:spPr>
        <a:solidFill>
          <a:schemeClr val="accent2"/>
        </a:solidFill>
      </dgm:spPr>
      <dgm:t>
        <a:bodyPr/>
        <a:lstStyle/>
        <a:p>
          <a:r>
            <a:rPr lang="en-US" b="1" dirty="0" smtClean="0"/>
            <a:t>HLS</a:t>
          </a:r>
          <a:endParaRPr lang="en-US" b="1" dirty="0"/>
        </a:p>
      </dgm:t>
    </dgm:pt>
    <dgm:pt modelId="{4B7A7F81-85AE-4C26-9391-DBA667A0C438}" type="parTrans" cxnId="{F20152F7-AD74-4FF4-A560-53102DC24FE7}">
      <dgm:prSet/>
      <dgm:spPr/>
      <dgm:t>
        <a:bodyPr/>
        <a:lstStyle/>
        <a:p>
          <a:endParaRPr lang="en-US"/>
        </a:p>
      </dgm:t>
    </dgm:pt>
    <dgm:pt modelId="{ED2CFA24-9B66-4289-912A-0BEDB12C8AF1}" type="sibTrans" cxnId="{F20152F7-AD74-4FF4-A560-53102DC24FE7}">
      <dgm:prSet/>
      <dgm:spPr/>
      <dgm:t>
        <a:bodyPr/>
        <a:lstStyle/>
        <a:p>
          <a:endParaRPr lang="en-US"/>
        </a:p>
      </dgm:t>
    </dgm:pt>
    <dgm:pt modelId="{D2497981-03D9-4665-92EB-9542207EE5A0}">
      <dgm:prSet phldrT="[Text]"/>
      <dgm:spPr>
        <a:solidFill>
          <a:schemeClr val="accent2"/>
        </a:solidFill>
      </dgm:spPr>
      <dgm:t>
        <a:bodyPr/>
        <a:lstStyle/>
        <a:p>
          <a:r>
            <a:rPr lang="en-US" b="1" dirty="0" smtClean="0"/>
            <a:t>BD</a:t>
          </a:r>
          <a:endParaRPr lang="en-US" b="1" dirty="0"/>
        </a:p>
      </dgm:t>
    </dgm:pt>
    <dgm:pt modelId="{34BD77E1-5A4B-4BC3-9D05-64D928343E3C}" type="parTrans" cxnId="{777C82DB-416B-4194-9B62-EE83F167CBC4}">
      <dgm:prSet/>
      <dgm:spPr/>
      <dgm:t>
        <a:bodyPr/>
        <a:lstStyle/>
        <a:p>
          <a:endParaRPr lang="en-US"/>
        </a:p>
      </dgm:t>
    </dgm:pt>
    <dgm:pt modelId="{14498747-DA1E-4409-90D0-BF8A48A3483B}" type="sibTrans" cxnId="{777C82DB-416B-4194-9B62-EE83F167CBC4}">
      <dgm:prSet/>
      <dgm:spPr/>
      <dgm:t>
        <a:bodyPr/>
        <a:lstStyle/>
        <a:p>
          <a:endParaRPr lang="en-US"/>
        </a:p>
      </dgm:t>
    </dgm:pt>
    <dgm:pt modelId="{4B29B0E8-CA69-4FEF-9CC5-F439E6D86762}">
      <dgm:prSet phldrT="[Text]"/>
      <dgm:spPr>
        <a:solidFill>
          <a:schemeClr val="accent2"/>
        </a:solidFill>
      </dgm:spPr>
      <dgm:t>
        <a:bodyPr/>
        <a:lstStyle/>
        <a:p>
          <a:r>
            <a:rPr lang="en-US" b="1" dirty="0" smtClean="0"/>
            <a:t>IP/CIP</a:t>
          </a:r>
          <a:endParaRPr lang="en-US" b="1" dirty="0"/>
        </a:p>
      </dgm:t>
    </dgm:pt>
    <dgm:pt modelId="{BDFA1744-A5B0-4A1F-8C25-CCF5E20A1147}" type="parTrans" cxnId="{85E440B9-DA07-4465-AE76-52DD0C3A99C1}">
      <dgm:prSet/>
      <dgm:spPr/>
      <dgm:t>
        <a:bodyPr/>
        <a:lstStyle/>
        <a:p>
          <a:endParaRPr lang="en-US"/>
        </a:p>
      </dgm:t>
    </dgm:pt>
    <dgm:pt modelId="{34FFBDAF-B3C2-4AC7-8C57-86DB83683980}" type="sibTrans" cxnId="{85E440B9-DA07-4465-AE76-52DD0C3A99C1}">
      <dgm:prSet/>
      <dgm:spPr/>
      <dgm:t>
        <a:bodyPr/>
        <a:lstStyle/>
        <a:p>
          <a:endParaRPr lang="en-US"/>
        </a:p>
      </dgm:t>
    </dgm:pt>
    <dgm:pt modelId="{FE01D7D5-992C-48F5-94FC-98E66EC1519F}">
      <dgm:prSet phldrT="[Text]"/>
      <dgm:spPr>
        <a:solidFill>
          <a:schemeClr val="accent2"/>
        </a:solidFill>
      </dgm:spPr>
      <dgm:t>
        <a:bodyPr/>
        <a:lstStyle/>
        <a:p>
          <a:r>
            <a:rPr lang="en-US" b="1" dirty="0" smtClean="0"/>
            <a:t>Scripts</a:t>
          </a:r>
          <a:endParaRPr lang="en-US" b="1" dirty="0"/>
        </a:p>
      </dgm:t>
    </dgm:pt>
    <dgm:pt modelId="{7CA3D873-A3F7-4257-991B-FB6E57BBECE6}" type="parTrans" cxnId="{D777201F-DA12-4FE8-9270-616A7B60F12D}">
      <dgm:prSet/>
      <dgm:spPr/>
      <dgm:t>
        <a:bodyPr/>
        <a:lstStyle/>
        <a:p>
          <a:endParaRPr lang="en-US"/>
        </a:p>
      </dgm:t>
    </dgm:pt>
    <dgm:pt modelId="{0777F037-AA3A-4411-9288-81971C482D39}" type="sibTrans" cxnId="{D777201F-DA12-4FE8-9270-616A7B60F12D}">
      <dgm:prSet/>
      <dgm:spPr/>
      <dgm:t>
        <a:bodyPr/>
        <a:lstStyle/>
        <a:p>
          <a:endParaRPr lang="en-US"/>
        </a:p>
      </dgm:t>
    </dgm:pt>
    <dgm:pt modelId="{9513878F-857A-47B3-93EC-DC613E0E9FCF}">
      <dgm:prSet phldrT="[Text]"/>
      <dgm:spPr>
        <a:solidFill>
          <a:schemeClr val="accent2"/>
        </a:solidFill>
      </dgm:spPr>
      <dgm:t>
        <a:bodyPr/>
        <a:lstStyle/>
        <a:p>
          <a:r>
            <a:rPr lang="en-US" b="1" dirty="0" smtClean="0"/>
            <a:t>XDC</a:t>
          </a:r>
          <a:endParaRPr lang="en-US" b="1" dirty="0"/>
        </a:p>
      </dgm:t>
    </dgm:pt>
    <dgm:pt modelId="{5678BD54-44B6-4A5A-8BCB-8972579DD724}" type="parTrans" cxnId="{FAAE448F-B6A3-435E-813B-AF9639248698}">
      <dgm:prSet/>
      <dgm:spPr/>
      <dgm:t>
        <a:bodyPr/>
        <a:lstStyle/>
        <a:p>
          <a:endParaRPr lang="en-US"/>
        </a:p>
      </dgm:t>
    </dgm:pt>
    <dgm:pt modelId="{02A9338B-0022-4C50-880B-76EE9F45B942}" type="sibTrans" cxnId="{FAAE448F-B6A3-435E-813B-AF9639248698}">
      <dgm:prSet/>
      <dgm:spPr/>
      <dgm:t>
        <a:bodyPr/>
        <a:lstStyle/>
        <a:p>
          <a:endParaRPr lang="en-US"/>
        </a:p>
      </dgm:t>
    </dgm:pt>
    <dgm:pt modelId="{B1890DBD-9269-4E39-A5D8-D46B74618176}">
      <dgm:prSet phldrT="[Text]"/>
      <dgm:spPr>
        <a:solidFill>
          <a:schemeClr val="accent2"/>
        </a:solidFill>
      </dgm:spPr>
      <dgm:t>
        <a:bodyPr/>
        <a:lstStyle/>
        <a:p>
          <a:r>
            <a:rPr lang="en-US" b="1" dirty="0" smtClean="0"/>
            <a:t>DSP</a:t>
          </a:r>
          <a:endParaRPr lang="en-US" b="1" dirty="0"/>
        </a:p>
      </dgm:t>
    </dgm:pt>
    <dgm:pt modelId="{0ECAC1D1-5B85-45A5-91F8-C84078419220}" type="parTrans" cxnId="{31FDCAE1-C80B-496F-9053-7EECFB5CF6CB}">
      <dgm:prSet/>
      <dgm:spPr/>
      <dgm:t>
        <a:bodyPr/>
        <a:lstStyle/>
        <a:p>
          <a:endParaRPr lang="en-US"/>
        </a:p>
      </dgm:t>
    </dgm:pt>
    <dgm:pt modelId="{7A44B534-D55B-4604-9962-304129CFF442}" type="sibTrans" cxnId="{31FDCAE1-C80B-496F-9053-7EECFB5CF6CB}">
      <dgm:prSet/>
      <dgm:spPr/>
      <dgm:t>
        <a:bodyPr/>
        <a:lstStyle/>
        <a:p>
          <a:endParaRPr lang="en-US"/>
        </a:p>
      </dgm:t>
    </dgm:pt>
    <dgm:pt modelId="{DAD55322-597F-4ED1-9260-8B14AA1999AE}" type="pres">
      <dgm:prSet presAssocID="{574DF99C-4176-499A-B61F-775D3A99A96C}" presName="hierChild1" presStyleCnt="0">
        <dgm:presLayoutVars>
          <dgm:orgChart val="1"/>
          <dgm:chPref val="1"/>
          <dgm:dir/>
          <dgm:animOne val="branch"/>
          <dgm:animLvl val="lvl"/>
          <dgm:resizeHandles/>
        </dgm:presLayoutVars>
      </dgm:prSet>
      <dgm:spPr/>
      <dgm:t>
        <a:bodyPr/>
        <a:lstStyle/>
        <a:p>
          <a:endParaRPr lang="en-US"/>
        </a:p>
      </dgm:t>
    </dgm:pt>
    <dgm:pt modelId="{E0714F84-9967-4121-BCEC-81F104297DC6}" type="pres">
      <dgm:prSet presAssocID="{3BFC2D99-54F2-4F56-ABDC-4D2D1E5A4444}" presName="hierRoot1" presStyleCnt="0">
        <dgm:presLayoutVars>
          <dgm:hierBranch val="init"/>
        </dgm:presLayoutVars>
      </dgm:prSet>
      <dgm:spPr/>
    </dgm:pt>
    <dgm:pt modelId="{30F32C6A-6D24-4DAD-9562-6DE784464E67}" type="pres">
      <dgm:prSet presAssocID="{3BFC2D99-54F2-4F56-ABDC-4D2D1E5A4444}" presName="rootComposite1" presStyleCnt="0"/>
      <dgm:spPr/>
    </dgm:pt>
    <dgm:pt modelId="{371D36C4-2300-450B-9352-555F87D138B9}" type="pres">
      <dgm:prSet presAssocID="{3BFC2D99-54F2-4F56-ABDC-4D2D1E5A4444}" presName="rootText1" presStyleLbl="node0" presStyleIdx="0" presStyleCnt="1">
        <dgm:presLayoutVars>
          <dgm:chPref val="3"/>
        </dgm:presLayoutVars>
      </dgm:prSet>
      <dgm:spPr/>
      <dgm:t>
        <a:bodyPr/>
        <a:lstStyle/>
        <a:p>
          <a:endParaRPr lang="en-US"/>
        </a:p>
      </dgm:t>
    </dgm:pt>
    <dgm:pt modelId="{028CE1DB-957C-41E7-B9E1-6D9A42F8FB0E}" type="pres">
      <dgm:prSet presAssocID="{3BFC2D99-54F2-4F56-ABDC-4D2D1E5A4444}" presName="rootConnector1" presStyleLbl="node1" presStyleIdx="0" presStyleCnt="0"/>
      <dgm:spPr/>
      <dgm:t>
        <a:bodyPr/>
        <a:lstStyle/>
        <a:p>
          <a:endParaRPr lang="en-US"/>
        </a:p>
      </dgm:t>
    </dgm:pt>
    <dgm:pt modelId="{5AD44D2D-4D05-461A-9D73-D8F2EDF0E371}" type="pres">
      <dgm:prSet presAssocID="{3BFC2D99-54F2-4F56-ABDC-4D2D1E5A4444}" presName="hierChild2" presStyleCnt="0"/>
      <dgm:spPr/>
    </dgm:pt>
    <dgm:pt modelId="{158B7BDB-81BA-421C-8439-08A0B5F689FE}" type="pres">
      <dgm:prSet presAssocID="{D30938AD-CB50-4663-9E84-6F16F0A37FB4}" presName="Name37" presStyleLbl="parChTrans1D2" presStyleIdx="0" presStyleCnt="8"/>
      <dgm:spPr/>
      <dgm:t>
        <a:bodyPr/>
        <a:lstStyle/>
        <a:p>
          <a:endParaRPr lang="en-US"/>
        </a:p>
      </dgm:t>
    </dgm:pt>
    <dgm:pt modelId="{BF0736E9-E263-44A3-9B19-47190CFBA602}" type="pres">
      <dgm:prSet presAssocID="{6272F718-0281-4B8E-96CA-9336D1DC1410}" presName="hierRoot2" presStyleCnt="0">
        <dgm:presLayoutVars>
          <dgm:hierBranch val="init"/>
        </dgm:presLayoutVars>
      </dgm:prSet>
      <dgm:spPr/>
    </dgm:pt>
    <dgm:pt modelId="{099A4C0E-CBCE-4312-B044-C624115E1611}" type="pres">
      <dgm:prSet presAssocID="{6272F718-0281-4B8E-96CA-9336D1DC1410}" presName="rootComposite" presStyleCnt="0"/>
      <dgm:spPr/>
    </dgm:pt>
    <dgm:pt modelId="{92E7D021-B009-4371-BFE2-14E1AD2DC69F}" type="pres">
      <dgm:prSet presAssocID="{6272F718-0281-4B8E-96CA-9336D1DC1410}" presName="rootText" presStyleLbl="node2" presStyleIdx="0" presStyleCnt="8">
        <dgm:presLayoutVars>
          <dgm:chPref val="3"/>
        </dgm:presLayoutVars>
      </dgm:prSet>
      <dgm:spPr/>
      <dgm:t>
        <a:bodyPr/>
        <a:lstStyle/>
        <a:p>
          <a:endParaRPr lang="en-US"/>
        </a:p>
      </dgm:t>
    </dgm:pt>
    <dgm:pt modelId="{7385A498-D524-4331-903E-550C4195C356}" type="pres">
      <dgm:prSet presAssocID="{6272F718-0281-4B8E-96CA-9336D1DC1410}" presName="rootConnector" presStyleLbl="node2" presStyleIdx="0" presStyleCnt="8"/>
      <dgm:spPr/>
      <dgm:t>
        <a:bodyPr/>
        <a:lstStyle/>
        <a:p>
          <a:endParaRPr lang="en-US"/>
        </a:p>
      </dgm:t>
    </dgm:pt>
    <dgm:pt modelId="{603BA146-A534-495B-8B54-FAD14995DD35}" type="pres">
      <dgm:prSet presAssocID="{6272F718-0281-4B8E-96CA-9336D1DC1410}" presName="hierChild4" presStyleCnt="0"/>
      <dgm:spPr/>
    </dgm:pt>
    <dgm:pt modelId="{830F2C37-9701-40FE-BD14-59E6CEFCCC03}" type="pres">
      <dgm:prSet presAssocID="{6272F718-0281-4B8E-96CA-9336D1DC1410}" presName="hierChild5" presStyleCnt="0"/>
      <dgm:spPr/>
    </dgm:pt>
    <dgm:pt modelId="{D314536C-ACC2-4590-BE51-4E143107E4A8}" type="pres">
      <dgm:prSet presAssocID="{7CA3D873-A3F7-4257-991B-FB6E57BBECE6}" presName="Name37" presStyleLbl="parChTrans1D2" presStyleIdx="1" presStyleCnt="8"/>
      <dgm:spPr/>
      <dgm:t>
        <a:bodyPr/>
        <a:lstStyle/>
        <a:p>
          <a:endParaRPr lang="en-US"/>
        </a:p>
      </dgm:t>
    </dgm:pt>
    <dgm:pt modelId="{35C8BEA7-D12A-4A5E-9292-56F043596D0F}" type="pres">
      <dgm:prSet presAssocID="{FE01D7D5-992C-48F5-94FC-98E66EC1519F}" presName="hierRoot2" presStyleCnt="0">
        <dgm:presLayoutVars>
          <dgm:hierBranch val="init"/>
        </dgm:presLayoutVars>
      </dgm:prSet>
      <dgm:spPr/>
    </dgm:pt>
    <dgm:pt modelId="{CD5DC4B3-226A-472D-8AAF-A18FE39D32E3}" type="pres">
      <dgm:prSet presAssocID="{FE01D7D5-992C-48F5-94FC-98E66EC1519F}" presName="rootComposite" presStyleCnt="0"/>
      <dgm:spPr/>
    </dgm:pt>
    <dgm:pt modelId="{FE129309-50B7-46C3-8306-87B07F2F963E}" type="pres">
      <dgm:prSet presAssocID="{FE01D7D5-992C-48F5-94FC-98E66EC1519F}" presName="rootText" presStyleLbl="node2" presStyleIdx="1" presStyleCnt="8">
        <dgm:presLayoutVars>
          <dgm:chPref val="3"/>
        </dgm:presLayoutVars>
      </dgm:prSet>
      <dgm:spPr/>
      <dgm:t>
        <a:bodyPr/>
        <a:lstStyle/>
        <a:p>
          <a:endParaRPr lang="en-US"/>
        </a:p>
      </dgm:t>
    </dgm:pt>
    <dgm:pt modelId="{7C4E71F4-A14B-4814-8EAE-3BFDAB039162}" type="pres">
      <dgm:prSet presAssocID="{FE01D7D5-992C-48F5-94FC-98E66EC1519F}" presName="rootConnector" presStyleLbl="node2" presStyleIdx="1" presStyleCnt="8"/>
      <dgm:spPr/>
      <dgm:t>
        <a:bodyPr/>
        <a:lstStyle/>
        <a:p>
          <a:endParaRPr lang="en-US"/>
        </a:p>
      </dgm:t>
    </dgm:pt>
    <dgm:pt modelId="{74D5B64C-64F1-4C25-BDF7-0D4455003B9E}" type="pres">
      <dgm:prSet presAssocID="{FE01D7D5-992C-48F5-94FC-98E66EC1519F}" presName="hierChild4" presStyleCnt="0"/>
      <dgm:spPr/>
    </dgm:pt>
    <dgm:pt modelId="{592C2228-A8CD-467E-99AB-BE3ED1DF4F98}" type="pres">
      <dgm:prSet presAssocID="{FE01D7D5-992C-48F5-94FC-98E66EC1519F}" presName="hierChild5" presStyleCnt="0"/>
      <dgm:spPr/>
    </dgm:pt>
    <dgm:pt modelId="{5CF26A62-4DAE-4DF6-AC2D-AA50C348D246}" type="pres">
      <dgm:prSet presAssocID="{77A798D0-4E44-4FD7-BD4B-1E07C2A650E4}" presName="Name37" presStyleLbl="parChTrans1D2" presStyleIdx="2" presStyleCnt="8"/>
      <dgm:spPr/>
      <dgm:t>
        <a:bodyPr/>
        <a:lstStyle/>
        <a:p>
          <a:endParaRPr lang="en-US"/>
        </a:p>
      </dgm:t>
    </dgm:pt>
    <dgm:pt modelId="{C706CEF6-25A6-464C-81EB-1A9D32839C73}" type="pres">
      <dgm:prSet presAssocID="{1827938A-4461-4C74-83D4-B8E5FE5790F0}" presName="hierRoot2" presStyleCnt="0">
        <dgm:presLayoutVars>
          <dgm:hierBranch val="init"/>
        </dgm:presLayoutVars>
      </dgm:prSet>
      <dgm:spPr/>
    </dgm:pt>
    <dgm:pt modelId="{904D0BA0-61E3-4075-B06E-FCFF06ABCC43}" type="pres">
      <dgm:prSet presAssocID="{1827938A-4461-4C74-83D4-B8E5FE5790F0}" presName="rootComposite" presStyleCnt="0"/>
      <dgm:spPr/>
    </dgm:pt>
    <dgm:pt modelId="{0A9458DE-CEF8-4FA3-98D0-60929B6EE9C8}" type="pres">
      <dgm:prSet presAssocID="{1827938A-4461-4C74-83D4-B8E5FE5790F0}" presName="rootText" presStyleLbl="node2" presStyleIdx="2" presStyleCnt="8">
        <dgm:presLayoutVars>
          <dgm:chPref val="3"/>
        </dgm:presLayoutVars>
      </dgm:prSet>
      <dgm:spPr/>
      <dgm:t>
        <a:bodyPr/>
        <a:lstStyle/>
        <a:p>
          <a:endParaRPr lang="en-US"/>
        </a:p>
      </dgm:t>
    </dgm:pt>
    <dgm:pt modelId="{ABBD46AD-BFA1-4A69-A78E-3C6498564907}" type="pres">
      <dgm:prSet presAssocID="{1827938A-4461-4C74-83D4-B8E5FE5790F0}" presName="rootConnector" presStyleLbl="node2" presStyleIdx="2" presStyleCnt="8"/>
      <dgm:spPr/>
      <dgm:t>
        <a:bodyPr/>
        <a:lstStyle/>
        <a:p>
          <a:endParaRPr lang="en-US"/>
        </a:p>
      </dgm:t>
    </dgm:pt>
    <dgm:pt modelId="{4B67ABFD-B399-4B88-8CAB-D49359CE5A76}" type="pres">
      <dgm:prSet presAssocID="{1827938A-4461-4C74-83D4-B8E5FE5790F0}" presName="hierChild4" presStyleCnt="0"/>
      <dgm:spPr/>
    </dgm:pt>
    <dgm:pt modelId="{21297B36-CF14-40DE-8EF2-8060EBE6653A}" type="pres">
      <dgm:prSet presAssocID="{1827938A-4461-4C74-83D4-B8E5FE5790F0}" presName="hierChild5" presStyleCnt="0"/>
      <dgm:spPr/>
    </dgm:pt>
    <dgm:pt modelId="{40C180D0-1B00-442F-8BA1-A2996109948C}" type="pres">
      <dgm:prSet presAssocID="{5678BD54-44B6-4A5A-8BCB-8972579DD724}" presName="Name37" presStyleLbl="parChTrans1D2" presStyleIdx="3" presStyleCnt="8"/>
      <dgm:spPr/>
      <dgm:t>
        <a:bodyPr/>
        <a:lstStyle/>
        <a:p>
          <a:endParaRPr lang="en-US"/>
        </a:p>
      </dgm:t>
    </dgm:pt>
    <dgm:pt modelId="{D385AE9E-5A9B-45AC-A020-0510D5A9FE54}" type="pres">
      <dgm:prSet presAssocID="{9513878F-857A-47B3-93EC-DC613E0E9FCF}" presName="hierRoot2" presStyleCnt="0">
        <dgm:presLayoutVars>
          <dgm:hierBranch val="init"/>
        </dgm:presLayoutVars>
      </dgm:prSet>
      <dgm:spPr/>
    </dgm:pt>
    <dgm:pt modelId="{20A244A1-E6EC-4AA4-B6B8-707A23F911C0}" type="pres">
      <dgm:prSet presAssocID="{9513878F-857A-47B3-93EC-DC613E0E9FCF}" presName="rootComposite" presStyleCnt="0"/>
      <dgm:spPr/>
    </dgm:pt>
    <dgm:pt modelId="{943019AC-F290-4309-8BBB-DD8C32D2005A}" type="pres">
      <dgm:prSet presAssocID="{9513878F-857A-47B3-93EC-DC613E0E9FCF}" presName="rootText" presStyleLbl="node2" presStyleIdx="3" presStyleCnt="8">
        <dgm:presLayoutVars>
          <dgm:chPref val="3"/>
        </dgm:presLayoutVars>
      </dgm:prSet>
      <dgm:spPr/>
      <dgm:t>
        <a:bodyPr/>
        <a:lstStyle/>
        <a:p>
          <a:endParaRPr lang="en-US"/>
        </a:p>
      </dgm:t>
    </dgm:pt>
    <dgm:pt modelId="{B50E2733-0437-4C6E-BD17-21329A79757A}" type="pres">
      <dgm:prSet presAssocID="{9513878F-857A-47B3-93EC-DC613E0E9FCF}" presName="rootConnector" presStyleLbl="node2" presStyleIdx="3" presStyleCnt="8"/>
      <dgm:spPr/>
      <dgm:t>
        <a:bodyPr/>
        <a:lstStyle/>
        <a:p>
          <a:endParaRPr lang="en-US"/>
        </a:p>
      </dgm:t>
    </dgm:pt>
    <dgm:pt modelId="{36543A45-72D6-4A05-B131-93F0543B5220}" type="pres">
      <dgm:prSet presAssocID="{9513878F-857A-47B3-93EC-DC613E0E9FCF}" presName="hierChild4" presStyleCnt="0"/>
      <dgm:spPr/>
    </dgm:pt>
    <dgm:pt modelId="{F1359BF4-B00D-41DB-9E50-A5479922CD6A}" type="pres">
      <dgm:prSet presAssocID="{9513878F-857A-47B3-93EC-DC613E0E9FCF}" presName="hierChild5" presStyleCnt="0"/>
      <dgm:spPr/>
    </dgm:pt>
    <dgm:pt modelId="{09C1E1B6-0086-4404-B701-5CD9335F3B16}" type="pres">
      <dgm:prSet presAssocID="{BDFA1744-A5B0-4A1F-8C25-CCF5E20A1147}" presName="Name37" presStyleLbl="parChTrans1D2" presStyleIdx="4" presStyleCnt="8"/>
      <dgm:spPr/>
      <dgm:t>
        <a:bodyPr/>
        <a:lstStyle/>
        <a:p>
          <a:endParaRPr lang="en-US"/>
        </a:p>
      </dgm:t>
    </dgm:pt>
    <dgm:pt modelId="{EE569D92-5FB6-4D5F-898F-E3B930BC9FE3}" type="pres">
      <dgm:prSet presAssocID="{4B29B0E8-CA69-4FEF-9CC5-F439E6D86762}" presName="hierRoot2" presStyleCnt="0">
        <dgm:presLayoutVars>
          <dgm:hierBranch val="init"/>
        </dgm:presLayoutVars>
      </dgm:prSet>
      <dgm:spPr/>
    </dgm:pt>
    <dgm:pt modelId="{0E395110-DEB9-4E21-9A99-39B52D9575A2}" type="pres">
      <dgm:prSet presAssocID="{4B29B0E8-CA69-4FEF-9CC5-F439E6D86762}" presName="rootComposite" presStyleCnt="0"/>
      <dgm:spPr/>
    </dgm:pt>
    <dgm:pt modelId="{B2626B9F-2EF4-4FE5-9E4C-A8129BA31E89}" type="pres">
      <dgm:prSet presAssocID="{4B29B0E8-CA69-4FEF-9CC5-F439E6D86762}" presName="rootText" presStyleLbl="node2" presStyleIdx="4" presStyleCnt="8">
        <dgm:presLayoutVars>
          <dgm:chPref val="3"/>
        </dgm:presLayoutVars>
      </dgm:prSet>
      <dgm:spPr/>
      <dgm:t>
        <a:bodyPr/>
        <a:lstStyle/>
        <a:p>
          <a:endParaRPr lang="en-US"/>
        </a:p>
      </dgm:t>
    </dgm:pt>
    <dgm:pt modelId="{3149285B-610F-4810-A59A-580527F6F166}" type="pres">
      <dgm:prSet presAssocID="{4B29B0E8-CA69-4FEF-9CC5-F439E6D86762}" presName="rootConnector" presStyleLbl="node2" presStyleIdx="4" presStyleCnt="8"/>
      <dgm:spPr/>
      <dgm:t>
        <a:bodyPr/>
        <a:lstStyle/>
        <a:p>
          <a:endParaRPr lang="en-US"/>
        </a:p>
      </dgm:t>
    </dgm:pt>
    <dgm:pt modelId="{86603D32-0B22-4E35-A2C8-4ED0BF4D0598}" type="pres">
      <dgm:prSet presAssocID="{4B29B0E8-CA69-4FEF-9CC5-F439E6D86762}" presName="hierChild4" presStyleCnt="0"/>
      <dgm:spPr/>
    </dgm:pt>
    <dgm:pt modelId="{EFD3EF8C-9833-472B-A08F-E16DE52B4BAE}" type="pres">
      <dgm:prSet presAssocID="{4B29B0E8-CA69-4FEF-9CC5-F439E6D86762}" presName="hierChild5" presStyleCnt="0"/>
      <dgm:spPr/>
    </dgm:pt>
    <dgm:pt modelId="{F330C14F-5E51-45A3-8BBA-FD6B3CA8B4D5}" type="pres">
      <dgm:prSet presAssocID="{4B7A7F81-85AE-4C26-9391-DBA667A0C438}" presName="Name37" presStyleLbl="parChTrans1D2" presStyleIdx="5" presStyleCnt="8"/>
      <dgm:spPr/>
      <dgm:t>
        <a:bodyPr/>
        <a:lstStyle/>
        <a:p>
          <a:endParaRPr lang="en-US"/>
        </a:p>
      </dgm:t>
    </dgm:pt>
    <dgm:pt modelId="{2FE4A458-1D21-47FB-B204-6F1428D51226}" type="pres">
      <dgm:prSet presAssocID="{DE9A6DA2-48E4-45CD-BDC3-2AC37AB54603}" presName="hierRoot2" presStyleCnt="0">
        <dgm:presLayoutVars>
          <dgm:hierBranch val="init"/>
        </dgm:presLayoutVars>
      </dgm:prSet>
      <dgm:spPr/>
    </dgm:pt>
    <dgm:pt modelId="{47813E2B-0A82-4C13-8545-701048CEC5E4}" type="pres">
      <dgm:prSet presAssocID="{DE9A6DA2-48E4-45CD-BDC3-2AC37AB54603}" presName="rootComposite" presStyleCnt="0"/>
      <dgm:spPr/>
    </dgm:pt>
    <dgm:pt modelId="{99D6D0B4-FDC2-45F6-BF79-D664AA31EB5C}" type="pres">
      <dgm:prSet presAssocID="{DE9A6DA2-48E4-45CD-BDC3-2AC37AB54603}" presName="rootText" presStyleLbl="node2" presStyleIdx="5" presStyleCnt="8">
        <dgm:presLayoutVars>
          <dgm:chPref val="3"/>
        </dgm:presLayoutVars>
      </dgm:prSet>
      <dgm:spPr/>
      <dgm:t>
        <a:bodyPr/>
        <a:lstStyle/>
        <a:p>
          <a:endParaRPr lang="en-US"/>
        </a:p>
      </dgm:t>
    </dgm:pt>
    <dgm:pt modelId="{6DB1CD38-5A46-40A5-A321-A083EFD0A09A}" type="pres">
      <dgm:prSet presAssocID="{DE9A6DA2-48E4-45CD-BDC3-2AC37AB54603}" presName="rootConnector" presStyleLbl="node2" presStyleIdx="5" presStyleCnt="8"/>
      <dgm:spPr/>
      <dgm:t>
        <a:bodyPr/>
        <a:lstStyle/>
        <a:p>
          <a:endParaRPr lang="en-US"/>
        </a:p>
      </dgm:t>
    </dgm:pt>
    <dgm:pt modelId="{35D1AF46-BD2E-4D47-BF3F-9EBEC13C6D21}" type="pres">
      <dgm:prSet presAssocID="{DE9A6DA2-48E4-45CD-BDC3-2AC37AB54603}" presName="hierChild4" presStyleCnt="0"/>
      <dgm:spPr/>
    </dgm:pt>
    <dgm:pt modelId="{18A08E0D-580F-4831-8763-2629C97FC19B}" type="pres">
      <dgm:prSet presAssocID="{DE9A6DA2-48E4-45CD-BDC3-2AC37AB54603}" presName="hierChild5" presStyleCnt="0"/>
      <dgm:spPr/>
    </dgm:pt>
    <dgm:pt modelId="{2F72FC64-6020-484E-A27C-11BC33001E45}" type="pres">
      <dgm:prSet presAssocID="{34BD77E1-5A4B-4BC3-9D05-64D928343E3C}" presName="Name37" presStyleLbl="parChTrans1D2" presStyleIdx="6" presStyleCnt="8"/>
      <dgm:spPr/>
      <dgm:t>
        <a:bodyPr/>
        <a:lstStyle/>
        <a:p>
          <a:endParaRPr lang="en-US"/>
        </a:p>
      </dgm:t>
    </dgm:pt>
    <dgm:pt modelId="{D00FB8F9-D88D-4CAD-B100-AFCAFD61C1F1}" type="pres">
      <dgm:prSet presAssocID="{D2497981-03D9-4665-92EB-9542207EE5A0}" presName="hierRoot2" presStyleCnt="0">
        <dgm:presLayoutVars>
          <dgm:hierBranch val="init"/>
        </dgm:presLayoutVars>
      </dgm:prSet>
      <dgm:spPr/>
    </dgm:pt>
    <dgm:pt modelId="{72683538-2F8C-4AF1-8CF3-42C9682F27D4}" type="pres">
      <dgm:prSet presAssocID="{D2497981-03D9-4665-92EB-9542207EE5A0}" presName="rootComposite" presStyleCnt="0"/>
      <dgm:spPr/>
    </dgm:pt>
    <dgm:pt modelId="{4BE55D9B-F2BE-40E0-988E-BDE8EB2B357A}" type="pres">
      <dgm:prSet presAssocID="{D2497981-03D9-4665-92EB-9542207EE5A0}" presName="rootText" presStyleLbl="node2" presStyleIdx="6" presStyleCnt="8">
        <dgm:presLayoutVars>
          <dgm:chPref val="3"/>
        </dgm:presLayoutVars>
      </dgm:prSet>
      <dgm:spPr/>
      <dgm:t>
        <a:bodyPr/>
        <a:lstStyle/>
        <a:p>
          <a:endParaRPr lang="en-US"/>
        </a:p>
      </dgm:t>
    </dgm:pt>
    <dgm:pt modelId="{F1B092C9-6C05-4366-9E77-097203F742F5}" type="pres">
      <dgm:prSet presAssocID="{D2497981-03D9-4665-92EB-9542207EE5A0}" presName="rootConnector" presStyleLbl="node2" presStyleIdx="6" presStyleCnt="8"/>
      <dgm:spPr/>
      <dgm:t>
        <a:bodyPr/>
        <a:lstStyle/>
        <a:p>
          <a:endParaRPr lang="en-US"/>
        </a:p>
      </dgm:t>
    </dgm:pt>
    <dgm:pt modelId="{2A6937BF-DABA-422F-AEBB-C9414D19D3D8}" type="pres">
      <dgm:prSet presAssocID="{D2497981-03D9-4665-92EB-9542207EE5A0}" presName="hierChild4" presStyleCnt="0"/>
      <dgm:spPr/>
    </dgm:pt>
    <dgm:pt modelId="{DB7FA8E2-50E5-49D6-BCFE-7858F69B0CBA}" type="pres">
      <dgm:prSet presAssocID="{D2497981-03D9-4665-92EB-9542207EE5A0}" presName="hierChild5" presStyleCnt="0"/>
      <dgm:spPr/>
    </dgm:pt>
    <dgm:pt modelId="{2935292A-D4D0-48F8-812D-C13E18495739}" type="pres">
      <dgm:prSet presAssocID="{0ECAC1D1-5B85-45A5-91F8-C84078419220}" presName="Name37" presStyleLbl="parChTrans1D2" presStyleIdx="7" presStyleCnt="8"/>
      <dgm:spPr/>
      <dgm:t>
        <a:bodyPr/>
        <a:lstStyle/>
        <a:p>
          <a:endParaRPr lang="en-US"/>
        </a:p>
      </dgm:t>
    </dgm:pt>
    <dgm:pt modelId="{0117CEF3-B35B-4544-BAB2-CA7CF3B5ED61}" type="pres">
      <dgm:prSet presAssocID="{B1890DBD-9269-4E39-A5D8-D46B74618176}" presName="hierRoot2" presStyleCnt="0">
        <dgm:presLayoutVars>
          <dgm:hierBranch val="init"/>
        </dgm:presLayoutVars>
      </dgm:prSet>
      <dgm:spPr/>
    </dgm:pt>
    <dgm:pt modelId="{A9F2AFA2-1C48-4C90-8463-E0637245F5A0}" type="pres">
      <dgm:prSet presAssocID="{B1890DBD-9269-4E39-A5D8-D46B74618176}" presName="rootComposite" presStyleCnt="0"/>
      <dgm:spPr/>
    </dgm:pt>
    <dgm:pt modelId="{7336B81B-55F5-4E76-89A4-BBBEAB58EA72}" type="pres">
      <dgm:prSet presAssocID="{B1890DBD-9269-4E39-A5D8-D46B74618176}" presName="rootText" presStyleLbl="node2" presStyleIdx="7" presStyleCnt="8">
        <dgm:presLayoutVars>
          <dgm:chPref val="3"/>
        </dgm:presLayoutVars>
      </dgm:prSet>
      <dgm:spPr/>
      <dgm:t>
        <a:bodyPr/>
        <a:lstStyle/>
        <a:p>
          <a:endParaRPr lang="en-US"/>
        </a:p>
      </dgm:t>
    </dgm:pt>
    <dgm:pt modelId="{719E8FA9-5EE4-4E9F-83A1-D76E75B8FD51}" type="pres">
      <dgm:prSet presAssocID="{B1890DBD-9269-4E39-A5D8-D46B74618176}" presName="rootConnector" presStyleLbl="node2" presStyleIdx="7" presStyleCnt="8"/>
      <dgm:spPr/>
      <dgm:t>
        <a:bodyPr/>
        <a:lstStyle/>
        <a:p>
          <a:endParaRPr lang="en-US"/>
        </a:p>
      </dgm:t>
    </dgm:pt>
    <dgm:pt modelId="{DB8F3D63-C2C8-438E-B954-ABFADCF68BA1}" type="pres">
      <dgm:prSet presAssocID="{B1890DBD-9269-4E39-A5D8-D46B74618176}" presName="hierChild4" presStyleCnt="0"/>
      <dgm:spPr/>
    </dgm:pt>
    <dgm:pt modelId="{1B249E0D-569B-4A2B-86B8-20180F546CD1}" type="pres">
      <dgm:prSet presAssocID="{B1890DBD-9269-4E39-A5D8-D46B74618176}" presName="hierChild5" presStyleCnt="0"/>
      <dgm:spPr/>
    </dgm:pt>
    <dgm:pt modelId="{0B93220A-6D0F-48DC-BDED-171EE219649F}" type="pres">
      <dgm:prSet presAssocID="{3BFC2D99-54F2-4F56-ABDC-4D2D1E5A4444}" presName="hierChild3" presStyleCnt="0"/>
      <dgm:spPr/>
    </dgm:pt>
  </dgm:ptLst>
  <dgm:cxnLst>
    <dgm:cxn modelId="{0B34FAB4-66AC-4F42-ABBB-B0ECCBD7988A}" type="presOf" srcId="{5678BD54-44B6-4A5A-8BCB-8972579DD724}" destId="{40C180D0-1B00-442F-8BA1-A2996109948C}" srcOrd="0" destOrd="0" presId="urn:microsoft.com/office/officeart/2005/8/layout/orgChart1"/>
    <dgm:cxn modelId="{D1850642-49E6-4581-99A7-2EAF81A89420}" type="presOf" srcId="{FE01D7D5-992C-48F5-94FC-98E66EC1519F}" destId="{FE129309-50B7-46C3-8306-87B07F2F963E}" srcOrd="0" destOrd="0" presId="urn:microsoft.com/office/officeart/2005/8/layout/orgChart1"/>
    <dgm:cxn modelId="{D777201F-DA12-4FE8-9270-616A7B60F12D}" srcId="{3BFC2D99-54F2-4F56-ABDC-4D2D1E5A4444}" destId="{FE01D7D5-992C-48F5-94FC-98E66EC1519F}" srcOrd="1" destOrd="0" parTransId="{7CA3D873-A3F7-4257-991B-FB6E57BBECE6}" sibTransId="{0777F037-AA3A-4411-9288-81971C482D39}"/>
    <dgm:cxn modelId="{8A62B7EF-D4F5-4377-8F21-940A3C875771}" type="presOf" srcId="{D2497981-03D9-4665-92EB-9542207EE5A0}" destId="{F1B092C9-6C05-4366-9E77-097203F742F5}" srcOrd="1" destOrd="0" presId="urn:microsoft.com/office/officeart/2005/8/layout/orgChart1"/>
    <dgm:cxn modelId="{02B28F56-AD86-4D13-A38C-5401B7A01404}" type="presOf" srcId="{9513878F-857A-47B3-93EC-DC613E0E9FCF}" destId="{B50E2733-0437-4C6E-BD17-21329A79757A}" srcOrd="1" destOrd="0" presId="urn:microsoft.com/office/officeart/2005/8/layout/orgChart1"/>
    <dgm:cxn modelId="{95FBA299-2563-472B-B5FA-B2EF6C44224C}" type="presOf" srcId="{574DF99C-4176-499A-B61F-775D3A99A96C}" destId="{DAD55322-597F-4ED1-9260-8B14AA1999AE}" srcOrd="0" destOrd="0" presId="urn:microsoft.com/office/officeart/2005/8/layout/orgChart1"/>
    <dgm:cxn modelId="{FAAE448F-B6A3-435E-813B-AF9639248698}" srcId="{3BFC2D99-54F2-4F56-ABDC-4D2D1E5A4444}" destId="{9513878F-857A-47B3-93EC-DC613E0E9FCF}" srcOrd="3" destOrd="0" parTransId="{5678BD54-44B6-4A5A-8BCB-8972579DD724}" sibTransId="{02A9338B-0022-4C50-880B-76EE9F45B942}"/>
    <dgm:cxn modelId="{0F50F45F-7F0C-41A0-9D59-6E5AC23A1267}" type="presOf" srcId="{0ECAC1D1-5B85-45A5-91F8-C84078419220}" destId="{2935292A-D4D0-48F8-812D-C13E18495739}" srcOrd="0" destOrd="0" presId="urn:microsoft.com/office/officeart/2005/8/layout/orgChart1"/>
    <dgm:cxn modelId="{F20152F7-AD74-4FF4-A560-53102DC24FE7}" srcId="{3BFC2D99-54F2-4F56-ABDC-4D2D1E5A4444}" destId="{DE9A6DA2-48E4-45CD-BDC3-2AC37AB54603}" srcOrd="5" destOrd="0" parTransId="{4B7A7F81-85AE-4C26-9391-DBA667A0C438}" sibTransId="{ED2CFA24-9B66-4289-912A-0BEDB12C8AF1}"/>
    <dgm:cxn modelId="{9395EA0F-6AB4-4A9C-A2F8-393242C0D60F}" type="presOf" srcId="{FE01D7D5-992C-48F5-94FC-98E66EC1519F}" destId="{7C4E71F4-A14B-4814-8EAE-3BFDAB039162}" srcOrd="1" destOrd="0" presId="urn:microsoft.com/office/officeart/2005/8/layout/orgChart1"/>
    <dgm:cxn modelId="{BB25C608-079C-4928-A943-DE945636AD4E}" type="presOf" srcId="{6272F718-0281-4B8E-96CA-9336D1DC1410}" destId="{92E7D021-B009-4371-BFE2-14E1AD2DC69F}" srcOrd="0" destOrd="0" presId="urn:microsoft.com/office/officeart/2005/8/layout/orgChart1"/>
    <dgm:cxn modelId="{363B4672-5808-468D-B82F-E599E6FE7C42}" type="presOf" srcId="{B1890DBD-9269-4E39-A5D8-D46B74618176}" destId="{719E8FA9-5EE4-4E9F-83A1-D76E75B8FD51}" srcOrd="1" destOrd="0" presId="urn:microsoft.com/office/officeart/2005/8/layout/orgChart1"/>
    <dgm:cxn modelId="{AAB9FDE5-E752-464B-A09D-664C120C9132}" srcId="{574DF99C-4176-499A-B61F-775D3A99A96C}" destId="{3BFC2D99-54F2-4F56-ABDC-4D2D1E5A4444}" srcOrd="0" destOrd="0" parTransId="{A8AD49DD-D239-4CA8-88D0-271653106B2D}" sibTransId="{B9E47118-F99A-4F45-996D-372EC8F72170}"/>
    <dgm:cxn modelId="{12E3F6C7-5155-415A-AF29-D71775AD305F}" type="presOf" srcId="{9513878F-857A-47B3-93EC-DC613E0E9FCF}" destId="{943019AC-F290-4309-8BBB-DD8C32D2005A}" srcOrd="0" destOrd="0" presId="urn:microsoft.com/office/officeart/2005/8/layout/orgChart1"/>
    <dgm:cxn modelId="{CDCF7CCC-CB40-4CFF-8576-2A39C281ED6F}" type="presOf" srcId="{BDFA1744-A5B0-4A1F-8C25-CCF5E20A1147}" destId="{09C1E1B6-0086-4404-B701-5CD9335F3B16}" srcOrd="0" destOrd="0" presId="urn:microsoft.com/office/officeart/2005/8/layout/orgChart1"/>
    <dgm:cxn modelId="{E01BC4BE-503C-4F4C-8CAC-8497F6479EE1}" type="presOf" srcId="{4B29B0E8-CA69-4FEF-9CC5-F439E6D86762}" destId="{B2626B9F-2EF4-4FE5-9E4C-A8129BA31E89}" srcOrd="0" destOrd="0" presId="urn:microsoft.com/office/officeart/2005/8/layout/orgChart1"/>
    <dgm:cxn modelId="{67037BF6-3F0B-4AF6-B135-E0A53A368541}" type="presOf" srcId="{3BFC2D99-54F2-4F56-ABDC-4D2D1E5A4444}" destId="{028CE1DB-957C-41E7-B9E1-6D9A42F8FB0E}" srcOrd="1" destOrd="0" presId="urn:microsoft.com/office/officeart/2005/8/layout/orgChart1"/>
    <dgm:cxn modelId="{31FDCAE1-C80B-496F-9053-7EECFB5CF6CB}" srcId="{3BFC2D99-54F2-4F56-ABDC-4D2D1E5A4444}" destId="{B1890DBD-9269-4E39-A5D8-D46B74618176}" srcOrd="7" destOrd="0" parTransId="{0ECAC1D1-5B85-45A5-91F8-C84078419220}" sibTransId="{7A44B534-D55B-4604-9962-304129CFF442}"/>
    <dgm:cxn modelId="{7797E1E2-80B1-4D90-B51F-79005747FF93}" type="presOf" srcId="{D2497981-03D9-4665-92EB-9542207EE5A0}" destId="{4BE55D9B-F2BE-40E0-988E-BDE8EB2B357A}" srcOrd="0" destOrd="0" presId="urn:microsoft.com/office/officeart/2005/8/layout/orgChart1"/>
    <dgm:cxn modelId="{907B8CBA-8658-437C-9B77-E4CF10975435}" type="presOf" srcId="{B1890DBD-9269-4E39-A5D8-D46B74618176}" destId="{7336B81B-55F5-4E76-89A4-BBBEAB58EA72}" srcOrd="0" destOrd="0" presId="urn:microsoft.com/office/officeart/2005/8/layout/orgChart1"/>
    <dgm:cxn modelId="{F2E47E2C-7119-4D01-8E6E-0D2859F6118E}" type="presOf" srcId="{4B7A7F81-85AE-4C26-9391-DBA667A0C438}" destId="{F330C14F-5E51-45A3-8BBA-FD6B3CA8B4D5}" srcOrd="0" destOrd="0" presId="urn:microsoft.com/office/officeart/2005/8/layout/orgChart1"/>
    <dgm:cxn modelId="{27766E1F-417D-48B7-AF8E-2F073CD2F87A}" type="presOf" srcId="{1827938A-4461-4C74-83D4-B8E5FE5790F0}" destId="{0A9458DE-CEF8-4FA3-98D0-60929B6EE9C8}" srcOrd="0" destOrd="0" presId="urn:microsoft.com/office/officeart/2005/8/layout/orgChart1"/>
    <dgm:cxn modelId="{751D2698-5C63-4115-9C01-3FF4AC32BC15}" type="presOf" srcId="{6272F718-0281-4B8E-96CA-9336D1DC1410}" destId="{7385A498-D524-4331-903E-550C4195C356}" srcOrd="1" destOrd="0" presId="urn:microsoft.com/office/officeart/2005/8/layout/orgChart1"/>
    <dgm:cxn modelId="{11638A5E-A087-4E5D-8098-5B2777B24D55}" type="presOf" srcId="{DE9A6DA2-48E4-45CD-BDC3-2AC37AB54603}" destId="{99D6D0B4-FDC2-45F6-BF79-D664AA31EB5C}" srcOrd="0" destOrd="0" presId="urn:microsoft.com/office/officeart/2005/8/layout/orgChart1"/>
    <dgm:cxn modelId="{B8E3641D-73AF-4A55-9B5A-2BAEBA8B7FDA}" type="presOf" srcId="{3BFC2D99-54F2-4F56-ABDC-4D2D1E5A4444}" destId="{371D36C4-2300-450B-9352-555F87D138B9}" srcOrd="0" destOrd="0" presId="urn:microsoft.com/office/officeart/2005/8/layout/orgChart1"/>
    <dgm:cxn modelId="{3122EEEB-4127-4DCB-9752-0B9405C20019}" srcId="{3BFC2D99-54F2-4F56-ABDC-4D2D1E5A4444}" destId="{6272F718-0281-4B8E-96CA-9336D1DC1410}" srcOrd="0" destOrd="0" parTransId="{D30938AD-CB50-4663-9E84-6F16F0A37FB4}" sibTransId="{9627C3FB-94F7-4A67-9DFC-3FCDA0F271C4}"/>
    <dgm:cxn modelId="{85E440B9-DA07-4465-AE76-52DD0C3A99C1}" srcId="{3BFC2D99-54F2-4F56-ABDC-4D2D1E5A4444}" destId="{4B29B0E8-CA69-4FEF-9CC5-F439E6D86762}" srcOrd="4" destOrd="0" parTransId="{BDFA1744-A5B0-4A1F-8C25-CCF5E20A1147}" sibTransId="{34FFBDAF-B3C2-4AC7-8C57-86DB83683980}"/>
    <dgm:cxn modelId="{C3D486E9-3767-41AB-9546-0E6C0FCB728C}" type="presOf" srcId="{34BD77E1-5A4B-4BC3-9D05-64D928343E3C}" destId="{2F72FC64-6020-484E-A27C-11BC33001E45}" srcOrd="0" destOrd="0" presId="urn:microsoft.com/office/officeart/2005/8/layout/orgChart1"/>
    <dgm:cxn modelId="{2F724169-7DF5-4D3C-99A2-1F6992DCD61E}" type="presOf" srcId="{77A798D0-4E44-4FD7-BD4B-1E07C2A650E4}" destId="{5CF26A62-4DAE-4DF6-AC2D-AA50C348D246}" srcOrd="0" destOrd="0" presId="urn:microsoft.com/office/officeart/2005/8/layout/orgChart1"/>
    <dgm:cxn modelId="{3A538685-C9C6-47B3-B9FD-FC88FC27540A}" type="presOf" srcId="{7CA3D873-A3F7-4257-991B-FB6E57BBECE6}" destId="{D314536C-ACC2-4590-BE51-4E143107E4A8}" srcOrd="0" destOrd="0" presId="urn:microsoft.com/office/officeart/2005/8/layout/orgChart1"/>
    <dgm:cxn modelId="{AB8A283D-FF56-4D10-908A-608D8D9A723D}" type="presOf" srcId="{1827938A-4461-4C74-83D4-B8E5FE5790F0}" destId="{ABBD46AD-BFA1-4A69-A78E-3C6498564907}" srcOrd="1" destOrd="0" presId="urn:microsoft.com/office/officeart/2005/8/layout/orgChart1"/>
    <dgm:cxn modelId="{0DA503EE-CD77-416C-93D1-47348DAAAB99}" srcId="{3BFC2D99-54F2-4F56-ABDC-4D2D1E5A4444}" destId="{1827938A-4461-4C74-83D4-B8E5FE5790F0}" srcOrd="2" destOrd="0" parTransId="{77A798D0-4E44-4FD7-BD4B-1E07C2A650E4}" sibTransId="{664A33D9-6050-4D44-93A4-FF169249954C}"/>
    <dgm:cxn modelId="{5F578B08-5BDF-4A68-933A-2E709FA6A036}" type="presOf" srcId="{4B29B0E8-CA69-4FEF-9CC5-F439E6D86762}" destId="{3149285B-610F-4810-A59A-580527F6F166}" srcOrd="1" destOrd="0" presId="urn:microsoft.com/office/officeart/2005/8/layout/orgChart1"/>
    <dgm:cxn modelId="{1682DCFE-E4DC-4F13-9B3B-2C859D05996C}" type="presOf" srcId="{DE9A6DA2-48E4-45CD-BDC3-2AC37AB54603}" destId="{6DB1CD38-5A46-40A5-A321-A083EFD0A09A}" srcOrd="1" destOrd="0" presId="urn:microsoft.com/office/officeart/2005/8/layout/orgChart1"/>
    <dgm:cxn modelId="{4E6EBD5E-C682-4F9A-87A0-CC8B0B5E7D1A}" type="presOf" srcId="{D30938AD-CB50-4663-9E84-6F16F0A37FB4}" destId="{158B7BDB-81BA-421C-8439-08A0B5F689FE}" srcOrd="0" destOrd="0" presId="urn:microsoft.com/office/officeart/2005/8/layout/orgChart1"/>
    <dgm:cxn modelId="{777C82DB-416B-4194-9B62-EE83F167CBC4}" srcId="{3BFC2D99-54F2-4F56-ABDC-4D2D1E5A4444}" destId="{D2497981-03D9-4665-92EB-9542207EE5A0}" srcOrd="6" destOrd="0" parTransId="{34BD77E1-5A4B-4BC3-9D05-64D928343E3C}" sibTransId="{14498747-DA1E-4409-90D0-BF8A48A3483B}"/>
    <dgm:cxn modelId="{B345F79A-9DB1-430E-B8E0-29F45059A92E}" type="presParOf" srcId="{DAD55322-597F-4ED1-9260-8B14AA1999AE}" destId="{E0714F84-9967-4121-BCEC-81F104297DC6}" srcOrd="0" destOrd="0" presId="urn:microsoft.com/office/officeart/2005/8/layout/orgChart1"/>
    <dgm:cxn modelId="{F9B67F74-76B1-4201-B808-825BEDFFA484}" type="presParOf" srcId="{E0714F84-9967-4121-BCEC-81F104297DC6}" destId="{30F32C6A-6D24-4DAD-9562-6DE784464E67}" srcOrd="0" destOrd="0" presId="urn:microsoft.com/office/officeart/2005/8/layout/orgChart1"/>
    <dgm:cxn modelId="{7553BB09-166D-4D52-A622-1E3E954C5D14}" type="presParOf" srcId="{30F32C6A-6D24-4DAD-9562-6DE784464E67}" destId="{371D36C4-2300-450B-9352-555F87D138B9}" srcOrd="0" destOrd="0" presId="urn:microsoft.com/office/officeart/2005/8/layout/orgChart1"/>
    <dgm:cxn modelId="{C121ED6D-BA2D-4937-B1B1-FF1B37B7C68F}" type="presParOf" srcId="{30F32C6A-6D24-4DAD-9562-6DE784464E67}" destId="{028CE1DB-957C-41E7-B9E1-6D9A42F8FB0E}" srcOrd="1" destOrd="0" presId="urn:microsoft.com/office/officeart/2005/8/layout/orgChart1"/>
    <dgm:cxn modelId="{4FAA42AD-AAC8-41DE-9FF6-7AEBB4D4F29C}" type="presParOf" srcId="{E0714F84-9967-4121-BCEC-81F104297DC6}" destId="{5AD44D2D-4D05-461A-9D73-D8F2EDF0E371}" srcOrd="1" destOrd="0" presId="urn:microsoft.com/office/officeart/2005/8/layout/orgChart1"/>
    <dgm:cxn modelId="{F3BF7C5D-4103-44D9-BCC8-E6B757543BB4}" type="presParOf" srcId="{5AD44D2D-4D05-461A-9D73-D8F2EDF0E371}" destId="{158B7BDB-81BA-421C-8439-08A0B5F689FE}" srcOrd="0" destOrd="0" presId="urn:microsoft.com/office/officeart/2005/8/layout/orgChart1"/>
    <dgm:cxn modelId="{744E0D16-E27B-42DB-87EE-38E77B8FE531}" type="presParOf" srcId="{5AD44D2D-4D05-461A-9D73-D8F2EDF0E371}" destId="{BF0736E9-E263-44A3-9B19-47190CFBA602}" srcOrd="1" destOrd="0" presId="urn:microsoft.com/office/officeart/2005/8/layout/orgChart1"/>
    <dgm:cxn modelId="{81ED671B-7C56-49D0-8E16-58BE42CC3614}" type="presParOf" srcId="{BF0736E9-E263-44A3-9B19-47190CFBA602}" destId="{099A4C0E-CBCE-4312-B044-C624115E1611}" srcOrd="0" destOrd="0" presId="urn:microsoft.com/office/officeart/2005/8/layout/orgChart1"/>
    <dgm:cxn modelId="{934715CC-5DCF-4B8F-B052-49B2E75FE90E}" type="presParOf" srcId="{099A4C0E-CBCE-4312-B044-C624115E1611}" destId="{92E7D021-B009-4371-BFE2-14E1AD2DC69F}" srcOrd="0" destOrd="0" presId="urn:microsoft.com/office/officeart/2005/8/layout/orgChart1"/>
    <dgm:cxn modelId="{5A930060-32AA-4605-8934-DD4D99BAE302}" type="presParOf" srcId="{099A4C0E-CBCE-4312-B044-C624115E1611}" destId="{7385A498-D524-4331-903E-550C4195C356}" srcOrd="1" destOrd="0" presId="urn:microsoft.com/office/officeart/2005/8/layout/orgChart1"/>
    <dgm:cxn modelId="{34152735-4DF8-41AA-97FE-1AA4E00712D5}" type="presParOf" srcId="{BF0736E9-E263-44A3-9B19-47190CFBA602}" destId="{603BA146-A534-495B-8B54-FAD14995DD35}" srcOrd="1" destOrd="0" presId="urn:microsoft.com/office/officeart/2005/8/layout/orgChart1"/>
    <dgm:cxn modelId="{45FA7AC4-B7EA-412F-8EB1-E44FE1B6C722}" type="presParOf" srcId="{BF0736E9-E263-44A3-9B19-47190CFBA602}" destId="{830F2C37-9701-40FE-BD14-59E6CEFCCC03}" srcOrd="2" destOrd="0" presId="urn:microsoft.com/office/officeart/2005/8/layout/orgChart1"/>
    <dgm:cxn modelId="{2518EA9E-6DF2-4755-97D4-24F361366128}" type="presParOf" srcId="{5AD44D2D-4D05-461A-9D73-D8F2EDF0E371}" destId="{D314536C-ACC2-4590-BE51-4E143107E4A8}" srcOrd="2" destOrd="0" presId="urn:microsoft.com/office/officeart/2005/8/layout/orgChart1"/>
    <dgm:cxn modelId="{B039B604-CC4A-4627-9430-B8E46FB9FC97}" type="presParOf" srcId="{5AD44D2D-4D05-461A-9D73-D8F2EDF0E371}" destId="{35C8BEA7-D12A-4A5E-9292-56F043596D0F}" srcOrd="3" destOrd="0" presId="urn:microsoft.com/office/officeart/2005/8/layout/orgChart1"/>
    <dgm:cxn modelId="{8E50BC57-618E-4710-BC60-E759A7E82097}" type="presParOf" srcId="{35C8BEA7-D12A-4A5E-9292-56F043596D0F}" destId="{CD5DC4B3-226A-472D-8AAF-A18FE39D32E3}" srcOrd="0" destOrd="0" presId="urn:microsoft.com/office/officeart/2005/8/layout/orgChart1"/>
    <dgm:cxn modelId="{5C003B15-FF39-4E26-8CC8-FA55334F33F0}" type="presParOf" srcId="{CD5DC4B3-226A-472D-8AAF-A18FE39D32E3}" destId="{FE129309-50B7-46C3-8306-87B07F2F963E}" srcOrd="0" destOrd="0" presId="urn:microsoft.com/office/officeart/2005/8/layout/orgChart1"/>
    <dgm:cxn modelId="{8BB79458-4C10-47E3-A051-731DA97F3EC0}" type="presParOf" srcId="{CD5DC4B3-226A-472D-8AAF-A18FE39D32E3}" destId="{7C4E71F4-A14B-4814-8EAE-3BFDAB039162}" srcOrd="1" destOrd="0" presId="urn:microsoft.com/office/officeart/2005/8/layout/orgChart1"/>
    <dgm:cxn modelId="{C3DF9F68-E7CF-407B-96A4-93ED67729811}" type="presParOf" srcId="{35C8BEA7-D12A-4A5E-9292-56F043596D0F}" destId="{74D5B64C-64F1-4C25-BDF7-0D4455003B9E}" srcOrd="1" destOrd="0" presId="urn:microsoft.com/office/officeart/2005/8/layout/orgChart1"/>
    <dgm:cxn modelId="{13004F6F-B39B-4E54-95D9-1B137AC0780B}" type="presParOf" srcId="{35C8BEA7-D12A-4A5E-9292-56F043596D0F}" destId="{592C2228-A8CD-467E-99AB-BE3ED1DF4F98}" srcOrd="2" destOrd="0" presId="urn:microsoft.com/office/officeart/2005/8/layout/orgChart1"/>
    <dgm:cxn modelId="{37DE1F1D-9CE3-49AD-A09E-92B76DAAC1D3}" type="presParOf" srcId="{5AD44D2D-4D05-461A-9D73-D8F2EDF0E371}" destId="{5CF26A62-4DAE-4DF6-AC2D-AA50C348D246}" srcOrd="4" destOrd="0" presId="urn:microsoft.com/office/officeart/2005/8/layout/orgChart1"/>
    <dgm:cxn modelId="{7BCE9D40-D0EE-4D06-982B-35A893F4880F}" type="presParOf" srcId="{5AD44D2D-4D05-461A-9D73-D8F2EDF0E371}" destId="{C706CEF6-25A6-464C-81EB-1A9D32839C73}" srcOrd="5" destOrd="0" presId="urn:microsoft.com/office/officeart/2005/8/layout/orgChart1"/>
    <dgm:cxn modelId="{77D0EB56-5E97-40AD-8FFF-87B5B76FF91E}" type="presParOf" srcId="{C706CEF6-25A6-464C-81EB-1A9D32839C73}" destId="{904D0BA0-61E3-4075-B06E-FCFF06ABCC43}" srcOrd="0" destOrd="0" presId="urn:microsoft.com/office/officeart/2005/8/layout/orgChart1"/>
    <dgm:cxn modelId="{3B459C08-A408-45F9-A9DE-43444F11A6BE}" type="presParOf" srcId="{904D0BA0-61E3-4075-B06E-FCFF06ABCC43}" destId="{0A9458DE-CEF8-4FA3-98D0-60929B6EE9C8}" srcOrd="0" destOrd="0" presId="urn:microsoft.com/office/officeart/2005/8/layout/orgChart1"/>
    <dgm:cxn modelId="{E4FB8369-52F3-4F88-8944-25486BC5EA8F}" type="presParOf" srcId="{904D0BA0-61E3-4075-B06E-FCFF06ABCC43}" destId="{ABBD46AD-BFA1-4A69-A78E-3C6498564907}" srcOrd="1" destOrd="0" presId="urn:microsoft.com/office/officeart/2005/8/layout/orgChart1"/>
    <dgm:cxn modelId="{C9A91917-AA80-4813-A0EB-E77AB8A4E1A2}" type="presParOf" srcId="{C706CEF6-25A6-464C-81EB-1A9D32839C73}" destId="{4B67ABFD-B399-4B88-8CAB-D49359CE5A76}" srcOrd="1" destOrd="0" presId="urn:microsoft.com/office/officeart/2005/8/layout/orgChart1"/>
    <dgm:cxn modelId="{95F2031C-EA1E-47E1-B1E6-B5CF7B41C196}" type="presParOf" srcId="{C706CEF6-25A6-464C-81EB-1A9D32839C73}" destId="{21297B36-CF14-40DE-8EF2-8060EBE6653A}" srcOrd="2" destOrd="0" presId="urn:microsoft.com/office/officeart/2005/8/layout/orgChart1"/>
    <dgm:cxn modelId="{92AABA12-A0C8-4496-A80A-E52626777B0D}" type="presParOf" srcId="{5AD44D2D-4D05-461A-9D73-D8F2EDF0E371}" destId="{40C180D0-1B00-442F-8BA1-A2996109948C}" srcOrd="6" destOrd="0" presId="urn:microsoft.com/office/officeart/2005/8/layout/orgChart1"/>
    <dgm:cxn modelId="{ED0BD380-59CC-408F-AC24-46F0E68D0532}" type="presParOf" srcId="{5AD44D2D-4D05-461A-9D73-D8F2EDF0E371}" destId="{D385AE9E-5A9B-45AC-A020-0510D5A9FE54}" srcOrd="7" destOrd="0" presId="urn:microsoft.com/office/officeart/2005/8/layout/orgChart1"/>
    <dgm:cxn modelId="{98EA3B5B-C724-4FCF-B4E9-E3E98EE0315F}" type="presParOf" srcId="{D385AE9E-5A9B-45AC-A020-0510D5A9FE54}" destId="{20A244A1-E6EC-4AA4-B6B8-707A23F911C0}" srcOrd="0" destOrd="0" presId="urn:microsoft.com/office/officeart/2005/8/layout/orgChart1"/>
    <dgm:cxn modelId="{6052CFF3-B37C-4B08-813F-D1447316AFA1}" type="presParOf" srcId="{20A244A1-E6EC-4AA4-B6B8-707A23F911C0}" destId="{943019AC-F290-4309-8BBB-DD8C32D2005A}" srcOrd="0" destOrd="0" presId="urn:microsoft.com/office/officeart/2005/8/layout/orgChart1"/>
    <dgm:cxn modelId="{E3B0206B-FEA8-4576-8B1A-91D5FCA68ED4}" type="presParOf" srcId="{20A244A1-E6EC-4AA4-B6B8-707A23F911C0}" destId="{B50E2733-0437-4C6E-BD17-21329A79757A}" srcOrd="1" destOrd="0" presId="urn:microsoft.com/office/officeart/2005/8/layout/orgChart1"/>
    <dgm:cxn modelId="{E0C74F4F-F879-4D0E-9A52-3C9EC0D4FF14}" type="presParOf" srcId="{D385AE9E-5A9B-45AC-A020-0510D5A9FE54}" destId="{36543A45-72D6-4A05-B131-93F0543B5220}" srcOrd="1" destOrd="0" presId="urn:microsoft.com/office/officeart/2005/8/layout/orgChart1"/>
    <dgm:cxn modelId="{24E3EC0A-B47F-4BBC-AD1A-AAB473DA08A8}" type="presParOf" srcId="{D385AE9E-5A9B-45AC-A020-0510D5A9FE54}" destId="{F1359BF4-B00D-41DB-9E50-A5479922CD6A}" srcOrd="2" destOrd="0" presId="urn:microsoft.com/office/officeart/2005/8/layout/orgChart1"/>
    <dgm:cxn modelId="{57F05E8C-2B98-4295-A292-DAA436A2D87D}" type="presParOf" srcId="{5AD44D2D-4D05-461A-9D73-D8F2EDF0E371}" destId="{09C1E1B6-0086-4404-B701-5CD9335F3B16}" srcOrd="8" destOrd="0" presId="urn:microsoft.com/office/officeart/2005/8/layout/orgChart1"/>
    <dgm:cxn modelId="{1521F206-91E0-425C-AC8E-5F47725C3ED1}" type="presParOf" srcId="{5AD44D2D-4D05-461A-9D73-D8F2EDF0E371}" destId="{EE569D92-5FB6-4D5F-898F-E3B930BC9FE3}" srcOrd="9" destOrd="0" presId="urn:microsoft.com/office/officeart/2005/8/layout/orgChart1"/>
    <dgm:cxn modelId="{F752B3BF-7A91-4C7D-BDE6-9F7B0F8591A7}" type="presParOf" srcId="{EE569D92-5FB6-4D5F-898F-E3B930BC9FE3}" destId="{0E395110-DEB9-4E21-9A99-39B52D9575A2}" srcOrd="0" destOrd="0" presId="urn:microsoft.com/office/officeart/2005/8/layout/orgChart1"/>
    <dgm:cxn modelId="{1E149C26-0384-41C7-A2B0-D10D5FC31350}" type="presParOf" srcId="{0E395110-DEB9-4E21-9A99-39B52D9575A2}" destId="{B2626B9F-2EF4-4FE5-9E4C-A8129BA31E89}" srcOrd="0" destOrd="0" presId="urn:microsoft.com/office/officeart/2005/8/layout/orgChart1"/>
    <dgm:cxn modelId="{BC481F7C-A7C8-4E2A-955E-DC714F2DEB78}" type="presParOf" srcId="{0E395110-DEB9-4E21-9A99-39B52D9575A2}" destId="{3149285B-610F-4810-A59A-580527F6F166}" srcOrd="1" destOrd="0" presId="urn:microsoft.com/office/officeart/2005/8/layout/orgChart1"/>
    <dgm:cxn modelId="{ADD51CA2-2AB0-4C18-A075-6DF30763AE8D}" type="presParOf" srcId="{EE569D92-5FB6-4D5F-898F-E3B930BC9FE3}" destId="{86603D32-0B22-4E35-A2C8-4ED0BF4D0598}" srcOrd="1" destOrd="0" presId="urn:microsoft.com/office/officeart/2005/8/layout/orgChart1"/>
    <dgm:cxn modelId="{409DC17A-4893-4C7C-A2DB-EC9ED1E3A057}" type="presParOf" srcId="{EE569D92-5FB6-4D5F-898F-E3B930BC9FE3}" destId="{EFD3EF8C-9833-472B-A08F-E16DE52B4BAE}" srcOrd="2" destOrd="0" presId="urn:microsoft.com/office/officeart/2005/8/layout/orgChart1"/>
    <dgm:cxn modelId="{7E895D28-5152-4920-AF50-4593F5D11419}" type="presParOf" srcId="{5AD44D2D-4D05-461A-9D73-D8F2EDF0E371}" destId="{F330C14F-5E51-45A3-8BBA-FD6B3CA8B4D5}" srcOrd="10" destOrd="0" presId="urn:microsoft.com/office/officeart/2005/8/layout/orgChart1"/>
    <dgm:cxn modelId="{75B900A8-1D0D-4DA3-9FD0-8ACC9AE971A3}" type="presParOf" srcId="{5AD44D2D-4D05-461A-9D73-D8F2EDF0E371}" destId="{2FE4A458-1D21-47FB-B204-6F1428D51226}" srcOrd="11" destOrd="0" presId="urn:microsoft.com/office/officeart/2005/8/layout/orgChart1"/>
    <dgm:cxn modelId="{E5E5EA47-644A-497A-BE7C-4BF2F3F905BE}" type="presParOf" srcId="{2FE4A458-1D21-47FB-B204-6F1428D51226}" destId="{47813E2B-0A82-4C13-8545-701048CEC5E4}" srcOrd="0" destOrd="0" presId="urn:microsoft.com/office/officeart/2005/8/layout/orgChart1"/>
    <dgm:cxn modelId="{2330D9F2-76ED-4B79-8FFB-F33A2E42D8E5}" type="presParOf" srcId="{47813E2B-0A82-4C13-8545-701048CEC5E4}" destId="{99D6D0B4-FDC2-45F6-BF79-D664AA31EB5C}" srcOrd="0" destOrd="0" presId="urn:microsoft.com/office/officeart/2005/8/layout/orgChart1"/>
    <dgm:cxn modelId="{C5BC7477-A208-4A6C-8203-5E726D918539}" type="presParOf" srcId="{47813E2B-0A82-4C13-8545-701048CEC5E4}" destId="{6DB1CD38-5A46-40A5-A321-A083EFD0A09A}" srcOrd="1" destOrd="0" presId="urn:microsoft.com/office/officeart/2005/8/layout/orgChart1"/>
    <dgm:cxn modelId="{1BF2ECC1-696C-499B-97BD-6440BA313ACB}" type="presParOf" srcId="{2FE4A458-1D21-47FB-B204-6F1428D51226}" destId="{35D1AF46-BD2E-4D47-BF3F-9EBEC13C6D21}" srcOrd="1" destOrd="0" presId="urn:microsoft.com/office/officeart/2005/8/layout/orgChart1"/>
    <dgm:cxn modelId="{29A7DFA5-04C8-4B44-955A-A02C55E284DF}" type="presParOf" srcId="{2FE4A458-1D21-47FB-B204-6F1428D51226}" destId="{18A08E0D-580F-4831-8763-2629C97FC19B}" srcOrd="2" destOrd="0" presId="urn:microsoft.com/office/officeart/2005/8/layout/orgChart1"/>
    <dgm:cxn modelId="{029A871B-6523-4971-81D7-3708B206E6B9}" type="presParOf" srcId="{5AD44D2D-4D05-461A-9D73-D8F2EDF0E371}" destId="{2F72FC64-6020-484E-A27C-11BC33001E45}" srcOrd="12" destOrd="0" presId="urn:microsoft.com/office/officeart/2005/8/layout/orgChart1"/>
    <dgm:cxn modelId="{2AFF3695-AEB8-4C9A-8F49-73EF89C93BC3}" type="presParOf" srcId="{5AD44D2D-4D05-461A-9D73-D8F2EDF0E371}" destId="{D00FB8F9-D88D-4CAD-B100-AFCAFD61C1F1}" srcOrd="13" destOrd="0" presId="urn:microsoft.com/office/officeart/2005/8/layout/orgChart1"/>
    <dgm:cxn modelId="{035724C9-AE18-4E53-93CF-3BC99BA3D269}" type="presParOf" srcId="{D00FB8F9-D88D-4CAD-B100-AFCAFD61C1F1}" destId="{72683538-2F8C-4AF1-8CF3-42C9682F27D4}" srcOrd="0" destOrd="0" presId="urn:microsoft.com/office/officeart/2005/8/layout/orgChart1"/>
    <dgm:cxn modelId="{BD983465-D329-4EA9-AD66-8C113C8846A9}" type="presParOf" srcId="{72683538-2F8C-4AF1-8CF3-42C9682F27D4}" destId="{4BE55D9B-F2BE-40E0-988E-BDE8EB2B357A}" srcOrd="0" destOrd="0" presId="urn:microsoft.com/office/officeart/2005/8/layout/orgChart1"/>
    <dgm:cxn modelId="{FC4E24A0-64B3-4C25-AD4A-F13F7D551205}" type="presParOf" srcId="{72683538-2F8C-4AF1-8CF3-42C9682F27D4}" destId="{F1B092C9-6C05-4366-9E77-097203F742F5}" srcOrd="1" destOrd="0" presId="urn:microsoft.com/office/officeart/2005/8/layout/orgChart1"/>
    <dgm:cxn modelId="{D0FE814E-C25B-4E96-8763-1A560AB4573D}" type="presParOf" srcId="{D00FB8F9-D88D-4CAD-B100-AFCAFD61C1F1}" destId="{2A6937BF-DABA-422F-AEBB-C9414D19D3D8}" srcOrd="1" destOrd="0" presId="urn:microsoft.com/office/officeart/2005/8/layout/orgChart1"/>
    <dgm:cxn modelId="{CC85BF38-4CF3-45C2-9968-FD6D9EAEE191}" type="presParOf" srcId="{D00FB8F9-D88D-4CAD-B100-AFCAFD61C1F1}" destId="{DB7FA8E2-50E5-49D6-BCFE-7858F69B0CBA}" srcOrd="2" destOrd="0" presId="urn:microsoft.com/office/officeart/2005/8/layout/orgChart1"/>
    <dgm:cxn modelId="{F447D96A-D45A-49AC-BC05-A8551B155FF8}" type="presParOf" srcId="{5AD44D2D-4D05-461A-9D73-D8F2EDF0E371}" destId="{2935292A-D4D0-48F8-812D-C13E18495739}" srcOrd="14" destOrd="0" presId="urn:microsoft.com/office/officeart/2005/8/layout/orgChart1"/>
    <dgm:cxn modelId="{A9A0C8C1-DDAF-4EB8-A3A6-C684B63F9658}" type="presParOf" srcId="{5AD44D2D-4D05-461A-9D73-D8F2EDF0E371}" destId="{0117CEF3-B35B-4544-BAB2-CA7CF3B5ED61}" srcOrd="15" destOrd="0" presId="urn:microsoft.com/office/officeart/2005/8/layout/orgChart1"/>
    <dgm:cxn modelId="{462FA71E-9D74-47C4-B7AC-FCC126617258}" type="presParOf" srcId="{0117CEF3-B35B-4544-BAB2-CA7CF3B5ED61}" destId="{A9F2AFA2-1C48-4C90-8463-E0637245F5A0}" srcOrd="0" destOrd="0" presId="urn:microsoft.com/office/officeart/2005/8/layout/orgChart1"/>
    <dgm:cxn modelId="{9BF7F78E-CC02-48E2-B7E7-897FB1893092}" type="presParOf" srcId="{A9F2AFA2-1C48-4C90-8463-E0637245F5A0}" destId="{7336B81B-55F5-4E76-89A4-BBBEAB58EA72}" srcOrd="0" destOrd="0" presId="urn:microsoft.com/office/officeart/2005/8/layout/orgChart1"/>
    <dgm:cxn modelId="{AC6FC92D-F3D5-4CB1-A5A4-9AC21A0066F3}" type="presParOf" srcId="{A9F2AFA2-1C48-4C90-8463-E0637245F5A0}" destId="{719E8FA9-5EE4-4E9F-83A1-D76E75B8FD51}" srcOrd="1" destOrd="0" presId="urn:microsoft.com/office/officeart/2005/8/layout/orgChart1"/>
    <dgm:cxn modelId="{619D1D17-E278-444B-9C45-437C4FE46CFA}" type="presParOf" srcId="{0117CEF3-B35B-4544-BAB2-CA7CF3B5ED61}" destId="{DB8F3D63-C2C8-438E-B954-ABFADCF68BA1}" srcOrd="1" destOrd="0" presId="urn:microsoft.com/office/officeart/2005/8/layout/orgChart1"/>
    <dgm:cxn modelId="{D931BB2B-D9A0-43D9-B4F8-7CF2D5B78232}" type="presParOf" srcId="{0117CEF3-B35B-4544-BAB2-CA7CF3B5ED61}" destId="{1B249E0D-569B-4A2B-86B8-20180F546CD1}" srcOrd="2" destOrd="0" presId="urn:microsoft.com/office/officeart/2005/8/layout/orgChart1"/>
    <dgm:cxn modelId="{57E0796D-327A-42CA-9F3F-99B92ADA66B6}" type="presParOf" srcId="{E0714F84-9967-4121-BCEC-81F104297DC6}" destId="{0B93220A-6D0F-48DC-BDED-171EE219649F}"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B4302C-D685-4A20-9D41-95B65B193458}">
      <dsp:nvSpPr>
        <dsp:cNvPr id="0" name=""/>
        <dsp:cNvSpPr/>
      </dsp:nvSpPr>
      <dsp:spPr>
        <a:xfrm>
          <a:off x="993823" y="2612"/>
          <a:ext cx="1856264" cy="9281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en-US" sz="2300" kern="1200" dirty="0" smtClean="0"/>
            <a:t>project_1.xpr</a:t>
          </a:r>
          <a:endParaRPr lang="en-US" sz="2300" kern="1200" dirty="0"/>
        </a:p>
      </dsp:txBody>
      <dsp:txXfrm>
        <a:off x="1021007" y="29796"/>
        <a:ext cx="1801896" cy="873764"/>
      </dsp:txXfrm>
    </dsp:sp>
    <dsp:sp modelId="{3EBE1A95-4BA2-4B24-90BA-39F529FBCE76}">
      <dsp:nvSpPr>
        <dsp:cNvPr id="0" name=""/>
        <dsp:cNvSpPr/>
      </dsp:nvSpPr>
      <dsp:spPr>
        <a:xfrm>
          <a:off x="1179450" y="930744"/>
          <a:ext cx="185626" cy="696099"/>
        </a:xfrm>
        <a:custGeom>
          <a:avLst/>
          <a:gdLst/>
          <a:ahLst/>
          <a:cxnLst/>
          <a:rect l="0" t="0" r="0" b="0"/>
          <a:pathLst>
            <a:path>
              <a:moveTo>
                <a:pt x="0" y="0"/>
              </a:moveTo>
              <a:lnTo>
                <a:pt x="0" y="696099"/>
              </a:lnTo>
              <a:lnTo>
                <a:pt x="185626" y="69609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53C1C9-72CF-4011-9C2E-965115138EE8}">
      <dsp:nvSpPr>
        <dsp:cNvPr id="0" name=""/>
        <dsp:cNvSpPr/>
      </dsp:nvSpPr>
      <dsp:spPr>
        <a:xfrm>
          <a:off x="1365076" y="1162777"/>
          <a:ext cx="1485011" cy="9281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t" anchorCtr="0">
          <a:noAutofit/>
        </a:bodyPr>
        <a:lstStyle/>
        <a:p>
          <a:pPr lvl="0" algn="l" defTabSz="666750">
            <a:lnSpc>
              <a:spcPct val="90000"/>
            </a:lnSpc>
            <a:spcBef>
              <a:spcPct val="0"/>
            </a:spcBef>
            <a:spcAft>
              <a:spcPct val="35000"/>
            </a:spcAft>
          </a:pPr>
          <a:r>
            <a:rPr lang="en-US" sz="1500" kern="1200" dirty="0" smtClean="0"/>
            <a:t>project_1.srcs</a:t>
          </a:r>
          <a:endParaRPr lang="en-US" sz="1500" kern="1200" dirty="0"/>
        </a:p>
        <a:p>
          <a:pPr marL="114300" lvl="1" indent="-114300" algn="l" defTabSz="533400">
            <a:lnSpc>
              <a:spcPct val="90000"/>
            </a:lnSpc>
            <a:spcBef>
              <a:spcPct val="0"/>
            </a:spcBef>
            <a:spcAft>
              <a:spcPct val="15000"/>
            </a:spcAft>
            <a:buChar char="••"/>
          </a:pPr>
          <a:r>
            <a:rPr lang="en-US" sz="1200" kern="1200" dirty="0" smtClean="0"/>
            <a:t>constrs_1</a:t>
          </a:r>
          <a:endParaRPr lang="en-US" sz="1200" kern="1200" dirty="0"/>
        </a:p>
        <a:p>
          <a:pPr marL="114300" lvl="1" indent="-114300" algn="l" defTabSz="533400">
            <a:lnSpc>
              <a:spcPct val="90000"/>
            </a:lnSpc>
            <a:spcBef>
              <a:spcPct val="0"/>
            </a:spcBef>
            <a:spcAft>
              <a:spcPct val="15000"/>
            </a:spcAft>
            <a:buChar char="••"/>
          </a:pPr>
          <a:r>
            <a:rPr lang="en-US" sz="1200" kern="1200" dirty="0" smtClean="0"/>
            <a:t>sources_1</a:t>
          </a:r>
          <a:endParaRPr lang="en-US" sz="1200" kern="1200" dirty="0"/>
        </a:p>
        <a:p>
          <a:pPr marL="114300" lvl="1" indent="-114300" algn="l" defTabSz="533400">
            <a:lnSpc>
              <a:spcPct val="90000"/>
            </a:lnSpc>
            <a:spcBef>
              <a:spcPct val="0"/>
            </a:spcBef>
            <a:spcAft>
              <a:spcPct val="15000"/>
            </a:spcAft>
            <a:buChar char="••"/>
          </a:pPr>
          <a:r>
            <a:rPr lang="en-US" sz="1200" kern="1200" dirty="0" smtClean="0"/>
            <a:t>sim_1</a:t>
          </a:r>
          <a:endParaRPr lang="en-US" sz="1200" kern="1200" dirty="0"/>
        </a:p>
      </dsp:txBody>
      <dsp:txXfrm>
        <a:off x="1392260" y="1189961"/>
        <a:ext cx="1430643" cy="873764"/>
      </dsp:txXfrm>
    </dsp:sp>
    <dsp:sp modelId="{25CF5C9A-20BD-4977-9BD0-7A4F774EC6C9}">
      <dsp:nvSpPr>
        <dsp:cNvPr id="0" name=""/>
        <dsp:cNvSpPr/>
      </dsp:nvSpPr>
      <dsp:spPr>
        <a:xfrm>
          <a:off x="1179450" y="930744"/>
          <a:ext cx="185626" cy="1856264"/>
        </a:xfrm>
        <a:custGeom>
          <a:avLst/>
          <a:gdLst/>
          <a:ahLst/>
          <a:cxnLst/>
          <a:rect l="0" t="0" r="0" b="0"/>
          <a:pathLst>
            <a:path>
              <a:moveTo>
                <a:pt x="0" y="0"/>
              </a:moveTo>
              <a:lnTo>
                <a:pt x="0" y="1856264"/>
              </a:lnTo>
              <a:lnTo>
                <a:pt x="185626" y="185626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6D62D3-3CFD-452A-8975-747C0D5CA19D}">
      <dsp:nvSpPr>
        <dsp:cNvPr id="0" name=""/>
        <dsp:cNvSpPr/>
      </dsp:nvSpPr>
      <dsp:spPr>
        <a:xfrm>
          <a:off x="1365076" y="2322942"/>
          <a:ext cx="1485011" cy="9281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project_1.data</a:t>
          </a:r>
          <a:endParaRPr lang="en-US" sz="1500" kern="1200" dirty="0"/>
        </a:p>
      </dsp:txBody>
      <dsp:txXfrm>
        <a:off x="1392260" y="2350126"/>
        <a:ext cx="1430643" cy="873764"/>
      </dsp:txXfrm>
    </dsp:sp>
    <dsp:sp modelId="{C762C766-8B21-4D41-8BB8-B6CFEAC57841}">
      <dsp:nvSpPr>
        <dsp:cNvPr id="0" name=""/>
        <dsp:cNvSpPr/>
      </dsp:nvSpPr>
      <dsp:spPr>
        <a:xfrm>
          <a:off x="1179450" y="930744"/>
          <a:ext cx="185626" cy="3016429"/>
        </a:xfrm>
        <a:custGeom>
          <a:avLst/>
          <a:gdLst/>
          <a:ahLst/>
          <a:cxnLst/>
          <a:rect l="0" t="0" r="0" b="0"/>
          <a:pathLst>
            <a:path>
              <a:moveTo>
                <a:pt x="0" y="0"/>
              </a:moveTo>
              <a:lnTo>
                <a:pt x="0" y="3016429"/>
              </a:lnTo>
              <a:lnTo>
                <a:pt x="185626" y="301642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A383A5-B769-428D-BF7D-3FB4F7A6EEB3}">
      <dsp:nvSpPr>
        <dsp:cNvPr id="0" name=""/>
        <dsp:cNvSpPr/>
      </dsp:nvSpPr>
      <dsp:spPr>
        <a:xfrm>
          <a:off x="1365076" y="3483107"/>
          <a:ext cx="1485011" cy="9281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smtClean="0"/>
            <a:t>project_1.cache</a:t>
          </a:r>
          <a:endParaRPr lang="en-US" sz="1500" kern="1200" dirty="0"/>
        </a:p>
      </dsp:txBody>
      <dsp:txXfrm>
        <a:off x="1392260" y="3510291"/>
        <a:ext cx="1430643" cy="873764"/>
      </dsp:txXfrm>
    </dsp:sp>
    <dsp:sp modelId="{51C1A5F7-538A-4C85-96A3-2DAF0EBFDB7F}">
      <dsp:nvSpPr>
        <dsp:cNvPr id="0" name=""/>
        <dsp:cNvSpPr/>
      </dsp:nvSpPr>
      <dsp:spPr>
        <a:xfrm>
          <a:off x="1179450" y="930744"/>
          <a:ext cx="185626" cy="4176594"/>
        </a:xfrm>
        <a:custGeom>
          <a:avLst/>
          <a:gdLst/>
          <a:ahLst/>
          <a:cxnLst/>
          <a:rect l="0" t="0" r="0" b="0"/>
          <a:pathLst>
            <a:path>
              <a:moveTo>
                <a:pt x="0" y="0"/>
              </a:moveTo>
              <a:lnTo>
                <a:pt x="0" y="4176594"/>
              </a:lnTo>
              <a:lnTo>
                <a:pt x="185626" y="4176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B3F701-9536-4AEA-BF48-5D647EE112C2}">
      <dsp:nvSpPr>
        <dsp:cNvPr id="0" name=""/>
        <dsp:cNvSpPr/>
      </dsp:nvSpPr>
      <dsp:spPr>
        <a:xfrm>
          <a:off x="1365076" y="4643272"/>
          <a:ext cx="1485011" cy="9281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project_1.runs</a:t>
          </a:r>
          <a:endParaRPr lang="en-US" sz="1500" kern="1200" dirty="0"/>
        </a:p>
      </dsp:txBody>
      <dsp:txXfrm>
        <a:off x="1392260" y="4670456"/>
        <a:ext cx="1430643" cy="8737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32971" cy="350532"/>
          </a:xfrm>
          <a:prstGeom prst="rect">
            <a:avLst/>
          </a:prstGeom>
        </p:spPr>
        <p:txBody>
          <a:bodyPr vert="horz" lIns="88287" tIns="44143" rIns="88287" bIns="44143" rtlCol="0"/>
          <a:lstStyle>
            <a:lvl1pPr algn="l">
              <a:defRPr sz="1200"/>
            </a:lvl1pPr>
          </a:lstStyle>
          <a:p>
            <a:endParaRPr lang="en-US" dirty="0"/>
          </a:p>
        </p:txBody>
      </p:sp>
      <p:sp>
        <p:nvSpPr>
          <p:cNvPr id="3" name="Date Placeholder 2"/>
          <p:cNvSpPr>
            <a:spLocks noGrp="1"/>
          </p:cNvSpPr>
          <p:nvPr>
            <p:ph type="dt" sz="quarter" idx="1"/>
          </p:nvPr>
        </p:nvSpPr>
        <p:spPr>
          <a:xfrm>
            <a:off x="5270936" y="0"/>
            <a:ext cx="4032971" cy="350532"/>
          </a:xfrm>
          <a:prstGeom prst="rect">
            <a:avLst/>
          </a:prstGeom>
        </p:spPr>
        <p:txBody>
          <a:bodyPr vert="horz" lIns="88287" tIns="44143" rIns="88287" bIns="44143" rtlCol="0"/>
          <a:lstStyle>
            <a:lvl1pPr algn="r">
              <a:defRPr sz="1200"/>
            </a:lvl1pPr>
          </a:lstStyle>
          <a:p>
            <a:fld id="{3603A3DC-285A-48EF-A6A9-13284B292DDB}" type="datetimeFigureOut">
              <a:rPr lang="en-US" smtClean="0"/>
              <a:pPr/>
              <a:t>5/29/2015</a:t>
            </a:fld>
            <a:endParaRPr lang="en-US" dirty="0"/>
          </a:p>
        </p:txBody>
      </p:sp>
      <p:sp>
        <p:nvSpPr>
          <p:cNvPr id="4" name="Footer Placeholder 3"/>
          <p:cNvSpPr>
            <a:spLocks noGrp="1"/>
          </p:cNvSpPr>
          <p:nvPr>
            <p:ph type="ftr" sz="quarter" idx="2"/>
          </p:nvPr>
        </p:nvSpPr>
        <p:spPr>
          <a:xfrm>
            <a:off x="1" y="6668234"/>
            <a:ext cx="4032971" cy="350532"/>
          </a:xfrm>
          <a:prstGeom prst="rect">
            <a:avLst/>
          </a:prstGeom>
        </p:spPr>
        <p:txBody>
          <a:bodyPr vert="horz" lIns="88287" tIns="44143" rIns="88287" bIns="4414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70936" y="6668234"/>
            <a:ext cx="4032971" cy="350532"/>
          </a:xfrm>
          <a:prstGeom prst="rect">
            <a:avLst/>
          </a:prstGeom>
        </p:spPr>
        <p:txBody>
          <a:bodyPr vert="horz" lIns="88287" tIns="44143" rIns="88287" bIns="44143" rtlCol="0" anchor="b"/>
          <a:lstStyle>
            <a:lvl1pPr algn="r">
              <a:defRPr sz="1200"/>
            </a:lvl1pPr>
          </a:lstStyle>
          <a:p>
            <a:fld id="{31C9CEC6-6AD2-4F32-A6B2-F8D8783008D8}" type="slidenum">
              <a:rPr lang="en-US" smtClean="0"/>
              <a:pPr/>
              <a:t>‹#›</a:t>
            </a:fld>
            <a:endParaRPr lang="en-US" dirty="0"/>
          </a:p>
        </p:txBody>
      </p:sp>
    </p:spTree>
    <p:extLst>
      <p:ext uri="{BB962C8B-B14F-4D97-AF65-F5344CB8AC3E}">
        <p14:creationId xmlns:p14="http://schemas.microsoft.com/office/powerpoint/2010/main" val="2473117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1" y="0"/>
            <a:ext cx="4032971" cy="350532"/>
          </a:xfrm>
          <a:prstGeom prst="rect">
            <a:avLst/>
          </a:prstGeom>
          <a:noFill/>
          <a:ln w="9525">
            <a:noFill/>
            <a:miter lim="800000"/>
            <a:headEnd/>
            <a:tailEnd/>
          </a:ln>
          <a:effectLst/>
        </p:spPr>
        <p:txBody>
          <a:bodyPr vert="horz" wrap="square" lIns="93328" tIns="46664" rIns="93328" bIns="46664" numCol="1" anchor="t" anchorCtr="0" compatLnSpc="1">
            <a:prstTxWarp prst="textNoShape">
              <a:avLst/>
            </a:prstTxWarp>
          </a:bodyPr>
          <a:lstStyle>
            <a:lvl1pPr algn="l" defTabSz="933446">
              <a:defRPr sz="1200">
                <a:latin typeface="Arial" charset="0"/>
              </a:defRPr>
            </a:lvl1pPr>
          </a:lstStyle>
          <a:p>
            <a:pPr>
              <a:defRPr/>
            </a:pPr>
            <a:endParaRPr lang="en-US" dirty="0"/>
          </a:p>
        </p:txBody>
      </p:sp>
      <p:sp>
        <p:nvSpPr>
          <p:cNvPr id="17411" name="Rectangle 3"/>
          <p:cNvSpPr>
            <a:spLocks noGrp="1" noChangeArrowheads="1"/>
          </p:cNvSpPr>
          <p:nvPr>
            <p:ph type="dt" idx="1"/>
          </p:nvPr>
        </p:nvSpPr>
        <p:spPr bwMode="auto">
          <a:xfrm>
            <a:off x="5270936" y="0"/>
            <a:ext cx="4032971" cy="350532"/>
          </a:xfrm>
          <a:prstGeom prst="rect">
            <a:avLst/>
          </a:prstGeom>
          <a:noFill/>
          <a:ln w="9525">
            <a:noFill/>
            <a:miter lim="800000"/>
            <a:headEnd/>
            <a:tailEnd/>
          </a:ln>
          <a:effectLst/>
        </p:spPr>
        <p:txBody>
          <a:bodyPr vert="horz" wrap="square" lIns="93328" tIns="46664" rIns="93328" bIns="46664" numCol="1" anchor="t" anchorCtr="0" compatLnSpc="1">
            <a:prstTxWarp prst="textNoShape">
              <a:avLst/>
            </a:prstTxWarp>
          </a:bodyPr>
          <a:lstStyle>
            <a:lvl1pPr algn="r" defTabSz="933446">
              <a:defRPr sz="1200">
                <a:latin typeface="Arial" charset="0"/>
              </a:defRPr>
            </a:lvl1pPr>
          </a:lstStyle>
          <a:p>
            <a:pPr>
              <a:defRPr/>
            </a:pPr>
            <a:endParaRPr lang="en-US" dirty="0"/>
          </a:p>
        </p:txBody>
      </p:sp>
      <p:sp>
        <p:nvSpPr>
          <p:cNvPr id="31748" name="Rectangle 4"/>
          <p:cNvSpPr>
            <a:spLocks noGrp="1" noRot="1" noChangeAspect="1" noChangeArrowheads="1" noTextEdit="1"/>
          </p:cNvSpPr>
          <p:nvPr>
            <p:ph type="sldImg" idx="2"/>
          </p:nvPr>
        </p:nvSpPr>
        <p:spPr bwMode="auto">
          <a:xfrm>
            <a:off x="2897188" y="525463"/>
            <a:ext cx="3511550" cy="2633662"/>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930998" y="3334698"/>
            <a:ext cx="7443933" cy="3158269"/>
          </a:xfrm>
          <a:prstGeom prst="rect">
            <a:avLst/>
          </a:prstGeom>
          <a:noFill/>
          <a:ln w="9525">
            <a:noFill/>
            <a:miter lim="800000"/>
            <a:headEnd/>
            <a:tailEnd/>
          </a:ln>
          <a:effectLst/>
        </p:spPr>
        <p:txBody>
          <a:bodyPr vert="horz" wrap="square" lIns="93328" tIns="46664" rIns="93328" bIns="4666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1" y="6668234"/>
            <a:ext cx="4032971" cy="350532"/>
          </a:xfrm>
          <a:prstGeom prst="rect">
            <a:avLst/>
          </a:prstGeom>
          <a:noFill/>
          <a:ln w="9525">
            <a:noFill/>
            <a:miter lim="800000"/>
            <a:headEnd/>
            <a:tailEnd/>
          </a:ln>
          <a:effectLst/>
        </p:spPr>
        <p:txBody>
          <a:bodyPr vert="horz" wrap="square" lIns="93328" tIns="46664" rIns="93328" bIns="46664" numCol="1" anchor="b" anchorCtr="0" compatLnSpc="1">
            <a:prstTxWarp prst="textNoShape">
              <a:avLst/>
            </a:prstTxWarp>
          </a:bodyPr>
          <a:lstStyle>
            <a:lvl1pPr algn="l" defTabSz="933446">
              <a:defRPr sz="1200">
                <a:latin typeface="Arial" charset="0"/>
              </a:defRPr>
            </a:lvl1pPr>
          </a:lstStyle>
          <a:p>
            <a:pPr>
              <a:defRPr/>
            </a:pPr>
            <a:endParaRPr lang="en-US" dirty="0"/>
          </a:p>
        </p:txBody>
      </p:sp>
    </p:spTree>
    <p:extLst>
      <p:ext uri="{BB962C8B-B14F-4D97-AF65-F5344CB8AC3E}">
        <p14:creationId xmlns:p14="http://schemas.microsoft.com/office/powerpoint/2010/main" val="28820983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parallelization benefit comes from following the recommended methodology</a:t>
            </a:r>
            <a:r>
              <a:rPr lang="en-US" baseline="0" dirty="0" smtClean="0"/>
              <a:t> for revision control.  This methodology focuses on dependency management, leverages bottom up design and allows the launching of OOC runs in parallel.  There will be no runtime required to update things that don’t need to be updated.</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3</a:t>
            </a:fld>
            <a:endParaRPr lang="en-US" dirty="0"/>
          </a:p>
        </p:txBody>
      </p:sp>
    </p:spTree>
    <p:extLst>
      <p:ext uri="{BB962C8B-B14F-4D97-AF65-F5344CB8AC3E}">
        <p14:creationId xmlns:p14="http://schemas.microsoft.com/office/powerpoint/2010/main" val="1494080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39137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Diff/merge tools from revision control</a:t>
            </a:r>
          </a:p>
          <a:p>
            <a:pPr lvl="1"/>
            <a:r>
              <a:rPr lang="en-US" dirty="0" smtClean="0"/>
              <a:t>Scripts to recursively check in/out directories</a:t>
            </a:r>
          </a:p>
          <a:p>
            <a:pPr lvl="1"/>
            <a:r>
              <a:rPr lang="en-US" dirty="0" smtClean="0"/>
              <a:t>Diff versions and staged changes</a:t>
            </a:r>
          </a:p>
          <a:p>
            <a:pPr lvl="1"/>
            <a:r>
              <a:rPr lang="en-US" dirty="0" smtClean="0"/>
              <a:t>Report changes between versions</a:t>
            </a:r>
          </a:p>
          <a:p>
            <a:pPr lvl="1"/>
            <a:r>
              <a:rPr lang="en-US" dirty="0" smtClean="0"/>
              <a:t>Back out and revert committed changes</a:t>
            </a:r>
          </a:p>
          <a:p>
            <a:endParaRPr lang="en-US" dirty="0"/>
          </a:p>
        </p:txBody>
      </p:sp>
    </p:spTree>
    <p:extLst>
      <p:ext uri="{BB962C8B-B14F-4D97-AF65-F5344CB8AC3E}">
        <p14:creationId xmlns:p14="http://schemas.microsoft.com/office/powerpoint/2010/main" val="429919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17</a:t>
            </a:fld>
            <a:endParaRPr lang="en-US" dirty="0"/>
          </a:p>
        </p:txBody>
      </p:sp>
    </p:spTree>
    <p:extLst>
      <p:ext uri="{BB962C8B-B14F-4D97-AF65-F5344CB8AC3E}">
        <p14:creationId xmlns:p14="http://schemas.microsoft.com/office/powerpoint/2010/main" val="405363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must do the pre-work before attempting</a:t>
            </a:r>
            <a:r>
              <a:rPr lang="en-US" baseline="0" dirty="0" smtClean="0"/>
              <a:t> this lab.</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23</a:t>
            </a:fld>
            <a:endParaRPr lang="en-US" dirty="0"/>
          </a:p>
        </p:txBody>
      </p:sp>
    </p:spTree>
    <p:extLst>
      <p:ext uri="{BB962C8B-B14F-4D97-AF65-F5344CB8AC3E}">
        <p14:creationId xmlns:p14="http://schemas.microsoft.com/office/powerpoint/2010/main" val="2657048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provided</a:t>
            </a:r>
            <a:r>
              <a:rPr lang="en-US" baseline="0" dirty="0" smtClean="0"/>
              <a:t> solution contains both approaches.  The TCL script contains a switch to control which revision control approach is desired.</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30</a:t>
            </a:fld>
            <a:endParaRPr lang="en-US" dirty="0"/>
          </a:p>
        </p:txBody>
      </p:sp>
    </p:spTree>
    <p:extLst>
      <p:ext uri="{BB962C8B-B14F-4D97-AF65-F5344CB8AC3E}">
        <p14:creationId xmlns:p14="http://schemas.microsoft.com/office/powerpoint/2010/main" val="3820821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2898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are 12 examples of revision control systems.  This is not a comprehensive list.</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4</a:t>
            </a:fld>
            <a:endParaRPr lang="en-US" dirty="0"/>
          </a:p>
        </p:txBody>
      </p:sp>
    </p:spTree>
    <p:extLst>
      <p:ext uri="{BB962C8B-B14F-4D97-AF65-F5344CB8AC3E}">
        <p14:creationId xmlns:p14="http://schemas.microsoft.com/office/powerpoint/2010/main" val="3050671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clear that Vivado can’t be integrated</a:t>
            </a:r>
            <a:r>
              <a:rPr lang="en-US" baseline="0" dirty="0" smtClean="0"/>
              <a:t> with all of the revision control systems that customers may want to use.  Therefore, Xilinx has a philosophy for Vivado Design Suite to make it as easy as possible for the customer to use Vivado with the revision control system of their choice.</a:t>
            </a:r>
          </a:p>
          <a:p>
            <a:endParaRPr lang="en-US" baseline="0" dirty="0" smtClean="0"/>
          </a:p>
          <a:p>
            <a:r>
              <a:rPr lang="en-US" baseline="0" dirty="0" smtClean="0"/>
              <a:t>Note that sources files are ASCII – even for data files.  COE, BMM, </a:t>
            </a:r>
            <a:r>
              <a:rPr lang="en-US" baseline="0" dirty="0" err="1" smtClean="0"/>
              <a:t>etc</a:t>
            </a:r>
            <a:r>
              <a:rPr lang="en-US" baseline="0" dirty="0" smtClean="0"/>
              <a:t> are all ASCII.</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5</a:t>
            </a:fld>
            <a:endParaRPr lang="en-US" dirty="0"/>
          </a:p>
        </p:txBody>
      </p:sp>
    </p:spTree>
    <p:extLst>
      <p:ext uri="{BB962C8B-B14F-4D97-AF65-F5344CB8AC3E}">
        <p14:creationId xmlns:p14="http://schemas.microsoft.com/office/powerpoint/2010/main" val="3275911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17098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 high level, this</a:t>
            </a:r>
            <a:r>
              <a:rPr lang="en-US" baseline="0" dirty="0" smtClean="0"/>
              <a:t> is how it would look.  Only the items inside the gold clouds are managed by the revision control system.</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9</a:t>
            </a:fld>
            <a:endParaRPr lang="en-US" dirty="0"/>
          </a:p>
        </p:txBody>
      </p:sp>
    </p:spTree>
    <p:extLst>
      <p:ext uri="{BB962C8B-B14F-4D97-AF65-F5344CB8AC3E}">
        <p14:creationId xmlns:p14="http://schemas.microsoft.com/office/powerpoint/2010/main" val="2457635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 down</a:t>
            </a:r>
            <a:r>
              <a:rPr lang="en-US" baseline="0" dirty="0" smtClean="0"/>
              <a:t> one level of abstraction deeper, this is how it would look with the recommended flow that allows maximum flexibility.</a:t>
            </a:r>
          </a:p>
          <a:p>
            <a:endParaRPr lang="en-US" baseline="0" dirty="0" smtClean="0"/>
          </a:p>
          <a:p>
            <a:r>
              <a:rPr lang="en-US" baseline="0" dirty="0" smtClean="0"/>
              <a:t>The primary recommendation is to use TCL otherwise use the XPR.  Make sure to test the XPR to make sure data is not missed and to check relative paths.</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10</a:t>
            </a:fld>
            <a:endParaRPr lang="en-US" dirty="0"/>
          </a:p>
        </p:txBody>
      </p:sp>
    </p:spTree>
    <p:extLst>
      <p:ext uri="{BB962C8B-B14F-4D97-AF65-F5344CB8AC3E}">
        <p14:creationId xmlns:p14="http://schemas.microsoft.com/office/powerpoint/2010/main" val="3490956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Manage any</a:t>
            </a:r>
            <a:r>
              <a:rPr lang="en-US" baseline="0" dirty="0" smtClean="0"/>
              <a:t> handoff files.</a:t>
            </a:r>
            <a:endParaRPr lang="en-US" dirty="0"/>
          </a:p>
        </p:txBody>
      </p:sp>
    </p:spTree>
    <p:extLst>
      <p:ext uri="{BB962C8B-B14F-4D97-AF65-F5344CB8AC3E}">
        <p14:creationId xmlns:p14="http://schemas.microsoft.com/office/powerpoint/2010/main" val="1329042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some IP have side files – Block</a:t>
            </a:r>
            <a:r>
              <a:rPr lang="en-US" baseline="0" dirty="0" smtClean="0"/>
              <a:t> Memory Generator, </a:t>
            </a:r>
            <a:r>
              <a:rPr lang="en-US" baseline="0" dirty="0" err="1" smtClean="0"/>
              <a:t>SysMon</a:t>
            </a:r>
            <a:r>
              <a:rPr lang="en-US" baseline="0" dirty="0" smtClean="0"/>
              <a:t> and FIR Compiler, for example.</a:t>
            </a:r>
            <a:endParaRPr lang="en-US" dirty="0"/>
          </a:p>
        </p:txBody>
      </p:sp>
    </p:spTree>
    <p:extLst>
      <p:ext uri="{BB962C8B-B14F-4D97-AF65-F5344CB8AC3E}">
        <p14:creationId xmlns:p14="http://schemas.microsoft.com/office/powerpoint/2010/main" val="3201055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435280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6988" b="20877"/>
          <a:stretch/>
        </p:blipFill>
        <p:spPr>
          <a:xfrm>
            <a:off x="0" y="0"/>
            <a:ext cx="9144003" cy="4537509"/>
          </a:xfrm>
          <a:prstGeom prst="rect">
            <a:avLst/>
          </a:prstGeom>
        </p:spPr>
      </p:pic>
      <p:sp>
        <p:nvSpPr>
          <p:cNvPr id="2" name="Rectangle 1"/>
          <p:cNvSpPr/>
          <p:nvPr userDrawn="1"/>
        </p:nvSpPr>
        <p:spPr bwMode="auto">
          <a:xfrm>
            <a:off x="1" y="3281081"/>
            <a:ext cx="9144002" cy="1256427"/>
          </a:xfrm>
          <a:prstGeom prst="rect">
            <a:avLst/>
          </a:prstGeom>
          <a:gradFill>
            <a:gsLst>
              <a:gs pos="0">
                <a:schemeClr val="tx1">
                  <a:lumMod val="90000"/>
                  <a:alpha val="37000"/>
                </a:schemeClr>
              </a:gs>
              <a:gs pos="47000">
                <a:schemeClr val="tx1">
                  <a:lumMod val="90000"/>
                  <a:lumOff val="10000"/>
                  <a:alpha val="86000"/>
                </a:schemeClr>
              </a:gs>
              <a:gs pos="100000">
                <a:schemeClr val="tx1">
                  <a:alpha val="88000"/>
                </a:schemeClr>
              </a:gs>
            </a:gsLst>
            <a:lin ang="10800000" scaled="0"/>
          </a:gra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sp>
        <p:nvSpPr>
          <p:cNvPr id="6" name="Rectangle 5"/>
          <p:cNvSpPr/>
          <p:nvPr userDrawn="1"/>
        </p:nvSpPr>
        <p:spPr bwMode="auto">
          <a:xfrm flipV="1">
            <a:off x="0" y="4514644"/>
            <a:ext cx="9144000" cy="18288"/>
          </a:xfrm>
          <a:prstGeom prst="rect">
            <a:avLst/>
          </a:prstGeom>
          <a:solidFill>
            <a:schemeClr val="tx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sp>
        <p:nvSpPr>
          <p:cNvPr id="11" name="Rectangle 10"/>
          <p:cNvSpPr/>
          <p:nvPr userDrawn="1"/>
        </p:nvSpPr>
        <p:spPr bwMode="auto">
          <a:xfrm flipV="1">
            <a:off x="-37813" y="3281078"/>
            <a:ext cx="80010" cy="1256426"/>
          </a:xfrm>
          <a:prstGeom prst="rect">
            <a:avLst/>
          </a:prstGeom>
          <a:solidFill>
            <a:srgbClr val="FF000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5115" y="340760"/>
            <a:ext cx="2165685" cy="693020"/>
          </a:xfrm>
          <a:prstGeom prst="rect">
            <a:avLst/>
          </a:prstGeom>
        </p:spPr>
      </p:pic>
    </p:spTree>
    <p:extLst>
      <p:ext uri="{BB962C8B-B14F-4D97-AF65-F5344CB8AC3E}">
        <p14:creationId xmlns:p14="http://schemas.microsoft.com/office/powerpoint/2010/main" val="26671915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27150"/>
            <a:ext cx="8233646" cy="4268337"/>
          </a:xfrm>
        </p:spPr>
        <p:txBody>
          <a:bodyPr/>
          <a:lstStyle>
            <a:lvl1pPr marL="228600" indent="-228600" algn="l" rtl="0" eaLnBrk="0" fontAlgn="base" hangingPunct="0">
              <a:lnSpc>
                <a:spcPct val="110000"/>
              </a:lnSpc>
              <a:spcBef>
                <a:spcPts val="8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vl2pPr marL="463550" indent="-174625">
              <a:lnSpc>
                <a:spcPct val="110000"/>
              </a:lnSpc>
              <a:defRPr/>
            </a:lvl2pPr>
            <a:lvl3pPr marL="682625" indent="-173038">
              <a:lnSpc>
                <a:spcPct val="110000"/>
              </a:lnSpc>
              <a:defRPr/>
            </a:lvl3pPr>
            <a:lvl4pPr marL="914400" indent="-173038">
              <a:lnSpc>
                <a:spcPct val="110000"/>
              </a:lnSpc>
              <a:buFont typeface="Arial" pitchFamily="34" charset="0"/>
              <a:buChar char="–"/>
              <a:defRPr sz="1400"/>
            </a:lvl4pPr>
            <a:lvl5pPr marL="1319213" indent="-347663">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Rectangle 23"/>
          <p:cNvSpPr>
            <a:spLocks noGrp="1" noChangeArrowheads="1"/>
          </p:cNvSpPr>
          <p:nvPr>
            <p:ph type="sldNum" sz="quarter" idx="10"/>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Page </a:t>
            </a:r>
            <a:fld id="{060BD193-E118-4B16-863C-C8C12C675E3E}" type="slidenum">
              <a:rPr lang="en-US" smtClean="0"/>
              <a:pPr>
                <a:defRPr/>
              </a:pPr>
              <a:t>‹#›</a:t>
            </a:fld>
            <a:endParaRPr lang="en-US" dirty="0"/>
          </a:p>
        </p:txBody>
      </p:sp>
      <p:sp>
        <p:nvSpPr>
          <p:cNvPr id="6" name="Rectangle 11"/>
          <p:cNvSpPr>
            <a:spLocks noGrp="1" noChangeArrowheads="1"/>
          </p:cNvSpPr>
          <p:nvPr>
            <p:ph type="title"/>
          </p:nvPr>
        </p:nvSpPr>
        <p:spPr bwMode="auto">
          <a:xfrm>
            <a:off x="457200" y="209551"/>
            <a:ext cx="8229600" cy="561474"/>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4" name="Rectangle 23"/>
          <p:cNvSpPr>
            <a:spLocks noGrp="1" noChangeArrowheads="1"/>
          </p:cNvSpPr>
          <p:nvPr>
            <p:ph type="sldNum" sz="quarter" idx="10"/>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Page </a:t>
            </a:r>
            <a:fld id="{060BD193-E118-4B16-863C-C8C12C675E3E}" type="slidenum">
              <a:rPr lang="en-US" smtClean="0"/>
              <a:pPr>
                <a:defRPr/>
              </a:pPr>
              <a:t>‹#›</a:t>
            </a:fld>
            <a:endParaRPr lang="en-US" dirty="0"/>
          </a:p>
        </p:txBody>
      </p:sp>
      <p:sp>
        <p:nvSpPr>
          <p:cNvPr id="20" name="Rectangle 11"/>
          <p:cNvSpPr>
            <a:spLocks noGrp="1" noChangeArrowheads="1"/>
          </p:cNvSpPr>
          <p:nvPr>
            <p:ph type="title"/>
          </p:nvPr>
        </p:nvSpPr>
        <p:spPr bwMode="auto">
          <a:xfrm>
            <a:off x="457200" y="209551"/>
            <a:ext cx="8229600" cy="561474"/>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11"/>
          <p:cNvSpPr txBox="1">
            <a:spLocks noChangeArrowheads="1"/>
          </p:cNvSpPr>
          <p:nvPr userDrawn="1"/>
        </p:nvSpPr>
        <p:spPr bwMode="auto">
          <a:xfrm>
            <a:off x="457200" y="706856"/>
            <a:ext cx="8229600" cy="576513"/>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200" b="0" kern="0" dirty="0" smtClean="0"/>
              <a:t>This is a Subhead if needed</a:t>
            </a:r>
            <a:endParaRPr lang="en-US" sz="2200" b="0" kern="0" dirty="0"/>
          </a:p>
        </p:txBody>
      </p:sp>
      <p:sp>
        <p:nvSpPr>
          <p:cNvPr id="5" name="Rectangle 11"/>
          <p:cNvSpPr>
            <a:spLocks noGrp="1" noChangeArrowheads="1"/>
          </p:cNvSpPr>
          <p:nvPr>
            <p:ph type="title"/>
          </p:nvPr>
        </p:nvSpPr>
        <p:spPr bwMode="auto">
          <a:xfrm>
            <a:off x="457200" y="209551"/>
            <a:ext cx="8229600" cy="561474"/>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6" name="Rectangle 23"/>
          <p:cNvSpPr>
            <a:spLocks noGrp="1" noChangeArrowheads="1"/>
          </p:cNvSpPr>
          <p:nvPr>
            <p:ph type="sldNum" sz="quarter" idx="10"/>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Page </a:t>
            </a:r>
            <a:fld id="{060BD193-E118-4B16-863C-C8C12C675E3E}"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38100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9600" y="1600200"/>
            <a:ext cx="38100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xfrm>
            <a:off x="457200" y="6580372"/>
            <a:ext cx="838200" cy="244475"/>
          </a:xfrm>
          <a:prstGeom prst="rect">
            <a:avLst/>
          </a:prstGeom>
          <a:ln/>
        </p:spPr>
        <p:txBody>
          <a:bodyPr/>
          <a:lstStyle>
            <a:lvl1pPr>
              <a:defRPr/>
            </a:lvl1pPr>
          </a:lstStyle>
          <a:p>
            <a:pPr>
              <a:defRPr/>
            </a:pPr>
            <a:r>
              <a:rPr lang="en-US"/>
              <a:t>Page </a:t>
            </a:r>
            <a:fld id="{F6329063-0DD2-4266-B002-C87BD6EEE3F1}" type="slidenum">
              <a:rPr lang="en-US"/>
              <a:pPr>
                <a:defRPr/>
              </a:pPr>
              <a:t>‹#›</a:t>
            </a:fld>
            <a:endParaRPr lang="en-US"/>
          </a:p>
        </p:txBody>
      </p:sp>
    </p:spTree>
    <p:extLst>
      <p:ext uri="{BB962C8B-B14F-4D97-AF65-F5344CB8AC3E}">
        <p14:creationId xmlns:p14="http://schemas.microsoft.com/office/powerpoint/2010/main" val="2562027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 name="Rectangle 13"/>
          <p:cNvSpPr/>
          <p:nvPr/>
        </p:nvSpPr>
        <p:spPr bwMode="auto">
          <a:xfrm>
            <a:off x="481262" y="0"/>
            <a:ext cx="8662737" cy="152400"/>
          </a:xfrm>
          <a:prstGeom prst="rect">
            <a:avLst/>
          </a:prstGeom>
          <a:solidFill>
            <a:schemeClr val="tx1">
              <a:lumMod val="65000"/>
              <a:lumOff val="35000"/>
            </a:scheme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2051" name="Rectangle 11"/>
          <p:cNvSpPr>
            <a:spLocks noGrp="1" noChangeArrowheads="1"/>
          </p:cNvSpPr>
          <p:nvPr>
            <p:ph type="title"/>
          </p:nvPr>
        </p:nvSpPr>
        <p:spPr bwMode="auto">
          <a:xfrm>
            <a:off x="457200" y="209551"/>
            <a:ext cx="8229600" cy="561474"/>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327150"/>
            <a:ext cx="8225554"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16" name="Picture 15" descr="All_Programmable_Text_FINAL.jpg"/>
          <p:cNvPicPr>
            <a:picLocks noChangeAspect="1"/>
          </p:cNvPicPr>
          <p:nvPr/>
        </p:nvPicPr>
        <p:blipFill>
          <a:blip r:embed="rId7"/>
          <a:stretch>
            <a:fillRect/>
          </a:stretch>
        </p:blipFill>
        <p:spPr>
          <a:xfrm>
            <a:off x="5934634" y="6623976"/>
            <a:ext cx="3084852" cy="157267"/>
          </a:xfrm>
          <a:prstGeom prst="rect">
            <a:avLst/>
          </a:prstGeom>
        </p:spPr>
      </p:pic>
      <p:sp>
        <p:nvSpPr>
          <p:cNvPr id="11" name="Rectangle 10"/>
          <p:cNvSpPr/>
          <p:nvPr/>
        </p:nvSpPr>
        <p:spPr bwMode="auto">
          <a:xfrm>
            <a:off x="-1" y="0"/>
            <a:ext cx="481263" cy="152400"/>
          </a:xfrm>
          <a:prstGeom prst="rect">
            <a:avLst/>
          </a:prstGeom>
          <a:solidFill>
            <a:srgbClr val="FF000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5" name="fc" descr="© Copyright 2015 Xilinx&#10;."/>
          <p:cNvSpPr txBox="1"/>
          <p:nvPr/>
        </p:nvSpPr>
        <p:spPr bwMode="auto">
          <a:xfrm>
            <a:off x="0" y="6571361"/>
            <a:ext cx="9144000" cy="317651"/>
          </a:xfrm>
          <a:prstGeom prst="rect">
            <a:avLst/>
          </a:prstGeom>
          <a:noFill/>
          <a:ln w="9525">
            <a:no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ctr" defTabSz="914400" rtl="0" eaLnBrk="0" fontAlgn="base" latinLnBrk="0" hangingPunct="0">
              <a:lnSpc>
                <a:spcPct val="110000"/>
              </a:lnSpc>
              <a:spcBef>
                <a:spcPct val="20000"/>
              </a:spcBef>
              <a:spcAft>
                <a:spcPct val="0"/>
              </a:spcAft>
              <a:buClr>
                <a:schemeClr val="tx2"/>
              </a:buClr>
              <a:buSzPct val="88000"/>
              <a:tabLst/>
            </a:pPr>
            <a:r>
              <a:rPr kumimoji="0" lang="en-US" sz="1000" b="0" i="0" u="none" strike="noStrike" kern="0" cap="none" spc="0" normalizeH="0" baseline="0" noProof="0" smtClean="0">
                <a:ln>
                  <a:noFill/>
                </a:ln>
                <a:solidFill>
                  <a:srgbClr val="000000"/>
                </a:solidFill>
                <a:effectLst/>
                <a:uLnTx/>
                <a:uFillTx/>
                <a:latin typeface="arial" panose="020B0604020202020204" pitchFamily="34" charset="0"/>
                <a:ea typeface="+mn-ea"/>
                <a:cs typeface="+mn-cs"/>
              </a:rPr>
              <a:t>© Copyright 2015 Xilinx</a:t>
            </a:r>
          </a:p>
          <a:p>
            <a:pPr marL="228600" marR="0" indent="-228600" algn="ctr" defTabSz="914400" rtl="0" eaLnBrk="0" fontAlgn="base" latinLnBrk="0" hangingPunct="0">
              <a:lnSpc>
                <a:spcPct val="110000"/>
              </a:lnSpc>
              <a:spcBef>
                <a:spcPct val="20000"/>
              </a:spcBef>
              <a:spcAft>
                <a:spcPct val="0"/>
              </a:spcAft>
              <a:buClr>
                <a:schemeClr val="tx2"/>
              </a:buClr>
              <a:buSzPct val="88000"/>
              <a:tabLst/>
            </a:pPr>
            <a:r>
              <a:rPr kumimoji="0" lang="en-US" sz="300" b="0" i="0" u="none" strike="noStrike" kern="0" cap="none" spc="0" normalizeH="0" baseline="0" noProof="0" smtClean="0">
                <a:ln>
                  <a:noFill/>
                </a:ln>
                <a:solidFill>
                  <a:srgbClr val="FFFFFF"/>
                </a:solidFill>
                <a:effectLst/>
                <a:uLnTx/>
                <a:uFillTx/>
                <a:latin typeface="arial" panose="020B0604020202020204" pitchFamily="34" charset="0"/>
                <a:ea typeface="+mn-ea"/>
                <a:cs typeface="+mn-cs"/>
              </a:rPr>
              <a:t>.</a:t>
            </a:r>
            <a:endParaRPr kumimoji="0" lang="en-US" sz="300" b="0" i="0" u="none" strike="noStrike" kern="0" cap="none" spc="0" normalizeH="0" baseline="0" noProof="0" dirty="0" smtClean="0">
              <a:ln>
                <a:noFill/>
              </a:ln>
              <a:solidFill>
                <a:srgbClr val="FFFFFF"/>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996" r:id="rId1"/>
    <p:sldLayoutId id="2147483953" r:id="rId2"/>
    <p:sldLayoutId id="2147483954" r:id="rId3"/>
    <p:sldLayoutId id="2147483956" r:id="rId4"/>
    <p:sldLayoutId id="2147483997" r:id="rId5"/>
  </p:sldLayoutIdLst>
  <p:timing>
    <p:tnLst>
      <p:par>
        <p:cTn id="1" dur="indefinite" restart="never" nodeType="tmRoot"/>
      </p:par>
    </p:tnLst>
  </p:timing>
  <p:hf sldNum="0" hdr="0" ftr="0" dt="0"/>
  <p:txStyles>
    <p:title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ts val="800"/>
        </a:spcBef>
        <a:spcAft>
          <a:spcPct val="0"/>
        </a:spcAft>
        <a:buClr>
          <a:schemeClr val="tx2"/>
        </a:buClr>
        <a:buSzPct val="88000"/>
        <a:buFont typeface="Wingdings" pitchFamily="2" charset="2"/>
        <a:buBlip>
          <a:blip r:embed="rId8"/>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31.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29.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7.xml"/><Relationship Id="rId16"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50.png"/><Relationship Id="rId3" Type="http://schemas.openxmlformats.org/officeDocument/2006/relationships/image" Target="../media/image46.png"/><Relationship Id="rId7" Type="http://schemas.openxmlformats.org/officeDocument/2006/relationships/image" Target="../media/image27.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notesSlide" Target="../notesSlides/notesSlide8.xml"/><Relationship Id="rId16"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48.png"/><Relationship Id="rId5" Type="http://schemas.openxmlformats.org/officeDocument/2006/relationships/image" Target="../media/image25.png"/><Relationship Id="rId15" Type="http://schemas.openxmlformats.org/officeDocument/2006/relationships/image" Target="../media/image52.png"/><Relationship Id="rId10" Type="http://schemas.openxmlformats.org/officeDocument/2006/relationships/image" Target="../media/image31.png"/><Relationship Id="rId4" Type="http://schemas.openxmlformats.org/officeDocument/2006/relationships/image" Target="../media/image47.png"/><Relationship Id="rId9" Type="http://schemas.openxmlformats.org/officeDocument/2006/relationships/image" Target="../media/image29.png"/><Relationship Id="rId14" Type="http://schemas.openxmlformats.org/officeDocument/2006/relationships/image" Target="../media/image51.png"/></Relationships>
</file>

<file path=ppt/slides/_rels/slide13.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9.xml"/><Relationship Id="rId16"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gnu.org/software/make/manual/html_node/index.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gif"/><Relationship Id="rId13" Type="http://schemas.openxmlformats.org/officeDocument/2006/relationships/image" Target="../media/image16.png"/><Relationship Id="rId3" Type="http://schemas.openxmlformats.org/officeDocument/2006/relationships/image" Target="../media/image6.jpg"/><Relationship Id="rId7" Type="http://schemas.openxmlformats.org/officeDocument/2006/relationships/image" Target="../media/image10.jpg"/><Relationship Id="rId12"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jpg"/><Relationship Id="rId11" Type="http://schemas.openxmlformats.org/officeDocument/2006/relationships/image" Target="../media/image14.jpg"/><Relationship Id="rId5" Type="http://schemas.openxmlformats.org/officeDocument/2006/relationships/image" Target="../media/image8.png"/><Relationship Id="rId10" Type="http://schemas.openxmlformats.org/officeDocument/2006/relationships/image" Target="../media/image13.jp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jpg"/></Relationships>
</file>

<file path=ppt/slides/_rels/slide4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6"/>
            <a:ext cx="6152148" cy="13105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June 2015</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Using Revision Control with Vivado</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2473809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
          <p:cNvSpPr>
            <a:spLocks noGrp="1"/>
          </p:cNvSpPr>
          <p:nvPr>
            <p:ph idx="1"/>
          </p:nvPr>
        </p:nvSpPr>
        <p:spPr>
          <a:xfrm>
            <a:off x="457200" y="1327150"/>
            <a:ext cx="5456359" cy="4268337"/>
          </a:xfrm>
        </p:spPr>
        <p:txBody>
          <a:bodyPr/>
          <a:lstStyle/>
          <a:p>
            <a:r>
              <a:rPr lang="en-US" sz="1800" dirty="0" smtClean="0"/>
              <a:t>If using projects, manage just the .</a:t>
            </a:r>
            <a:r>
              <a:rPr lang="en-US" sz="1800" dirty="0" err="1" smtClean="0"/>
              <a:t>xpr</a:t>
            </a:r>
            <a:r>
              <a:rPr lang="en-US" sz="1800" dirty="0" smtClean="0"/>
              <a:t> file or the </a:t>
            </a:r>
            <a:r>
              <a:rPr lang="en-US" sz="1800" dirty="0" err="1" smtClean="0"/>
              <a:t>Tcl</a:t>
            </a:r>
            <a:r>
              <a:rPr lang="en-US" sz="1800" dirty="0" smtClean="0"/>
              <a:t> recreate script</a:t>
            </a:r>
          </a:p>
          <a:p>
            <a:pPr lvl="1"/>
            <a:r>
              <a:rPr lang="en-US" sz="1600" dirty="0" smtClean="0"/>
              <a:t>Use the </a:t>
            </a:r>
            <a:r>
              <a:rPr lang="en-US" sz="1600" dirty="0" err="1" smtClean="0"/>
              <a:t>write_project_tcl</a:t>
            </a:r>
            <a:r>
              <a:rPr lang="en-US" sz="1600" dirty="0" smtClean="0"/>
              <a:t> command to create a script to re-create the project</a:t>
            </a:r>
          </a:p>
          <a:p>
            <a:pPr lvl="1"/>
            <a:r>
              <a:rPr lang="en-US" sz="1600" dirty="0" smtClean="0"/>
              <a:t>Do not check in the project sub-directories</a:t>
            </a:r>
          </a:p>
          <a:p>
            <a:endParaRPr lang="en-US" sz="1800" dirty="0" smtClean="0"/>
          </a:p>
          <a:p>
            <a:r>
              <a:rPr lang="en-US" sz="1800" dirty="0" smtClean="0"/>
              <a:t>Use your own judgment on directory structures for RTL, XDC, etc.</a:t>
            </a:r>
          </a:p>
          <a:p>
            <a:endParaRPr lang="en-US" sz="1800" dirty="0" smtClean="0"/>
          </a:p>
          <a:p>
            <a:r>
              <a:rPr lang="en-US" sz="1800" dirty="0" smtClean="0"/>
              <a:t>For </a:t>
            </a:r>
            <a:r>
              <a:rPr lang="en-US" sz="1800" dirty="0"/>
              <a:t>IP and IP Integrator sources, </a:t>
            </a:r>
            <a:r>
              <a:rPr lang="en-US" sz="1800" dirty="0" smtClean="0"/>
              <a:t>manage the entire </a:t>
            </a:r>
            <a:r>
              <a:rPr lang="en-US" sz="1800" dirty="0"/>
              <a:t>directory </a:t>
            </a:r>
            <a:r>
              <a:rPr lang="en-US" sz="1800" dirty="0" smtClean="0"/>
              <a:t>tree</a:t>
            </a:r>
          </a:p>
          <a:p>
            <a:pPr lvl="1"/>
            <a:r>
              <a:rPr lang="en-US" sz="1600" dirty="0" smtClean="0"/>
              <a:t>Generated sources can be used in future Vivado releases</a:t>
            </a:r>
          </a:p>
          <a:p>
            <a:pPr marL="342900" lvl="1" indent="0">
              <a:buNone/>
            </a:pPr>
            <a:endParaRPr lang="en-US" sz="1600" dirty="0"/>
          </a:p>
        </p:txBody>
      </p:sp>
      <p:sp>
        <p:nvSpPr>
          <p:cNvPr id="27" name="Slide Number Placeholder 2"/>
          <p:cNvSpPr>
            <a:spLocks noGrp="1"/>
          </p:cNvSpPr>
          <p:nvPr>
            <p:ph type="sldNum" sz="quarter" idx="10"/>
          </p:nvPr>
        </p:nvSpPr>
        <p:spPr/>
        <p:txBody>
          <a:bodyPr/>
          <a:lstStyle/>
          <a:p>
            <a:pPr>
              <a:defRPr/>
            </a:pPr>
            <a:r>
              <a:rPr dirty="0">
                <a:solidFill>
                  <a:srgbClr val="000000"/>
                </a:solidFill>
              </a:rPr>
              <a:t>Page </a:t>
            </a:r>
            <a:r>
              <a:rPr dirty="0" smtClean="0">
                <a:solidFill>
                  <a:srgbClr val="000000"/>
                </a:solidFill>
              </a:rPr>
              <a:t>11</a:t>
            </a:r>
            <a:endParaRPr dirty="0">
              <a:solidFill>
                <a:srgbClr val="000000"/>
              </a:solidFill>
            </a:endParaRPr>
          </a:p>
        </p:txBody>
      </p:sp>
      <p:sp>
        <p:nvSpPr>
          <p:cNvPr id="62" name="Rectangle 2"/>
          <p:cNvSpPr>
            <a:spLocks noGrp="1" noChangeArrowheads="1"/>
          </p:cNvSpPr>
          <p:nvPr>
            <p:ph type="title"/>
          </p:nvPr>
        </p:nvSpPr>
        <p:spPr/>
        <p:txBody>
          <a:bodyPr/>
          <a:lstStyle/>
          <a:p>
            <a:pPr eaLnBrk="1" hangingPunct="1"/>
            <a:r>
              <a:rPr lang="en-US" sz="2800" dirty="0" smtClean="0"/>
              <a:t>Maximum flexibility - Recommended files to manage</a:t>
            </a:r>
            <a:endParaRPr lang="en-US" sz="2800" dirty="0" smtClean="0">
              <a:solidFill>
                <a:srgbClr val="FF0000"/>
              </a:solidFill>
            </a:endParaRP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0842" y="4604153"/>
            <a:ext cx="1562100" cy="952500"/>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1689" y="4146953"/>
            <a:ext cx="632460" cy="33528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295" y="4360313"/>
            <a:ext cx="990600" cy="243840"/>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20569" y="1744833"/>
            <a:ext cx="579120" cy="213360"/>
          </a:xfrm>
          <a:prstGeom prst="rect">
            <a:avLst/>
          </a:prstGeom>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2722" y="3520293"/>
            <a:ext cx="937260" cy="228600"/>
          </a:xfrm>
          <a:prstGeom prst="rect">
            <a:avLst/>
          </a:prstGeom>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20569" y="1081426"/>
            <a:ext cx="868680" cy="213360"/>
          </a:xfrm>
          <a:prstGeom prst="rect">
            <a:avLst/>
          </a:prstGeom>
        </p:spPr>
      </p:pic>
      <p:pic>
        <p:nvPicPr>
          <p:cNvPr id="24"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04100" y="1958193"/>
            <a:ext cx="960120" cy="929640"/>
          </a:xfrm>
          <a:prstGeom prst="rect">
            <a:avLst/>
          </a:prstGeom>
        </p:spPr>
      </p:pic>
      <p:sp>
        <p:nvSpPr>
          <p:cNvPr id="43" name="Rectangle 42"/>
          <p:cNvSpPr/>
          <p:nvPr/>
        </p:nvSpPr>
        <p:spPr bwMode="auto">
          <a:xfrm>
            <a:off x="6361810" y="981221"/>
            <a:ext cx="2622604" cy="4575432"/>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46" name="Picture 4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44494" y="1276247"/>
            <a:ext cx="1440180" cy="251460"/>
          </a:xfrm>
          <a:prstGeom prst="rect">
            <a:avLst/>
          </a:prstGeom>
        </p:spPr>
      </p:pic>
      <p:pic>
        <p:nvPicPr>
          <p:cNvPr id="60" name="Picture 5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44585" y="1495486"/>
            <a:ext cx="2171700" cy="243840"/>
          </a:xfrm>
          <a:prstGeom prst="rect">
            <a:avLst/>
          </a:prstGeom>
        </p:spPr>
      </p:pic>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16919" y="3722977"/>
            <a:ext cx="762000" cy="480060"/>
          </a:xfrm>
          <a:prstGeom prst="rect">
            <a:avLst/>
          </a:prstGeom>
        </p:spPr>
      </p:pic>
      <p:pic>
        <p:nvPicPr>
          <p:cNvPr id="23" name="Picture 2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899053" y="2887833"/>
            <a:ext cx="1059180" cy="632460"/>
          </a:xfrm>
          <a:prstGeom prst="rect">
            <a:avLst/>
          </a:prstGeom>
        </p:spPr>
      </p:pic>
    </p:spTree>
    <p:extLst>
      <p:ext uri="{BB962C8B-B14F-4D97-AF65-F5344CB8AC3E}">
        <p14:creationId xmlns:p14="http://schemas.microsoft.com/office/powerpoint/2010/main" val="11776160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
          <p:cNvSpPr>
            <a:spLocks noGrp="1"/>
          </p:cNvSpPr>
          <p:nvPr>
            <p:ph idx="1"/>
          </p:nvPr>
        </p:nvSpPr>
        <p:spPr>
          <a:xfrm>
            <a:off x="457200" y="1327150"/>
            <a:ext cx="4931563" cy="4268337"/>
          </a:xfrm>
        </p:spPr>
        <p:txBody>
          <a:bodyPr/>
          <a:lstStyle/>
          <a:p>
            <a:r>
              <a:rPr lang="en-US" sz="1800" dirty="0" smtClean="0"/>
              <a:t>Manage Vivado HLS source files, scripts, example projects, and packaged IP </a:t>
            </a:r>
          </a:p>
          <a:p>
            <a:endParaRPr lang="en-US" sz="1800" dirty="0" smtClean="0"/>
          </a:p>
          <a:p>
            <a:r>
              <a:rPr lang="en-US" sz="1800" dirty="0" smtClean="0"/>
              <a:t>Manage the entire System Generator directory for DSP sources</a:t>
            </a:r>
          </a:p>
          <a:p>
            <a:endParaRPr lang="en-US" sz="1800" dirty="0" smtClean="0"/>
          </a:p>
          <a:p>
            <a:r>
              <a:rPr lang="en-US" sz="1800" dirty="0" smtClean="0"/>
              <a:t>Manage Scripts and Docs as desired</a:t>
            </a:r>
          </a:p>
          <a:p>
            <a:endParaRPr lang="en-US" sz="1800" dirty="0"/>
          </a:p>
          <a:p>
            <a:r>
              <a:rPr lang="en-US" sz="1800" dirty="0" smtClean="0"/>
              <a:t>For SDK, manage the .</a:t>
            </a:r>
            <a:r>
              <a:rPr lang="en-US" sz="1800" dirty="0" err="1" smtClean="0"/>
              <a:t>hdf</a:t>
            </a:r>
            <a:r>
              <a:rPr lang="en-US" sz="1800" dirty="0" smtClean="0"/>
              <a:t> file</a:t>
            </a:r>
            <a:endParaRPr lang="en-US" sz="1800" dirty="0"/>
          </a:p>
        </p:txBody>
      </p:sp>
      <p:sp>
        <p:nvSpPr>
          <p:cNvPr id="20" name="Slide Number Placeholder 3"/>
          <p:cNvSpPr>
            <a:spLocks noGrp="1"/>
          </p:cNvSpPr>
          <p:nvPr>
            <p:ph type="sldNum" sz="quarter" idx="10"/>
          </p:nvPr>
        </p:nvSpPr>
        <p:spPr/>
        <p:txBody>
          <a:bodyPr/>
          <a:lstStyle/>
          <a:p>
            <a:pPr>
              <a:defRPr/>
            </a:pPr>
            <a:r>
              <a:rPr lang="en-US" sz="800" dirty="0" smtClean="0"/>
              <a:t>Page 12</a:t>
            </a:r>
            <a:endParaRPr lang="en-US" sz="800" dirty="0"/>
          </a:p>
        </p:txBody>
      </p:sp>
      <p:sp>
        <p:nvSpPr>
          <p:cNvPr id="62" name="Rectangle 2"/>
          <p:cNvSpPr>
            <a:spLocks noGrp="1" noChangeArrowheads="1"/>
          </p:cNvSpPr>
          <p:nvPr>
            <p:ph type="title"/>
          </p:nvPr>
        </p:nvSpPr>
        <p:spPr/>
        <p:txBody>
          <a:bodyPr/>
          <a:lstStyle/>
          <a:p>
            <a:r>
              <a:rPr lang="en-US" sz="2800" dirty="0"/>
              <a:t>Maximum </a:t>
            </a:r>
            <a:r>
              <a:rPr lang="en-US" sz="2800" dirty="0" smtClean="0"/>
              <a:t>flexibility </a:t>
            </a:r>
            <a:r>
              <a:rPr lang="en-US" sz="2800" dirty="0"/>
              <a:t>- Recommended </a:t>
            </a:r>
            <a:r>
              <a:rPr lang="en-US" sz="2800" dirty="0" smtClean="0"/>
              <a:t>files </a:t>
            </a:r>
            <a:r>
              <a:rPr lang="en-US" sz="2800" dirty="0"/>
              <a:t>to </a:t>
            </a:r>
            <a:r>
              <a:rPr lang="en-US" sz="2800" dirty="0" smtClean="0"/>
              <a:t>manage</a:t>
            </a:r>
            <a:endParaRPr lang="en-US" sz="2800" dirty="0" smtClean="0">
              <a:solidFill>
                <a:srgbClr val="FF0000"/>
              </a:solidFill>
            </a:endParaRPr>
          </a:p>
        </p:txBody>
      </p:sp>
      <p:sp>
        <p:nvSpPr>
          <p:cNvPr id="43" name="Rectangle 42"/>
          <p:cNvSpPr/>
          <p:nvPr/>
        </p:nvSpPr>
        <p:spPr bwMode="auto">
          <a:xfrm>
            <a:off x="5919480" y="1010052"/>
            <a:ext cx="2005319" cy="4987779"/>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4687" y="5078764"/>
            <a:ext cx="609600" cy="259080"/>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2796" y="2676365"/>
            <a:ext cx="609600" cy="251460"/>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8042" y="1038883"/>
            <a:ext cx="609600" cy="259080"/>
          </a:xfrm>
          <a:prstGeom prst="rect">
            <a:avLst/>
          </a:prstGeom>
        </p:spPr>
      </p:pic>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42155" y="2865828"/>
            <a:ext cx="1082040" cy="304800"/>
          </a:xfrm>
          <a:prstGeom prst="rect">
            <a:avLst/>
          </a:prstGeom>
        </p:spPr>
      </p:pic>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90932" y="3105995"/>
            <a:ext cx="1363980" cy="1112520"/>
          </a:xfrm>
          <a:prstGeom prst="rect">
            <a:avLst/>
          </a:prstGeom>
        </p:spPr>
      </p:pic>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4687" y="4168987"/>
            <a:ext cx="777240" cy="259080"/>
          </a:xfrm>
          <a:prstGeom prst="rect">
            <a:avLst/>
          </a:prstGeom>
        </p:spPr>
      </p:pic>
      <p:pic>
        <p:nvPicPr>
          <p:cNvPr id="34" name="Picture 3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48777" y="5270001"/>
            <a:ext cx="1470660" cy="487680"/>
          </a:xfrm>
          <a:prstGeom prst="rect">
            <a:avLst/>
          </a:prstGeom>
        </p:spPr>
      </p:pic>
      <p:pic>
        <p:nvPicPr>
          <p:cNvPr id="35" name="Picture 3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94084" y="4428067"/>
            <a:ext cx="1059180" cy="632460"/>
          </a:xfrm>
          <a:prstGeom prst="rect">
            <a:avLst/>
          </a:prstGeom>
        </p:spPr>
      </p:pic>
      <p:pic>
        <p:nvPicPr>
          <p:cNvPr id="36" name="Picture 3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489350" y="2252538"/>
            <a:ext cx="982980" cy="480060"/>
          </a:xfrm>
          <a:prstGeom prst="rect">
            <a:avLst/>
          </a:prstGeom>
        </p:spPr>
      </p:pic>
      <p:pic>
        <p:nvPicPr>
          <p:cNvPr id="37" name="Picture 3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489350" y="1482938"/>
            <a:ext cx="838200" cy="243840"/>
          </a:xfrm>
          <a:prstGeom prst="rect">
            <a:avLst/>
          </a:prstGeom>
        </p:spPr>
      </p:pic>
      <p:pic>
        <p:nvPicPr>
          <p:cNvPr id="38" name="Picture 3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89350" y="1873463"/>
            <a:ext cx="1013460" cy="243840"/>
          </a:xfrm>
          <a:prstGeom prst="rect">
            <a:avLst/>
          </a:prstGeom>
        </p:spPr>
      </p:pic>
      <p:pic>
        <p:nvPicPr>
          <p:cNvPr id="39" name="Picture 3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287596" y="2066545"/>
            <a:ext cx="762000" cy="243840"/>
          </a:xfrm>
          <a:prstGeom prst="rect">
            <a:avLst/>
          </a:prstGeom>
        </p:spPr>
      </p:pic>
      <p:pic>
        <p:nvPicPr>
          <p:cNvPr id="40" name="Picture 3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290951" y="1693090"/>
            <a:ext cx="975360" cy="220980"/>
          </a:xfrm>
          <a:prstGeom prst="rect">
            <a:avLst/>
          </a:prstGeom>
        </p:spPr>
      </p:pic>
      <p:pic>
        <p:nvPicPr>
          <p:cNvPr id="41" name="Picture 4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300684" y="1303997"/>
            <a:ext cx="830580" cy="228600"/>
          </a:xfrm>
          <a:prstGeom prst="rect">
            <a:avLst/>
          </a:prstGeom>
        </p:spPr>
      </p:pic>
    </p:spTree>
    <p:extLst>
      <p:ext uri="{BB962C8B-B14F-4D97-AF65-F5344CB8AC3E}">
        <p14:creationId xmlns:p14="http://schemas.microsoft.com/office/powerpoint/2010/main" val="16377105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
          <p:cNvSpPr>
            <a:spLocks noGrp="1"/>
          </p:cNvSpPr>
          <p:nvPr>
            <p:ph idx="1"/>
          </p:nvPr>
        </p:nvSpPr>
        <p:spPr>
          <a:xfrm>
            <a:off x="457199" y="1026270"/>
            <a:ext cx="5654637" cy="5305082"/>
          </a:xfrm>
        </p:spPr>
        <p:txBody>
          <a:bodyPr/>
          <a:lstStyle/>
          <a:p>
            <a:r>
              <a:rPr lang="en-US" sz="1800" dirty="0"/>
              <a:t>If using projects, manage just the .</a:t>
            </a:r>
            <a:r>
              <a:rPr lang="en-US" sz="1800" dirty="0" err="1"/>
              <a:t>xpr</a:t>
            </a:r>
            <a:r>
              <a:rPr lang="en-US" sz="1800" dirty="0"/>
              <a:t> file or the </a:t>
            </a:r>
            <a:r>
              <a:rPr lang="en-US" sz="1800" dirty="0" err="1"/>
              <a:t>Tcl</a:t>
            </a:r>
            <a:r>
              <a:rPr lang="en-US" sz="1800" dirty="0"/>
              <a:t> recreate script</a:t>
            </a:r>
          </a:p>
          <a:p>
            <a:pPr lvl="1"/>
            <a:r>
              <a:rPr lang="en-US" sz="1600" dirty="0"/>
              <a:t>Use the </a:t>
            </a:r>
            <a:r>
              <a:rPr lang="en-US" sz="1600" dirty="0" err="1"/>
              <a:t>write_project_tcl</a:t>
            </a:r>
            <a:r>
              <a:rPr lang="en-US" sz="1600" dirty="0"/>
              <a:t> command to create a script to re-create the project</a:t>
            </a:r>
          </a:p>
          <a:p>
            <a:pPr lvl="1"/>
            <a:r>
              <a:rPr lang="en-US" sz="1600" dirty="0"/>
              <a:t>Do not check in the project sub-directories</a:t>
            </a:r>
          </a:p>
          <a:p>
            <a:pPr marL="0" indent="0">
              <a:buNone/>
            </a:pPr>
            <a:endParaRPr lang="en-US" sz="1800" dirty="0" smtClean="0"/>
          </a:p>
          <a:p>
            <a:r>
              <a:rPr lang="en-US" sz="1800" dirty="0" smtClean="0"/>
              <a:t>For IP, check in the .xci file only</a:t>
            </a:r>
          </a:p>
          <a:p>
            <a:pPr lvl="1"/>
            <a:r>
              <a:rPr lang="en-US" sz="1600" dirty="0" smtClean="0"/>
              <a:t>The .xci file can be used recreate the IP output products</a:t>
            </a:r>
          </a:p>
          <a:p>
            <a:pPr lvl="1"/>
            <a:r>
              <a:rPr lang="en-US" sz="1600" dirty="0" smtClean="0"/>
              <a:t>IP can only be recreated using the version of </a:t>
            </a:r>
            <a:r>
              <a:rPr lang="en-US" sz="1600" dirty="0" err="1" smtClean="0"/>
              <a:t>Vivado</a:t>
            </a:r>
            <a:r>
              <a:rPr lang="en-US" sz="1600" dirty="0" smtClean="0"/>
              <a:t> the IP was created with</a:t>
            </a:r>
          </a:p>
          <a:p>
            <a:endParaRPr lang="en-US" sz="1800" dirty="0" smtClean="0"/>
          </a:p>
          <a:p>
            <a:r>
              <a:rPr lang="en-US" sz="1800" dirty="0" smtClean="0"/>
              <a:t>For IP Integrator, check in the .BD file or the </a:t>
            </a:r>
            <a:r>
              <a:rPr lang="en-US" sz="1800" dirty="0" err="1" smtClean="0"/>
              <a:t>Tcl</a:t>
            </a:r>
            <a:r>
              <a:rPr lang="en-US" sz="1800" dirty="0" smtClean="0"/>
              <a:t> recreate script</a:t>
            </a:r>
          </a:p>
          <a:p>
            <a:pPr lvl="1"/>
            <a:r>
              <a:rPr lang="en-US" sz="1600" dirty="0" smtClean="0"/>
              <a:t>Use the </a:t>
            </a:r>
            <a:r>
              <a:rPr lang="en-US" sz="1600" dirty="0" err="1" smtClean="0"/>
              <a:t>write_bd_tcl</a:t>
            </a:r>
            <a:r>
              <a:rPr lang="en-US" sz="1600" dirty="0" smtClean="0"/>
              <a:t> command to create a script for the block design</a:t>
            </a:r>
          </a:p>
          <a:p>
            <a:endParaRPr lang="en-US" sz="1800" dirty="0" smtClean="0"/>
          </a:p>
          <a:p>
            <a:pPr marL="0" indent="0">
              <a:buNone/>
            </a:pPr>
            <a:endParaRPr lang="en-US" sz="1800" dirty="0" smtClean="0"/>
          </a:p>
        </p:txBody>
      </p:sp>
      <p:sp>
        <p:nvSpPr>
          <p:cNvPr id="28" name="Slide Number Placeholder 3"/>
          <p:cNvSpPr>
            <a:spLocks noGrp="1"/>
          </p:cNvSpPr>
          <p:nvPr>
            <p:ph type="sldNum" sz="quarter" idx="10"/>
          </p:nvPr>
        </p:nvSpPr>
        <p:spPr/>
        <p:txBody>
          <a:bodyPr/>
          <a:lstStyle/>
          <a:p>
            <a:pPr>
              <a:defRPr/>
            </a:pPr>
            <a:r>
              <a:rPr lang="en-US" sz="800" dirty="0" smtClean="0"/>
              <a:t>Page 13</a:t>
            </a:r>
            <a:endParaRPr lang="en-US" sz="800" dirty="0"/>
          </a:p>
        </p:txBody>
      </p:sp>
      <p:sp>
        <p:nvSpPr>
          <p:cNvPr id="62" name="Rectangle 2"/>
          <p:cNvSpPr>
            <a:spLocks noGrp="1" noChangeArrowheads="1"/>
          </p:cNvSpPr>
          <p:nvPr>
            <p:ph type="title"/>
          </p:nvPr>
        </p:nvSpPr>
        <p:spPr/>
        <p:txBody>
          <a:bodyPr/>
          <a:lstStyle/>
          <a:p>
            <a:r>
              <a:rPr lang="en-US" dirty="0" smtClean="0"/>
              <a:t>Minimum files - </a:t>
            </a:r>
            <a:r>
              <a:rPr lang="en-US" dirty="0"/>
              <a:t>Recommended </a:t>
            </a:r>
            <a:r>
              <a:rPr lang="en-US" dirty="0" smtClean="0"/>
              <a:t>files </a:t>
            </a:r>
            <a:r>
              <a:rPr lang="en-US" dirty="0"/>
              <a:t>to </a:t>
            </a:r>
            <a:r>
              <a:rPr lang="en-US" dirty="0" smtClean="0"/>
              <a:t>manage</a:t>
            </a:r>
            <a:endParaRPr lang="en-US" dirty="0" smtClean="0">
              <a:solidFill>
                <a:srgbClr val="FF0000"/>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7247" y="3552579"/>
            <a:ext cx="525780" cy="23622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7247" y="4753810"/>
            <a:ext cx="723900" cy="251460"/>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7247" y="1789882"/>
            <a:ext cx="579120" cy="213360"/>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97247" y="1126475"/>
            <a:ext cx="868680" cy="213360"/>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80778" y="2003242"/>
            <a:ext cx="960120" cy="929640"/>
          </a:xfrm>
          <a:prstGeom prst="rect">
            <a:avLst/>
          </a:prstGeom>
        </p:spPr>
      </p:pic>
      <p:sp>
        <p:nvSpPr>
          <p:cNvPr id="43" name="Rectangle 42"/>
          <p:cNvSpPr/>
          <p:nvPr/>
        </p:nvSpPr>
        <p:spPr bwMode="auto">
          <a:xfrm>
            <a:off x="6370300" y="1026270"/>
            <a:ext cx="2588973" cy="4838819"/>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46" name="Picture 4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21172" y="1321296"/>
            <a:ext cx="1440180" cy="251460"/>
          </a:xfrm>
          <a:prstGeom prst="rect">
            <a:avLst/>
          </a:prstGeom>
        </p:spPr>
      </p:pic>
      <p:pic>
        <p:nvPicPr>
          <p:cNvPr id="60" name="Picture 5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02791" y="1540535"/>
            <a:ext cx="2171700" cy="243840"/>
          </a:xfrm>
          <a:prstGeom prst="rect">
            <a:avLst/>
          </a:prstGeom>
        </p:spPr>
      </p:pic>
      <p:pic>
        <p:nvPicPr>
          <p:cNvPr id="23" name="Picture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75731" y="2932882"/>
            <a:ext cx="1059180" cy="632460"/>
          </a:xfrm>
          <a:prstGeom prst="rect">
            <a:avLst/>
          </a:prstGeom>
        </p:spPr>
      </p:pic>
      <p:pic>
        <p:nvPicPr>
          <p:cNvPr id="22" name="Picture 2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15219" y="4265766"/>
            <a:ext cx="853440" cy="213360"/>
          </a:xfrm>
          <a:prstGeom prst="rect">
            <a:avLst/>
          </a:prstGeom>
        </p:spPr>
      </p:pic>
      <p:pic>
        <p:nvPicPr>
          <p:cNvPr id="25" name="Picture 2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703789" y="3849143"/>
            <a:ext cx="876300" cy="205740"/>
          </a:xfrm>
          <a:prstGeom prst="rect">
            <a:avLst/>
          </a:prstGeom>
        </p:spPr>
      </p:pic>
      <p:pic>
        <p:nvPicPr>
          <p:cNvPr id="27" name="Picture 2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932989" y="4525524"/>
            <a:ext cx="929640" cy="220980"/>
          </a:xfrm>
          <a:prstGeom prst="rect">
            <a:avLst/>
          </a:prstGeom>
        </p:spPr>
      </p:pic>
      <p:pic>
        <p:nvPicPr>
          <p:cNvPr id="30" name="Picture 2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902509" y="4063721"/>
            <a:ext cx="1051560" cy="220980"/>
          </a:xfrm>
          <a:prstGeom prst="rect">
            <a:avLst/>
          </a:prstGeom>
        </p:spPr>
      </p:pic>
      <p:pic>
        <p:nvPicPr>
          <p:cNvPr id="31" name="Picture 3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742489" y="5005270"/>
            <a:ext cx="1371600" cy="274320"/>
          </a:xfrm>
          <a:prstGeom prst="rect">
            <a:avLst/>
          </a:prstGeom>
        </p:spPr>
      </p:pic>
      <p:pic>
        <p:nvPicPr>
          <p:cNvPr id="2" name="Picture 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771870" y="5279590"/>
            <a:ext cx="731520" cy="243840"/>
          </a:xfrm>
          <a:prstGeom prst="rect">
            <a:avLst/>
          </a:prstGeom>
        </p:spPr>
      </p:pic>
      <p:pic>
        <p:nvPicPr>
          <p:cNvPr id="5" name="Picture 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944419" y="5523430"/>
            <a:ext cx="967740" cy="220980"/>
          </a:xfrm>
          <a:prstGeom prst="rect">
            <a:avLst/>
          </a:prstGeom>
        </p:spPr>
      </p:pic>
    </p:spTree>
    <p:extLst>
      <p:ext uri="{BB962C8B-B14F-4D97-AF65-F5344CB8AC3E}">
        <p14:creationId xmlns:p14="http://schemas.microsoft.com/office/powerpoint/2010/main" val="36170770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bwMode="auto">
          <a:xfrm>
            <a:off x="5919480" y="1010052"/>
            <a:ext cx="2005319" cy="4987779"/>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29" name="Text Placeholder 2"/>
          <p:cNvSpPr>
            <a:spLocks noGrp="1"/>
          </p:cNvSpPr>
          <p:nvPr>
            <p:ph idx="1"/>
          </p:nvPr>
        </p:nvSpPr>
        <p:spPr>
          <a:xfrm>
            <a:off x="457200" y="1327150"/>
            <a:ext cx="5102862" cy="4268337"/>
          </a:xfrm>
        </p:spPr>
        <p:txBody>
          <a:bodyPr/>
          <a:lstStyle/>
          <a:p>
            <a:r>
              <a:rPr lang="en-US" sz="1800" dirty="0" smtClean="0"/>
              <a:t>Manage Vivado HLS source files, scripts, example projects, and packaged IP </a:t>
            </a:r>
          </a:p>
          <a:p>
            <a:endParaRPr lang="en-US" sz="1800" dirty="0" smtClean="0"/>
          </a:p>
          <a:p>
            <a:r>
              <a:rPr lang="en-US" sz="1800" dirty="0" smtClean="0"/>
              <a:t>Manage the entire System Generator directory for DSP sources</a:t>
            </a:r>
          </a:p>
          <a:p>
            <a:endParaRPr lang="en-US" sz="1800" dirty="0" smtClean="0"/>
          </a:p>
          <a:p>
            <a:r>
              <a:rPr lang="en-US" sz="1800" dirty="0" smtClean="0"/>
              <a:t>Manage Scripts and Docs as desired</a:t>
            </a:r>
          </a:p>
          <a:p>
            <a:endParaRPr lang="en-US" sz="1800" dirty="0"/>
          </a:p>
          <a:p>
            <a:r>
              <a:rPr lang="en-US" sz="1800" dirty="0"/>
              <a:t>For SDK, manage the .</a:t>
            </a:r>
            <a:r>
              <a:rPr lang="en-US" sz="1800" dirty="0" err="1"/>
              <a:t>hdf</a:t>
            </a:r>
            <a:r>
              <a:rPr lang="en-US" sz="1800" dirty="0"/>
              <a:t> file</a:t>
            </a:r>
          </a:p>
          <a:p>
            <a:pPr marL="0" indent="0">
              <a:buNone/>
            </a:pPr>
            <a:endParaRPr lang="en-US" sz="1800" dirty="0"/>
          </a:p>
        </p:txBody>
      </p:sp>
      <p:sp>
        <p:nvSpPr>
          <p:cNvPr id="4" name="Slide Number Placeholder 3"/>
          <p:cNvSpPr>
            <a:spLocks noGrp="1"/>
          </p:cNvSpPr>
          <p:nvPr>
            <p:ph type="sldNum" sz="quarter" idx="10"/>
          </p:nvPr>
        </p:nvSpPr>
        <p:spPr/>
        <p:txBody>
          <a:bodyPr/>
          <a:lstStyle/>
          <a:p>
            <a:pPr>
              <a:defRPr/>
            </a:pPr>
            <a:r>
              <a:rPr lang="en-US" sz="800" dirty="0" smtClean="0"/>
              <a:t>Page </a:t>
            </a:r>
            <a:fld id="{F6329063-0DD2-4266-B002-C87BD6EEE3F1}" type="slidenum">
              <a:rPr lang="en-US" sz="800" smtClean="0"/>
              <a:pPr>
                <a:defRPr/>
              </a:pPr>
              <a:t>13</a:t>
            </a:fld>
            <a:endParaRPr lang="en-US" sz="800" dirty="0"/>
          </a:p>
        </p:txBody>
      </p:sp>
      <p:sp>
        <p:nvSpPr>
          <p:cNvPr id="2" name="Title 1"/>
          <p:cNvSpPr>
            <a:spLocks noGrp="1"/>
          </p:cNvSpPr>
          <p:nvPr>
            <p:ph type="title"/>
          </p:nvPr>
        </p:nvSpPr>
        <p:spPr/>
        <p:txBody>
          <a:bodyPr/>
          <a:lstStyle/>
          <a:p>
            <a:r>
              <a:rPr lang="en-US" dirty="0" smtClean="0"/>
              <a:t>Minimum files – Recommended files to manage</a:t>
            </a:r>
            <a:endParaRPr lang="en-US" dirty="0"/>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4687" y="5078764"/>
            <a:ext cx="609600" cy="259080"/>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2796" y="2676365"/>
            <a:ext cx="609600" cy="251460"/>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8042" y="1038883"/>
            <a:ext cx="609600" cy="259080"/>
          </a:xfrm>
          <a:prstGeom prst="rect">
            <a:avLst/>
          </a:prstGeom>
        </p:spPr>
      </p:pic>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42155" y="2865828"/>
            <a:ext cx="1082040" cy="304800"/>
          </a:xfrm>
          <a:prstGeom prst="rect">
            <a:avLst/>
          </a:prstGeom>
        </p:spPr>
      </p:pic>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90932" y="3105995"/>
            <a:ext cx="1363980" cy="1112520"/>
          </a:xfrm>
          <a:prstGeom prst="rect">
            <a:avLst/>
          </a:prstGeom>
        </p:spPr>
      </p:pic>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4687" y="4168987"/>
            <a:ext cx="777240" cy="259080"/>
          </a:xfrm>
          <a:prstGeom prst="rect">
            <a:avLst/>
          </a:prstGeom>
        </p:spPr>
      </p:pic>
      <p:pic>
        <p:nvPicPr>
          <p:cNvPr id="34" name="Picture 3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48777" y="5270001"/>
            <a:ext cx="1470660" cy="487680"/>
          </a:xfrm>
          <a:prstGeom prst="rect">
            <a:avLst/>
          </a:prstGeom>
        </p:spPr>
      </p:pic>
      <p:pic>
        <p:nvPicPr>
          <p:cNvPr id="35" name="Picture 3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94084" y="4428067"/>
            <a:ext cx="1059180" cy="632460"/>
          </a:xfrm>
          <a:prstGeom prst="rect">
            <a:avLst/>
          </a:prstGeom>
        </p:spPr>
      </p:pic>
      <p:pic>
        <p:nvPicPr>
          <p:cNvPr id="36" name="Picture 3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489350" y="2252538"/>
            <a:ext cx="982980" cy="480060"/>
          </a:xfrm>
          <a:prstGeom prst="rect">
            <a:avLst/>
          </a:prstGeom>
        </p:spPr>
      </p:pic>
      <p:pic>
        <p:nvPicPr>
          <p:cNvPr id="37" name="Picture 3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489350" y="1482938"/>
            <a:ext cx="838200" cy="243840"/>
          </a:xfrm>
          <a:prstGeom prst="rect">
            <a:avLst/>
          </a:prstGeom>
        </p:spPr>
      </p:pic>
      <p:pic>
        <p:nvPicPr>
          <p:cNvPr id="38" name="Picture 3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89350" y="1873463"/>
            <a:ext cx="1013460" cy="243840"/>
          </a:xfrm>
          <a:prstGeom prst="rect">
            <a:avLst/>
          </a:prstGeom>
        </p:spPr>
      </p:pic>
      <p:pic>
        <p:nvPicPr>
          <p:cNvPr id="39" name="Picture 3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287596" y="2066545"/>
            <a:ext cx="762000" cy="243840"/>
          </a:xfrm>
          <a:prstGeom prst="rect">
            <a:avLst/>
          </a:prstGeom>
        </p:spPr>
      </p:pic>
      <p:pic>
        <p:nvPicPr>
          <p:cNvPr id="40" name="Picture 3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290951" y="1693090"/>
            <a:ext cx="975360" cy="220980"/>
          </a:xfrm>
          <a:prstGeom prst="rect">
            <a:avLst/>
          </a:prstGeom>
        </p:spPr>
      </p:pic>
      <p:pic>
        <p:nvPicPr>
          <p:cNvPr id="41" name="Picture 4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300684" y="1303997"/>
            <a:ext cx="830580" cy="228600"/>
          </a:xfrm>
          <a:prstGeom prst="rect">
            <a:avLst/>
          </a:prstGeom>
        </p:spPr>
      </p:pic>
    </p:spTree>
    <p:extLst>
      <p:ext uri="{BB962C8B-B14F-4D97-AF65-F5344CB8AC3E}">
        <p14:creationId xmlns:p14="http://schemas.microsoft.com/office/powerpoint/2010/main" val="28146546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030147"/>
            <a:ext cx="8233646" cy="5335214"/>
          </a:xfrm>
        </p:spPr>
        <p:txBody>
          <a:bodyPr/>
          <a:lstStyle/>
          <a:p>
            <a:r>
              <a:rPr lang="en-US" dirty="0" smtClean="0"/>
              <a:t>What should be checked into a revision control system?</a:t>
            </a:r>
          </a:p>
          <a:p>
            <a:endParaRPr lang="en-US" dirty="0"/>
          </a:p>
          <a:p>
            <a:pPr lvl="1"/>
            <a:r>
              <a:rPr lang="en-US" dirty="0" smtClean="0"/>
              <a:t>BD</a:t>
            </a:r>
            <a:endParaRPr lang="en-US" dirty="0"/>
          </a:p>
          <a:p>
            <a:pPr lvl="1"/>
            <a:r>
              <a:rPr lang="en-US" dirty="0" smtClean="0"/>
              <a:t>IP</a:t>
            </a:r>
          </a:p>
          <a:p>
            <a:pPr lvl="1"/>
            <a:r>
              <a:rPr lang="en-US" dirty="0" smtClean="0"/>
              <a:t>Constraints</a:t>
            </a:r>
            <a:endParaRPr lang="en-US" dirty="0"/>
          </a:p>
          <a:p>
            <a:pPr lvl="1"/>
            <a:r>
              <a:rPr lang="en-US" dirty="0" smtClean="0"/>
              <a:t>Project directories</a:t>
            </a:r>
          </a:p>
          <a:p>
            <a:pPr lvl="1"/>
            <a:r>
              <a:rPr lang="en-US" dirty="0"/>
              <a:t>Verilog </a:t>
            </a:r>
            <a:r>
              <a:rPr lang="en-US" dirty="0" smtClean="0"/>
              <a:t>sources </a:t>
            </a:r>
            <a:endParaRPr lang="en-US" dirty="0"/>
          </a:p>
          <a:p>
            <a:pPr lvl="1"/>
            <a:r>
              <a:rPr lang="en-US" dirty="0" smtClean="0"/>
              <a:t>VHDL sources</a:t>
            </a:r>
          </a:p>
          <a:p>
            <a:pPr lvl="1"/>
            <a:r>
              <a:rPr lang="en-US" dirty="0" smtClean="0"/>
              <a:t>All of the above</a:t>
            </a:r>
          </a:p>
          <a:p>
            <a:endParaRPr lang="en-US" dirty="0"/>
          </a:p>
          <a:p>
            <a:r>
              <a:rPr lang="en-US" dirty="0" smtClean="0"/>
              <a:t>Which of the two documented approaches to revision control is the preferred approach that Xilinx recommends?</a:t>
            </a:r>
          </a:p>
          <a:p>
            <a:endParaRPr lang="en-US" dirty="0"/>
          </a:p>
          <a:p>
            <a:pPr lvl="1"/>
            <a:r>
              <a:rPr lang="en-US" dirty="0" smtClean="0"/>
              <a:t>Maximum flexibility or Minimum files</a:t>
            </a:r>
            <a:endParaRPr lang="en-US" dirty="0"/>
          </a:p>
        </p:txBody>
      </p:sp>
      <p:sp>
        <p:nvSpPr>
          <p:cNvPr id="4" name="Slide Number Placeholder 2"/>
          <p:cNvSpPr>
            <a:spLocks noGrp="1"/>
          </p:cNvSpPr>
          <p:nvPr>
            <p:ph type="sldNum" sz="quarter" idx="10"/>
          </p:nvPr>
        </p:nvSpPr>
        <p:spPr/>
        <p:txBody>
          <a:bodyPr/>
          <a:lstStyle/>
          <a:p>
            <a:pPr>
              <a:defRPr/>
            </a:pPr>
            <a:r>
              <a:rPr dirty="0">
                <a:solidFill>
                  <a:srgbClr val="000000"/>
                </a:solidFill>
              </a:rPr>
              <a:t>Page </a:t>
            </a:r>
            <a:r>
              <a:rPr dirty="0" smtClean="0">
                <a:solidFill>
                  <a:srgbClr val="000000"/>
                </a:solidFill>
              </a:rPr>
              <a:t>15</a:t>
            </a:r>
            <a:endParaRPr dirty="0">
              <a:solidFill>
                <a:srgbClr val="000000"/>
              </a:solidFill>
            </a:endParaRPr>
          </a:p>
        </p:txBody>
      </p:sp>
      <p:sp>
        <p:nvSpPr>
          <p:cNvPr id="5" name="Title 4"/>
          <p:cNvSpPr>
            <a:spLocks noGrp="1"/>
          </p:cNvSpPr>
          <p:nvPr>
            <p:ph type="title"/>
          </p:nvPr>
        </p:nvSpPr>
        <p:spPr/>
        <p:txBody>
          <a:bodyPr/>
          <a:lstStyle/>
          <a:p>
            <a:r>
              <a:rPr lang="en-US" dirty="0" smtClean="0"/>
              <a:t>Knowledge check</a:t>
            </a:r>
            <a:endParaRPr lang="en-US" dirty="0"/>
          </a:p>
        </p:txBody>
      </p:sp>
      <p:sp>
        <p:nvSpPr>
          <p:cNvPr id="7" name="Frame 6"/>
          <p:cNvSpPr/>
          <p:nvPr/>
        </p:nvSpPr>
        <p:spPr bwMode="auto">
          <a:xfrm>
            <a:off x="613457" y="1787274"/>
            <a:ext cx="2446735" cy="1142386"/>
          </a:xfrm>
          <a:prstGeom prst="frame">
            <a:avLst>
              <a:gd name="adj1" fmla="val 3088"/>
            </a:avLst>
          </a:prstGeom>
          <a:solidFill>
            <a:srgbClr val="00B05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8" name="Frame 7"/>
          <p:cNvSpPr/>
          <p:nvPr/>
        </p:nvSpPr>
        <p:spPr bwMode="auto">
          <a:xfrm>
            <a:off x="613456" y="3291158"/>
            <a:ext cx="2446735" cy="731590"/>
          </a:xfrm>
          <a:prstGeom prst="frame">
            <a:avLst>
              <a:gd name="adj1" fmla="val 3088"/>
            </a:avLst>
          </a:prstGeom>
          <a:solidFill>
            <a:srgbClr val="00B05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9" name="Frame 8"/>
          <p:cNvSpPr/>
          <p:nvPr/>
        </p:nvSpPr>
        <p:spPr bwMode="auto">
          <a:xfrm>
            <a:off x="876300" y="5991505"/>
            <a:ext cx="2001011" cy="403474"/>
          </a:xfrm>
          <a:prstGeom prst="frame">
            <a:avLst>
              <a:gd name="adj1" fmla="val 3088"/>
            </a:avLst>
          </a:prstGeom>
          <a:solidFill>
            <a:srgbClr val="00B05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Tree>
    <p:extLst>
      <p:ext uri="{BB962C8B-B14F-4D97-AF65-F5344CB8AC3E}">
        <p14:creationId xmlns:p14="http://schemas.microsoft.com/office/powerpoint/2010/main" val="1659699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C:\Users\TIMV~1.XLN\AppData\Local\Temp\SNAGHTMLa8328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1109" y="1375718"/>
            <a:ext cx="4714875" cy="4248151"/>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a:xfrm>
            <a:off x="280416" y="1217222"/>
            <a:ext cx="3877056" cy="5359791"/>
          </a:xfrm>
        </p:spPr>
        <p:txBody>
          <a:bodyPr/>
          <a:lstStyle/>
          <a:p>
            <a:r>
              <a:rPr lang="en-US" dirty="0" smtClean="0"/>
              <a:t>Create a </a:t>
            </a:r>
            <a:r>
              <a:rPr lang="en-US" dirty="0" err="1" smtClean="0"/>
              <a:t>Tcl</a:t>
            </a:r>
            <a:r>
              <a:rPr lang="en-US" dirty="0" smtClean="0"/>
              <a:t> script to recreate a project</a:t>
            </a:r>
          </a:p>
          <a:p>
            <a:pPr lvl="1"/>
            <a:r>
              <a:rPr lang="en-US" dirty="0" err="1" smtClean="0"/>
              <a:t>Write_project_tcl</a:t>
            </a:r>
            <a:r>
              <a:rPr lang="en-US" dirty="0" smtClean="0"/>
              <a:t> creates a “template” that you can use/modify</a:t>
            </a:r>
          </a:p>
          <a:p>
            <a:pPr lvl="0"/>
            <a:endParaRPr lang="en-US" dirty="0" smtClean="0"/>
          </a:p>
          <a:p>
            <a:pPr lvl="0"/>
            <a:r>
              <a:rPr lang="en-US" dirty="0" smtClean="0"/>
              <a:t>IP Integrator has</a:t>
            </a:r>
            <a:r>
              <a:rPr lang="en-US" baseline="0" dirty="0" smtClean="0"/>
              <a:t> </a:t>
            </a:r>
            <a:r>
              <a:rPr lang="en-US" baseline="0" dirty="0" err="1" smtClean="0"/>
              <a:t>write_bd_tcl</a:t>
            </a:r>
            <a:r>
              <a:rPr lang="en-US" baseline="0" dirty="0" smtClean="0"/>
              <a:t> </a:t>
            </a:r>
          </a:p>
          <a:p>
            <a:pPr lvl="1"/>
            <a:r>
              <a:rPr lang="en-US" dirty="0" smtClean="0"/>
              <a:t>Creates a </a:t>
            </a:r>
            <a:r>
              <a:rPr lang="en-US" dirty="0" err="1" smtClean="0"/>
              <a:t>Tcl</a:t>
            </a:r>
            <a:r>
              <a:rPr lang="en-US" dirty="0" smtClean="0"/>
              <a:t> script to recreate just the </a:t>
            </a:r>
            <a:r>
              <a:rPr lang="en-US" dirty="0" err="1" smtClean="0"/>
              <a:t>bd</a:t>
            </a:r>
            <a:endParaRPr lang="en-US" dirty="0" smtClean="0"/>
          </a:p>
          <a:p>
            <a:pPr lvl="1"/>
            <a:r>
              <a:rPr lang="en-US" dirty="0" smtClean="0"/>
              <a:t>Highly version dependent – like the IP</a:t>
            </a:r>
          </a:p>
          <a:p>
            <a:endParaRPr lang="en-US" dirty="0" smtClean="0"/>
          </a:p>
          <a:p>
            <a:r>
              <a:rPr lang="en-US" dirty="0" smtClean="0"/>
              <a:t>Script check-in / check-out flow</a:t>
            </a:r>
          </a:p>
        </p:txBody>
      </p:sp>
      <p:sp>
        <p:nvSpPr>
          <p:cNvPr id="3" name="Title 2"/>
          <p:cNvSpPr>
            <a:spLocks noGrp="1"/>
          </p:cNvSpPr>
          <p:nvPr>
            <p:ph type="title"/>
          </p:nvPr>
        </p:nvSpPr>
        <p:spPr/>
        <p:txBody>
          <a:bodyPr/>
          <a:lstStyle/>
          <a:p>
            <a:r>
              <a:rPr lang="en-US" dirty="0" smtClean="0"/>
              <a:t>Best practices for revision control</a:t>
            </a:r>
            <a:endParaRPr lang="en-US" dirty="0"/>
          </a:p>
        </p:txBody>
      </p:sp>
      <p:sp>
        <p:nvSpPr>
          <p:cNvPr id="4"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fld id="{060BD193-E118-4B16-863C-C8C12C675E3E}" type="slidenum">
              <a:rPr>
                <a:solidFill>
                  <a:srgbClr val="000000"/>
                </a:solidFill>
              </a:rPr>
              <a:pPr>
                <a:defRPr/>
              </a:pPr>
              <a:t>15</a:t>
            </a:fld>
            <a:endParaRPr dirty="0">
              <a:solidFill>
                <a:srgbClr val="000000"/>
              </a:solidFill>
            </a:endParaRPr>
          </a:p>
        </p:txBody>
      </p:sp>
    </p:spTree>
    <p:extLst>
      <p:ext uri="{BB962C8B-B14F-4D97-AF65-F5344CB8AC3E}">
        <p14:creationId xmlns:p14="http://schemas.microsoft.com/office/powerpoint/2010/main" val="24795737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err="1" smtClean="0">
                <a:solidFill>
                  <a:srgbClr val="FFFFFF"/>
                </a:solidFill>
                <a:effectLst>
                  <a:outerShdw blurRad="38100" dist="38100" dir="2700000" algn="tl">
                    <a:srgbClr val="000000">
                      <a:alpha val="43137"/>
                    </a:srgbClr>
                  </a:outerShdw>
                </a:effectLst>
              </a:rPr>
              <a:t>Git</a:t>
            </a:r>
            <a:r>
              <a:rPr lang="en-US" sz="4000" kern="0" dirty="0" smtClean="0">
                <a:solidFill>
                  <a:srgbClr val="FFFFFF"/>
                </a:solidFill>
                <a:effectLst>
                  <a:outerShdw blurRad="38100" dist="38100" dir="2700000" algn="tl">
                    <a:srgbClr val="000000">
                      <a:alpha val="43137"/>
                    </a:srgbClr>
                  </a:outerShdw>
                </a:effectLst>
              </a:rPr>
              <a:t> and Make Primer</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9593881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Git</a:t>
            </a:r>
            <a:r>
              <a:rPr lang="en-US" baseline="0" dirty="0" smtClean="0"/>
              <a:t> file life </a:t>
            </a:r>
            <a:r>
              <a:rPr lang="en-US" dirty="0"/>
              <a:t>c</a:t>
            </a:r>
            <a:r>
              <a:rPr lang="en-US" baseline="0" dirty="0" smtClean="0"/>
              <a:t>ycle</a:t>
            </a:r>
            <a:endParaRPr lang="en-US" dirty="0"/>
          </a:p>
        </p:txBody>
      </p:sp>
      <p:grpSp>
        <p:nvGrpSpPr>
          <p:cNvPr id="24" name="Group 23"/>
          <p:cNvGrpSpPr/>
          <p:nvPr/>
        </p:nvGrpSpPr>
        <p:grpSpPr>
          <a:xfrm>
            <a:off x="124178" y="1395866"/>
            <a:ext cx="8918223" cy="4203424"/>
            <a:chOff x="609600" y="1532448"/>
            <a:chExt cx="7924800" cy="2895600"/>
          </a:xfrm>
        </p:grpSpPr>
        <p:sp>
          <p:nvSpPr>
            <p:cNvPr id="5" name="Rectangle 4"/>
            <p:cNvSpPr/>
            <p:nvPr/>
          </p:nvSpPr>
          <p:spPr bwMode="auto">
            <a:xfrm>
              <a:off x="2743200" y="1532448"/>
              <a:ext cx="5791200" cy="2895600"/>
            </a:xfrm>
            <a:prstGeom prst="rect">
              <a:avLst/>
            </a:prstGeom>
            <a:solidFill>
              <a:schemeClr val="bg1">
                <a:lumMod val="95000"/>
              </a:scheme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cxnSp>
          <p:nvCxnSpPr>
            <p:cNvPr id="6" name="Straight Connector 5"/>
            <p:cNvCxnSpPr>
              <a:stCxn id="14" idx="2"/>
            </p:cNvCxnSpPr>
            <p:nvPr/>
          </p:nvCxnSpPr>
          <p:spPr bwMode="auto">
            <a:xfrm>
              <a:off x="5257800" y="2446848"/>
              <a:ext cx="0" cy="1752600"/>
            </a:xfrm>
            <a:prstGeom prst="line">
              <a:avLst/>
            </a:prstGeom>
            <a:solidFill>
              <a:schemeClr val="tx2"/>
            </a:solidFill>
            <a:ln w="19050" cap="flat" cmpd="sng" algn="ctr">
              <a:solidFill>
                <a:schemeClr val="bg1">
                  <a:lumMod val="65000"/>
                </a:schemeClr>
              </a:solidFill>
              <a:prstDash val="solid"/>
              <a:round/>
              <a:headEnd type="none" w="med" len="med"/>
              <a:tailEnd type="none" w="med" len="med"/>
            </a:ln>
            <a:effectLst/>
          </p:spPr>
        </p:cxnSp>
        <p:cxnSp>
          <p:nvCxnSpPr>
            <p:cNvPr id="7" name="Straight Connector 6"/>
            <p:cNvCxnSpPr>
              <a:stCxn id="13" idx="2"/>
            </p:cNvCxnSpPr>
            <p:nvPr/>
          </p:nvCxnSpPr>
          <p:spPr bwMode="auto">
            <a:xfrm>
              <a:off x="6553200" y="2446848"/>
              <a:ext cx="0" cy="1752600"/>
            </a:xfrm>
            <a:prstGeom prst="line">
              <a:avLst/>
            </a:prstGeom>
            <a:solidFill>
              <a:schemeClr val="tx2"/>
            </a:solidFill>
            <a:ln w="19050" cap="flat" cmpd="sng" algn="ctr">
              <a:solidFill>
                <a:schemeClr val="bg1">
                  <a:lumMod val="65000"/>
                </a:schemeClr>
              </a:solidFill>
              <a:prstDash val="solid"/>
              <a:round/>
              <a:headEnd type="none" w="med" len="med"/>
              <a:tailEnd type="none" w="med" len="med"/>
            </a:ln>
            <a:effectLst/>
          </p:spPr>
        </p:cxnSp>
        <p:cxnSp>
          <p:nvCxnSpPr>
            <p:cNvPr id="8" name="Straight Connector 7"/>
            <p:cNvCxnSpPr>
              <a:stCxn id="12" idx="2"/>
            </p:cNvCxnSpPr>
            <p:nvPr/>
          </p:nvCxnSpPr>
          <p:spPr bwMode="auto">
            <a:xfrm>
              <a:off x="7848600" y="2446848"/>
              <a:ext cx="0" cy="1752600"/>
            </a:xfrm>
            <a:prstGeom prst="line">
              <a:avLst/>
            </a:prstGeom>
            <a:solidFill>
              <a:schemeClr val="tx2"/>
            </a:solidFill>
            <a:ln w="19050" cap="flat" cmpd="sng" algn="ctr">
              <a:solidFill>
                <a:schemeClr val="bg1">
                  <a:lumMod val="65000"/>
                </a:schemeClr>
              </a:solidFill>
              <a:prstDash val="solid"/>
              <a:round/>
              <a:headEnd type="none" w="med" len="med"/>
              <a:tailEnd type="none" w="med" len="med"/>
            </a:ln>
            <a:effectLst/>
          </p:spPr>
        </p:cxnSp>
        <p:sp>
          <p:nvSpPr>
            <p:cNvPr id="9" name="Right Arrow 8"/>
            <p:cNvSpPr/>
            <p:nvPr/>
          </p:nvSpPr>
          <p:spPr bwMode="auto">
            <a:xfrm>
              <a:off x="5257800" y="3437448"/>
              <a:ext cx="1295400" cy="381000"/>
            </a:xfrm>
            <a:prstGeom prst="rightArrow">
              <a:avLst>
                <a:gd name="adj1" fmla="val 72154"/>
                <a:gd name="adj2" fmla="val 48462"/>
              </a:avLst>
            </a:prstGeom>
            <a:gradFill flip="none" rotWithShape="1">
              <a:gsLst>
                <a:gs pos="0">
                  <a:srgbClr val="FF7171">
                    <a:tint val="66000"/>
                    <a:satMod val="160000"/>
                  </a:srgbClr>
                </a:gs>
                <a:gs pos="50000">
                  <a:srgbClr val="FF7171">
                    <a:tint val="44500"/>
                    <a:satMod val="160000"/>
                  </a:srgbClr>
                </a:gs>
                <a:gs pos="100000">
                  <a:srgbClr val="FF7171">
                    <a:tint val="23500"/>
                    <a:satMod val="160000"/>
                  </a:srgbClr>
                </a:gs>
              </a:gsLst>
              <a:lin ang="0" scaled="1"/>
              <a:tileRect/>
            </a:gra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sz="1600" dirty="0">
                  <a:solidFill>
                    <a:srgbClr val="000000"/>
                  </a:solidFill>
                </a:rPr>
                <a:t>s</a:t>
              </a:r>
              <a:r>
                <a:rPr lang="en-US" sz="1600" dirty="0" smtClean="0">
                  <a:solidFill>
                    <a:srgbClr val="000000"/>
                  </a:solidFill>
                </a:rPr>
                <a:t>tage files</a:t>
              </a:r>
            </a:p>
          </p:txBody>
        </p:sp>
        <p:sp>
          <p:nvSpPr>
            <p:cNvPr id="10" name="Left Arrow 9"/>
            <p:cNvSpPr/>
            <p:nvPr/>
          </p:nvSpPr>
          <p:spPr bwMode="auto">
            <a:xfrm>
              <a:off x="3962400" y="2599248"/>
              <a:ext cx="3886200" cy="381000"/>
            </a:xfrm>
            <a:prstGeom prst="leftArrow">
              <a:avLst>
                <a:gd name="adj1" fmla="val 71971"/>
                <a:gd name="adj2" fmla="val 50000"/>
              </a:avLst>
            </a:prstGeom>
            <a:gradFill flip="none" rotWithShape="1">
              <a:gsLst>
                <a:gs pos="0">
                  <a:srgbClr val="FF7171">
                    <a:tint val="66000"/>
                    <a:satMod val="160000"/>
                  </a:srgbClr>
                </a:gs>
                <a:gs pos="50000">
                  <a:srgbClr val="FF7171">
                    <a:tint val="44500"/>
                    <a:satMod val="160000"/>
                  </a:srgbClr>
                </a:gs>
                <a:gs pos="100000">
                  <a:srgbClr val="FF7171">
                    <a:tint val="23500"/>
                    <a:satMod val="160000"/>
                  </a:srgbClr>
                </a:gs>
              </a:gsLst>
              <a:lin ang="10800000" scaled="1"/>
              <a:tileRect/>
            </a:gra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dirty="0" smtClean="0">
                  <a:solidFill>
                    <a:srgbClr val="000000"/>
                  </a:solidFill>
                </a:rPr>
                <a:t>checkout</a:t>
              </a:r>
              <a:endParaRPr lang="en-US" dirty="0">
                <a:solidFill>
                  <a:srgbClr val="000000"/>
                </a:solidFill>
              </a:endParaRPr>
            </a:p>
          </p:txBody>
        </p:sp>
        <p:sp>
          <p:nvSpPr>
            <p:cNvPr id="11" name="Right Arrow 10"/>
            <p:cNvSpPr/>
            <p:nvPr/>
          </p:nvSpPr>
          <p:spPr bwMode="auto">
            <a:xfrm>
              <a:off x="6553200" y="3818448"/>
              <a:ext cx="1295400" cy="381000"/>
            </a:xfrm>
            <a:prstGeom prst="rightArrow">
              <a:avLst>
                <a:gd name="adj1" fmla="val 72154"/>
                <a:gd name="adj2" fmla="val 48462"/>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2" name="Rounded Rectangle 11"/>
            <p:cNvSpPr/>
            <p:nvPr/>
          </p:nvSpPr>
          <p:spPr bwMode="auto">
            <a:xfrm>
              <a:off x="7315200" y="2065848"/>
              <a:ext cx="1066800" cy="381000"/>
            </a:xfrm>
            <a:prstGeom prst="roundRect">
              <a:avLst>
                <a:gd name="adj" fmla="val 32052"/>
              </a:avLst>
            </a:prstGeom>
            <a:solidFill>
              <a:schemeClr val="accent1">
                <a:lumMod val="20000"/>
                <a:lumOff val="80000"/>
              </a:schemeClr>
            </a:solidFill>
            <a:ln w="9525">
              <a:solidFill>
                <a:schemeClr val="bg1">
                  <a:lumMod val="95000"/>
                </a:schemeClr>
              </a:solidFill>
              <a:miter lim="800000"/>
              <a:headEnd/>
              <a:tailEnd/>
            </a:ln>
            <a:effectLst>
              <a:outerShdw blurRad="50800" dist="38100" dir="2700000" algn="tl" rotWithShape="0">
                <a:prstClr val="black">
                  <a:alpha val="40000"/>
                </a:prstClr>
              </a:outerShdw>
            </a:effectLst>
          </p:spPr>
          <p:txBody>
            <a:bodyPr vert="horz" wrap="none" lIns="0" tIns="45720" rIns="0" bIns="45720" numCol="1" rtlCol="0" anchor="ctr" anchorCtr="0" compatLnSpc="1">
              <a:prstTxWarp prst="textNoShape">
                <a:avLst/>
              </a:prstTxWarp>
              <a:noAutofit/>
            </a:bodyPr>
            <a:lstStyle/>
            <a:p>
              <a:pPr indent="-228600" algn="ctr" eaLnBrk="0" fontAlgn="base" hangingPunct="0">
                <a:lnSpc>
                  <a:spcPct val="110000"/>
                </a:lnSpc>
                <a:spcAft>
                  <a:spcPct val="0"/>
                </a:spcAft>
                <a:buClr>
                  <a:srgbClr val="EC891D"/>
                </a:buClr>
                <a:buSzPct val="88000"/>
              </a:pPr>
              <a:r>
                <a:rPr lang="en-US" sz="1400" b="1" kern="0" dirty="0" smtClean="0">
                  <a:solidFill>
                    <a:srgbClr val="3F3F3F"/>
                  </a:solidFill>
                </a:rPr>
                <a:t>Git Rep.</a:t>
              </a:r>
              <a:endParaRPr lang="en-US" sz="1400" b="1" kern="0" dirty="0">
                <a:solidFill>
                  <a:srgbClr val="3F3F3F"/>
                </a:solidFill>
              </a:endParaRPr>
            </a:p>
          </p:txBody>
        </p:sp>
        <p:sp>
          <p:nvSpPr>
            <p:cNvPr id="13" name="Rounded Rectangle 12"/>
            <p:cNvSpPr/>
            <p:nvPr/>
          </p:nvSpPr>
          <p:spPr bwMode="auto">
            <a:xfrm>
              <a:off x="6019800" y="2065848"/>
              <a:ext cx="1066800" cy="381000"/>
            </a:xfrm>
            <a:prstGeom prst="roundRect">
              <a:avLst>
                <a:gd name="adj" fmla="val 32052"/>
              </a:avLst>
            </a:prstGeom>
            <a:solidFill>
              <a:srgbClr val="FCFDD7"/>
            </a:solidFill>
            <a:ln w="9525">
              <a:solidFill>
                <a:schemeClr val="bg1">
                  <a:lumMod val="95000"/>
                </a:schemeClr>
              </a:solidFill>
              <a:miter lim="800000"/>
              <a:headEnd/>
              <a:tailEnd/>
            </a:ln>
            <a:effectLst>
              <a:outerShdw blurRad="50800" dist="38100" dir="2700000" algn="tl" rotWithShape="0">
                <a:prstClr val="black">
                  <a:alpha val="40000"/>
                </a:prstClr>
              </a:outerShdw>
            </a:effectLst>
          </p:spPr>
          <p:txBody>
            <a:bodyPr vert="horz" wrap="none" lIns="0" tIns="45720" rIns="91440" bIns="45720" numCol="1" rtlCol="0" anchor="ctr" anchorCtr="0" compatLnSpc="1">
              <a:prstTxWarp prst="textNoShape">
                <a:avLst/>
              </a:prstTxWarp>
              <a:noAutofit/>
            </a:bodyPr>
            <a:lstStyle/>
            <a:p>
              <a:pPr indent="-228600" algn="ctr" eaLnBrk="0" fontAlgn="base" hangingPunct="0">
                <a:lnSpc>
                  <a:spcPct val="110000"/>
                </a:lnSpc>
                <a:spcAft>
                  <a:spcPct val="0"/>
                </a:spcAft>
                <a:buClr>
                  <a:srgbClr val="EC891D"/>
                </a:buClr>
                <a:buSzPct val="88000"/>
              </a:pPr>
              <a:r>
                <a:rPr lang="en-US" sz="1400" b="1" kern="0" dirty="0" smtClean="0">
                  <a:solidFill>
                    <a:srgbClr val="3F3F3F"/>
                  </a:solidFill>
                </a:rPr>
                <a:t>Staged</a:t>
              </a:r>
              <a:endParaRPr lang="en-US" sz="1400" b="1" kern="0" dirty="0">
                <a:solidFill>
                  <a:srgbClr val="3F3F3F"/>
                </a:solidFill>
              </a:endParaRPr>
            </a:p>
          </p:txBody>
        </p:sp>
        <p:sp>
          <p:nvSpPr>
            <p:cNvPr id="14" name="Rounded Rectangle 13"/>
            <p:cNvSpPr/>
            <p:nvPr/>
          </p:nvSpPr>
          <p:spPr bwMode="auto">
            <a:xfrm>
              <a:off x="4724400" y="2065848"/>
              <a:ext cx="1066800" cy="381000"/>
            </a:xfrm>
            <a:prstGeom prst="roundRect">
              <a:avLst>
                <a:gd name="adj" fmla="val 32052"/>
              </a:avLst>
            </a:prstGeom>
            <a:solidFill>
              <a:srgbClr val="C6E6A2"/>
            </a:solidFill>
            <a:ln w="9525">
              <a:solidFill>
                <a:schemeClr val="bg1">
                  <a:lumMod val="95000"/>
                </a:schemeClr>
              </a:solidFill>
              <a:miter lim="800000"/>
              <a:headEnd/>
              <a:tailEnd/>
            </a:ln>
            <a:effectLst>
              <a:outerShdw blurRad="50800" dist="38100" dir="2700000" algn="tl" rotWithShape="0">
                <a:prstClr val="black">
                  <a:alpha val="40000"/>
                </a:prstClr>
              </a:outerShdw>
            </a:effectLst>
          </p:spPr>
          <p:txBody>
            <a:bodyPr vert="horz" wrap="none" lIns="0" tIns="45720" rIns="0" bIns="45720" numCol="1" rtlCol="0" anchor="ctr" anchorCtr="0" compatLnSpc="1">
              <a:prstTxWarp prst="textNoShape">
                <a:avLst/>
              </a:prstTxWarp>
              <a:noAutofit/>
            </a:bodyPr>
            <a:lstStyle/>
            <a:p>
              <a:pPr indent="-228600" algn="ctr" eaLnBrk="0" fontAlgn="base" hangingPunct="0">
                <a:lnSpc>
                  <a:spcPct val="110000"/>
                </a:lnSpc>
                <a:spcAft>
                  <a:spcPct val="0"/>
                </a:spcAft>
                <a:buClr>
                  <a:srgbClr val="EC891D"/>
                </a:buClr>
                <a:buSzPct val="88000"/>
              </a:pPr>
              <a:r>
                <a:rPr lang="en-US" sz="1400" b="1" kern="0" dirty="0" smtClean="0">
                  <a:solidFill>
                    <a:srgbClr val="3F3F3F"/>
                  </a:solidFill>
                </a:rPr>
                <a:t>Modified</a:t>
              </a:r>
              <a:endParaRPr lang="en-US" sz="1400" b="1" kern="0" dirty="0">
                <a:solidFill>
                  <a:srgbClr val="3F3F3F"/>
                </a:solidFill>
              </a:endParaRPr>
            </a:p>
          </p:txBody>
        </p:sp>
        <p:sp>
          <p:nvSpPr>
            <p:cNvPr id="15" name="Rounded Rectangle 14"/>
            <p:cNvSpPr/>
            <p:nvPr/>
          </p:nvSpPr>
          <p:spPr bwMode="auto">
            <a:xfrm>
              <a:off x="609600" y="2523048"/>
              <a:ext cx="1371600" cy="762000"/>
            </a:xfrm>
            <a:prstGeom prst="roundRect">
              <a:avLst>
                <a:gd name="adj" fmla="val 16931"/>
              </a:avLst>
            </a:prstGeom>
            <a:solidFill>
              <a:schemeClr val="accent2">
                <a:lumMod val="75000"/>
              </a:schemeClr>
            </a:solidFill>
            <a:ln w="9525">
              <a:solidFill>
                <a:schemeClr val="bg1">
                  <a:lumMod val="95000"/>
                </a:schemeClr>
              </a:solidFill>
              <a:miter lim="800000"/>
              <a:headEnd/>
              <a:tailEnd/>
            </a:ln>
            <a:effectLst/>
          </p:spPr>
          <p:txBody>
            <a:bodyPr vert="horz" wrap="none" lIns="0" tIns="45720" rIns="0" bIns="45720" numCol="1" rtlCol="0" anchor="ctr" anchorCtr="0" compatLnSpc="1">
              <a:prstTxWarp prst="textNoShape">
                <a:avLst/>
              </a:prstTxWarp>
              <a:noAutofit/>
            </a:bodyPr>
            <a:lstStyle/>
            <a:p>
              <a:pPr marL="228600" indent="-228600" algn="ctr" eaLnBrk="0" fontAlgn="base" hangingPunct="0">
                <a:lnSpc>
                  <a:spcPct val="110000"/>
                </a:lnSpc>
                <a:spcAft>
                  <a:spcPct val="0"/>
                </a:spcAft>
                <a:buClr>
                  <a:srgbClr val="EC891D"/>
                </a:buClr>
                <a:buSzPct val="88000"/>
              </a:pPr>
              <a:r>
                <a:rPr lang="en-US" sz="1400" b="1" kern="0" dirty="0" smtClean="0">
                  <a:solidFill>
                    <a:srgbClr val="FFFFFF"/>
                  </a:solidFill>
                </a:rPr>
                <a:t>Ignored</a:t>
              </a:r>
            </a:p>
            <a:p>
              <a:pPr marL="228600" indent="-228600" algn="ctr" eaLnBrk="0" fontAlgn="base" hangingPunct="0">
                <a:lnSpc>
                  <a:spcPct val="110000"/>
                </a:lnSpc>
                <a:spcAft>
                  <a:spcPct val="0"/>
                </a:spcAft>
                <a:buClr>
                  <a:srgbClr val="EC891D"/>
                </a:buClr>
                <a:buSzPct val="88000"/>
              </a:pPr>
              <a:r>
                <a:rPr lang="en-US" sz="1400" b="1" kern="0" dirty="0" smtClean="0">
                  <a:solidFill>
                    <a:srgbClr val="FFFFFF"/>
                  </a:solidFill>
                </a:rPr>
                <a:t>Files</a:t>
              </a:r>
              <a:endParaRPr lang="en-US" sz="1400" b="1" kern="0" dirty="0">
                <a:solidFill>
                  <a:srgbClr val="FFFFFF"/>
                </a:solidFill>
              </a:endParaRPr>
            </a:p>
          </p:txBody>
        </p:sp>
        <p:sp>
          <p:nvSpPr>
            <p:cNvPr id="16" name="TextBox 15"/>
            <p:cNvSpPr txBox="1"/>
            <p:nvPr/>
          </p:nvSpPr>
          <p:spPr bwMode="auto">
            <a:xfrm>
              <a:off x="2787411" y="1532448"/>
              <a:ext cx="1403589" cy="342145"/>
            </a:xfrm>
            <a:prstGeom prst="rect">
              <a:avLst/>
            </a:prstGeom>
            <a:noFill/>
            <a:ln w="9525">
              <a:noFill/>
              <a:miter lim="800000"/>
              <a:headEnd/>
              <a:tailEnd/>
            </a:ln>
          </p:spPr>
          <p:txBody>
            <a:bodyPr vert="horz" wrap="none" lIns="0" tIns="45720" rIns="91440" bIns="45720" numCol="1" rtlCol="0" anchor="t" anchorCtr="0" compatLnSpc="1">
              <a:prstTxWarp prst="textNoShape">
                <a:avLst/>
              </a:prstTxWarp>
              <a:spAutoFit/>
            </a:bodyPr>
            <a:lstStyle/>
            <a:p>
              <a:pPr marL="228600" indent="-228600" eaLnBrk="0" fontAlgn="base" hangingPunct="0">
                <a:lnSpc>
                  <a:spcPct val="110000"/>
                </a:lnSpc>
                <a:spcBef>
                  <a:spcPct val="20000"/>
                </a:spcBef>
                <a:spcAft>
                  <a:spcPct val="0"/>
                </a:spcAft>
                <a:buClr>
                  <a:srgbClr val="EC891D"/>
                </a:buClr>
                <a:buSzPct val="88000"/>
              </a:pPr>
              <a:r>
                <a:rPr lang="en-US" sz="1600" b="1" kern="0" dirty="0" smtClean="0">
                  <a:solidFill>
                    <a:srgbClr val="B20838">
                      <a:lumMod val="75000"/>
                    </a:srgbClr>
                  </a:solidFill>
                </a:rPr>
                <a:t>Tracked Files</a:t>
              </a:r>
            </a:p>
          </p:txBody>
        </p:sp>
        <p:sp>
          <p:nvSpPr>
            <p:cNvPr id="17" name="Rounded Rectangle 16"/>
            <p:cNvSpPr/>
            <p:nvPr/>
          </p:nvSpPr>
          <p:spPr bwMode="auto">
            <a:xfrm>
              <a:off x="3429000" y="2065848"/>
              <a:ext cx="1066800" cy="381000"/>
            </a:xfrm>
            <a:prstGeom prst="roundRect">
              <a:avLst>
                <a:gd name="adj" fmla="val 32052"/>
              </a:avLst>
            </a:prstGeom>
            <a:solidFill>
              <a:srgbClr val="78B832"/>
            </a:solidFill>
            <a:ln w="9525">
              <a:solidFill>
                <a:schemeClr val="bg1">
                  <a:lumMod val="95000"/>
                </a:schemeClr>
              </a:solidFill>
              <a:miter lim="800000"/>
              <a:headEnd/>
              <a:tailEnd/>
            </a:ln>
            <a:effectLst>
              <a:outerShdw blurRad="50800" dist="38100" dir="2700000" algn="tl" rotWithShape="0">
                <a:prstClr val="black">
                  <a:alpha val="40000"/>
                </a:prstClr>
              </a:outerShdw>
            </a:effectLst>
          </p:spPr>
          <p:txBody>
            <a:bodyPr vert="horz" wrap="none" lIns="0" tIns="45720" rIns="0" bIns="45720" numCol="1" rtlCol="0" anchor="ctr" anchorCtr="0" compatLnSpc="1">
              <a:prstTxWarp prst="textNoShape">
                <a:avLst/>
              </a:prstTxWarp>
              <a:noAutofit/>
            </a:bodyPr>
            <a:lstStyle/>
            <a:p>
              <a:pPr indent="-228600" algn="ctr" eaLnBrk="0" fontAlgn="base" hangingPunct="0">
                <a:lnSpc>
                  <a:spcPct val="110000"/>
                </a:lnSpc>
                <a:spcAft>
                  <a:spcPct val="0"/>
                </a:spcAft>
                <a:buClr>
                  <a:srgbClr val="EC891D"/>
                </a:buClr>
                <a:buSzPct val="88000"/>
              </a:pPr>
              <a:r>
                <a:rPr lang="en-US" sz="1400" b="1" kern="0" dirty="0" smtClean="0">
                  <a:solidFill>
                    <a:srgbClr val="3F3F3F"/>
                  </a:solidFill>
                </a:rPr>
                <a:t>Unmodified</a:t>
              </a:r>
              <a:endParaRPr lang="en-US" sz="1400" b="1" kern="0" dirty="0">
                <a:solidFill>
                  <a:srgbClr val="3F3F3F"/>
                </a:solidFill>
              </a:endParaRPr>
            </a:p>
          </p:txBody>
        </p:sp>
        <p:cxnSp>
          <p:nvCxnSpPr>
            <p:cNvPr id="18" name="Straight Connector 17"/>
            <p:cNvCxnSpPr>
              <a:stCxn id="17" idx="2"/>
            </p:cNvCxnSpPr>
            <p:nvPr/>
          </p:nvCxnSpPr>
          <p:spPr bwMode="auto">
            <a:xfrm>
              <a:off x="3962400" y="2446848"/>
              <a:ext cx="0" cy="1752600"/>
            </a:xfrm>
            <a:prstGeom prst="line">
              <a:avLst/>
            </a:prstGeom>
            <a:solidFill>
              <a:schemeClr val="tx2"/>
            </a:solidFill>
            <a:ln w="19050" cap="flat" cmpd="sng" algn="ctr">
              <a:solidFill>
                <a:schemeClr val="bg1">
                  <a:lumMod val="65000"/>
                </a:schemeClr>
              </a:solidFill>
              <a:prstDash val="solid"/>
              <a:round/>
              <a:headEnd type="none" w="med" len="med"/>
              <a:tailEnd type="none" w="med" len="med"/>
            </a:ln>
            <a:effectLst/>
          </p:spPr>
        </p:cxnSp>
        <p:sp>
          <p:nvSpPr>
            <p:cNvPr id="19" name="Left Arrow 18"/>
            <p:cNvSpPr/>
            <p:nvPr/>
          </p:nvSpPr>
          <p:spPr bwMode="auto">
            <a:xfrm>
              <a:off x="3962400" y="3818448"/>
              <a:ext cx="2590800" cy="381000"/>
            </a:xfrm>
            <a:prstGeom prst="leftArrow">
              <a:avLst>
                <a:gd name="adj1" fmla="val 71971"/>
                <a:gd name="adj2" fmla="val 50000"/>
              </a:avLst>
            </a:prstGeom>
            <a:gradFill flip="none" rotWithShape="1">
              <a:gsLst>
                <a:gs pos="0">
                  <a:srgbClr val="FF7171">
                    <a:shade val="30000"/>
                    <a:satMod val="115000"/>
                  </a:srgbClr>
                </a:gs>
                <a:gs pos="50000">
                  <a:srgbClr val="FF7171">
                    <a:shade val="67500"/>
                    <a:satMod val="115000"/>
                  </a:srgbClr>
                </a:gs>
                <a:gs pos="100000">
                  <a:srgbClr val="FF7171">
                    <a:shade val="100000"/>
                    <a:satMod val="115000"/>
                  </a:srgbClr>
                </a:gs>
              </a:gsLst>
              <a:lin ang="10800000" scaled="1"/>
              <a:tileRect/>
            </a:gra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a:solidFill>
                  <a:srgbClr val="000000"/>
                </a:solidFill>
              </a:endParaRPr>
            </a:p>
          </p:txBody>
        </p:sp>
        <p:sp>
          <p:nvSpPr>
            <p:cNvPr id="20" name="TextBox 19"/>
            <p:cNvSpPr txBox="1"/>
            <p:nvPr/>
          </p:nvSpPr>
          <p:spPr bwMode="auto">
            <a:xfrm>
              <a:off x="6172200" y="3891939"/>
              <a:ext cx="823302" cy="342145"/>
            </a:xfrm>
            <a:prstGeom prst="rect">
              <a:avLst/>
            </a:prstGeom>
            <a:noFill/>
            <a:ln w="9525">
              <a:noFill/>
              <a:miter lim="800000"/>
              <a:headEnd/>
              <a:tailEnd/>
            </a:ln>
          </p:spPr>
          <p:txBody>
            <a:bodyPr vert="horz" wrap="none" lIns="0" tIns="45720" rIns="91440" bIns="45720" numCol="1" rtlCol="0" anchor="t" anchorCtr="0" compatLnSpc="1">
              <a:prstTxWarp prst="textNoShape">
                <a:avLst/>
              </a:prstTxWarp>
              <a:spAutoFit/>
            </a:bodyPr>
            <a:lstStyle/>
            <a:p>
              <a:pPr marL="228600" indent="-228600" eaLnBrk="0" fontAlgn="base" hangingPunct="0">
                <a:lnSpc>
                  <a:spcPct val="110000"/>
                </a:lnSpc>
                <a:spcBef>
                  <a:spcPct val="20000"/>
                </a:spcBef>
                <a:spcAft>
                  <a:spcPct val="0"/>
                </a:spcAft>
                <a:buClr>
                  <a:srgbClr val="EC891D"/>
                </a:buClr>
                <a:buSzPct val="88000"/>
              </a:pPr>
              <a:r>
                <a:rPr lang="en-US" sz="1600" b="1" kern="0" dirty="0" smtClean="0">
                  <a:solidFill>
                    <a:srgbClr val="FFFFFF"/>
                  </a:solidFill>
                </a:rPr>
                <a:t>commit</a:t>
              </a:r>
              <a:endParaRPr lang="en-US" sz="1600" b="1" kern="0" dirty="0" err="1" smtClean="0">
                <a:solidFill>
                  <a:srgbClr val="FFFFFF"/>
                </a:solidFill>
              </a:endParaRPr>
            </a:p>
          </p:txBody>
        </p:sp>
        <p:sp>
          <p:nvSpPr>
            <p:cNvPr id="21" name="Right Arrow 20"/>
            <p:cNvSpPr/>
            <p:nvPr/>
          </p:nvSpPr>
          <p:spPr bwMode="auto">
            <a:xfrm>
              <a:off x="3962400" y="3056448"/>
              <a:ext cx="1295400" cy="381000"/>
            </a:xfrm>
            <a:prstGeom prst="rightArrow">
              <a:avLst>
                <a:gd name="adj1" fmla="val 72154"/>
                <a:gd name="adj2" fmla="val 48462"/>
              </a:avLst>
            </a:prstGeom>
            <a:gradFill flip="none" rotWithShape="1">
              <a:gsLst>
                <a:gs pos="0">
                  <a:srgbClr val="FF7171">
                    <a:tint val="66000"/>
                    <a:satMod val="160000"/>
                  </a:srgbClr>
                </a:gs>
                <a:gs pos="50000">
                  <a:srgbClr val="FF7171">
                    <a:tint val="44500"/>
                    <a:satMod val="160000"/>
                  </a:srgbClr>
                </a:gs>
                <a:gs pos="100000">
                  <a:srgbClr val="FF7171">
                    <a:tint val="23500"/>
                    <a:satMod val="160000"/>
                  </a:srgbClr>
                </a:gs>
              </a:gsLst>
              <a:lin ang="0" scaled="1"/>
              <a:tileRect/>
            </a:gra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sz="1600" dirty="0">
                  <a:solidFill>
                    <a:srgbClr val="000000"/>
                  </a:solidFill>
                </a:rPr>
                <a:t>e</a:t>
              </a:r>
              <a:r>
                <a:rPr lang="en-US" sz="1600" dirty="0" smtClean="0">
                  <a:solidFill>
                    <a:srgbClr val="000000"/>
                  </a:solidFill>
                </a:rPr>
                <a:t>dit files</a:t>
              </a:r>
            </a:p>
          </p:txBody>
        </p:sp>
        <p:sp>
          <p:nvSpPr>
            <p:cNvPr id="22" name="Right Arrow 21"/>
            <p:cNvSpPr/>
            <p:nvPr/>
          </p:nvSpPr>
          <p:spPr bwMode="auto">
            <a:xfrm>
              <a:off x="1981200" y="2599248"/>
              <a:ext cx="762000" cy="304800"/>
            </a:xfrm>
            <a:prstGeom prst="rightArrow">
              <a:avLst>
                <a:gd name="adj1" fmla="val 72154"/>
                <a:gd name="adj2" fmla="val 48462"/>
              </a:avLst>
            </a:pr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0" scaled="1"/>
              <a:tileRect/>
            </a:gradFill>
            <a:ln w="9525">
              <a:solidFill>
                <a:schemeClr val="bg1">
                  <a:lumMod val="95000"/>
                </a:schemeClr>
              </a:solidFill>
              <a:miter lim="800000"/>
              <a:headEnd/>
              <a:tailEnd/>
            </a:ln>
            <a:effectLst/>
          </p:spPr>
          <p:txBody>
            <a:bodyPr vert="horz" wrap="none" lIns="0" tIns="45720" rIns="0" bIns="45720" numCol="1" rtlCol="0" anchor="ctr" anchorCtr="0" compatLnSpc="1">
              <a:prstTxWarp prst="textNoShape">
                <a:avLst/>
              </a:prstTxWarp>
              <a:noAutofit/>
            </a:bodyPr>
            <a:lstStyle/>
            <a:p>
              <a:pPr marL="228600" indent="-228600" algn="ctr" eaLnBrk="0" fontAlgn="base" hangingPunct="0">
                <a:lnSpc>
                  <a:spcPct val="110000"/>
                </a:lnSpc>
                <a:spcAft>
                  <a:spcPct val="0"/>
                </a:spcAft>
                <a:buClr>
                  <a:srgbClr val="EC891D"/>
                </a:buClr>
                <a:buSzPct val="88000"/>
              </a:pPr>
              <a:r>
                <a:rPr lang="en-US" sz="1400" b="1" kern="0" dirty="0" smtClean="0">
                  <a:solidFill>
                    <a:srgbClr val="FFFFFF"/>
                  </a:solidFill>
                </a:rPr>
                <a:t>add</a:t>
              </a:r>
              <a:endParaRPr lang="en-US" sz="1400" b="1" kern="0" dirty="0">
                <a:solidFill>
                  <a:srgbClr val="FFFFFF"/>
                </a:solidFill>
              </a:endParaRPr>
            </a:p>
          </p:txBody>
        </p:sp>
        <p:sp>
          <p:nvSpPr>
            <p:cNvPr id="23" name="Right Arrow 22"/>
            <p:cNvSpPr/>
            <p:nvPr/>
          </p:nvSpPr>
          <p:spPr bwMode="auto">
            <a:xfrm flipH="1">
              <a:off x="1981200" y="2904048"/>
              <a:ext cx="762000" cy="304800"/>
            </a:xfrm>
            <a:prstGeom prst="rightArrow">
              <a:avLst>
                <a:gd name="adj1" fmla="val 72154"/>
                <a:gd name="adj2" fmla="val 48462"/>
              </a:avLst>
            </a:pr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0" scaled="1"/>
              <a:tileRect/>
            </a:gradFill>
            <a:ln w="9525">
              <a:solidFill>
                <a:schemeClr val="bg1">
                  <a:lumMod val="95000"/>
                </a:schemeClr>
              </a:solidFill>
              <a:miter lim="800000"/>
              <a:headEnd/>
              <a:tailEnd/>
            </a:ln>
            <a:effectLst/>
          </p:spPr>
          <p:txBody>
            <a:bodyPr vert="horz" wrap="none" lIns="0" tIns="45720" rIns="0" bIns="45720" numCol="1" rtlCol="0" anchor="ctr" anchorCtr="0" compatLnSpc="1">
              <a:prstTxWarp prst="textNoShape">
                <a:avLst/>
              </a:prstTxWarp>
              <a:noAutofit/>
            </a:bodyPr>
            <a:lstStyle/>
            <a:p>
              <a:pPr marL="228600" indent="-228600" algn="ctr" eaLnBrk="0" fontAlgn="base" hangingPunct="0">
                <a:lnSpc>
                  <a:spcPct val="110000"/>
                </a:lnSpc>
                <a:spcAft>
                  <a:spcPct val="0"/>
                </a:spcAft>
                <a:buClr>
                  <a:srgbClr val="EC891D"/>
                </a:buClr>
                <a:buSzPct val="88000"/>
              </a:pPr>
              <a:r>
                <a:rPr lang="en-US" sz="1400" b="1" kern="0" dirty="0" smtClean="0">
                  <a:solidFill>
                    <a:srgbClr val="FFFFFF"/>
                  </a:solidFill>
                </a:rPr>
                <a:t>remove</a:t>
              </a:r>
              <a:endParaRPr lang="en-US" sz="1400" b="1" kern="0" dirty="0">
                <a:solidFill>
                  <a:srgbClr val="FFFFFF"/>
                </a:solidFill>
              </a:endParaRPr>
            </a:p>
          </p:txBody>
        </p:sp>
      </p:grpSp>
      <p:sp>
        <p:nvSpPr>
          <p:cNvPr id="25"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18</a:t>
            </a:r>
            <a:endParaRPr dirty="0">
              <a:solidFill>
                <a:srgbClr val="000000"/>
              </a:solidFill>
            </a:endParaRPr>
          </a:p>
        </p:txBody>
      </p:sp>
    </p:spTree>
    <p:extLst>
      <p:ext uri="{BB962C8B-B14F-4D97-AF65-F5344CB8AC3E}">
        <p14:creationId xmlns:p14="http://schemas.microsoft.com/office/powerpoint/2010/main" val="13787752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To set up a new </a:t>
            </a:r>
            <a:r>
              <a:rPr lang="en-US" dirty="0"/>
              <a:t>r</a:t>
            </a:r>
            <a:r>
              <a:rPr lang="en-US" dirty="0" smtClean="0"/>
              <a:t>epository in an existing directory</a:t>
            </a:r>
          </a:p>
          <a:p>
            <a:pPr lvl="1"/>
            <a:r>
              <a:rPr lang="en-US" dirty="0" smtClean="0"/>
              <a:t>Initialize </a:t>
            </a:r>
            <a:r>
              <a:rPr lang="en-US" dirty="0" err="1" smtClean="0"/>
              <a:t>git</a:t>
            </a:r>
            <a:r>
              <a:rPr lang="en-US" dirty="0" smtClean="0"/>
              <a:t> (creates .</a:t>
            </a:r>
            <a:r>
              <a:rPr lang="en-US" dirty="0" err="1" smtClean="0"/>
              <a:t>git</a:t>
            </a:r>
            <a:r>
              <a:rPr lang="en-US" dirty="0" smtClean="0"/>
              <a:t> </a:t>
            </a:r>
            <a:r>
              <a:rPr lang="en-US" dirty="0" err="1" smtClean="0"/>
              <a:t>subirectory</a:t>
            </a:r>
            <a:r>
              <a:rPr lang="en-US" dirty="0" smtClean="0"/>
              <a:t>):</a:t>
            </a:r>
            <a:endParaRPr lang="en-US" dirty="0"/>
          </a:p>
          <a:p>
            <a:pPr marL="288925" lvl="1" indent="0">
              <a:buNone/>
            </a:pPr>
            <a:endParaRPr lang="en-US" dirty="0"/>
          </a:p>
          <a:p>
            <a:pPr lvl="1"/>
            <a:r>
              <a:rPr lang="en-US" dirty="0" smtClean="0"/>
              <a:t>Start tracking file changes:</a:t>
            </a:r>
            <a:endParaRPr lang="en-US" dirty="0"/>
          </a:p>
          <a:p>
            <a:pPr lvl="1"/>
            <a:endParaRPr lang="en-US" dirty="0" smtClean="0"/>
          </a:p>
          <a:p>
            <a:pPr lvl="1"/>
            <a:endParaRPr lang="en-US" dirty="0"/>
          </a:p>
          <a:p>
            <a:pPr lvl="1"/>
            <a:endParaRPr lang="en-US" dirty="0" smtClean="0"/>
          </a:p>
          <a:p>
            <a:pPr lvl="1"/>
            <a:r>
              <a:rPr lang="en-US" dirty="0" smtClean="0"/>
              <a:t>Create your initial “snapshot”:</a:t>
            </a:r>
          </a:p>
          <a:p>
            <a:pPr marL="288925" lvl="1" indent="0">
              <a:buNone/>
            </a:pPr>
            <a:endParaRPr lang="en-US" dirty="0" smtClean="0"/>
          </a:p>
          <a:p>
            <a:pPr marL="288925" lvl="1" indent="0">
              <a:buNone/>
            </a:pPr>
            <a:endParaRPr lang="en-US" dirty="0" smtClean="0"/>
          </a:p>
          <a:p>
            <a:r>
              <a:rPr lang="en-US" dirty="0" smtClean="0"/>
              <a:t>Use the latest snapshot (possibly making local changes)</a:t>
            </a:r>
          </a:p>
        </p:txBody>
      </p:sp>
      <p:sp>
        <p:nvSpPr>
          <p:cNvPr id="3" name="Title 2"/>
          <p:cNvSpPr>
            <a:spLocks noGrp="1"/>
          </p:cNvSpPr>
          <p:nvPr>
            <p:ph type="title"/>
          </p:nvPr>
        </p:nvSpPr>
        <p:spPr/>
        <p:txBody>
          <a:bodyPr/>
          <a:lstStyle/>
          <a:p>
            <a:r>
              <a:rPr lang="en-US" dirty="0" smtClean="0"/>
              <a:t>Working with source</a:t>
            </a:r>
            <a:r>
              <a:rPr lang="en-US" baseline="0" dirty="0" smtClean="0"/>
              <a:t> </a:t>
            </a:r>
            <a:r>
              <a:rPr lang="en-US" dirty="0" smtClean="0"/>
              <a:t>files in </a:t>
            </a:r>
            <a:r>
              <a:rPr lang="en-US" dirty="0" err="1" smtClean="0"/>
              <a:t>Git</a:t>
            </a:r>
            <a:endParaRPr lang="en-US" sz="2000" dirty="0"/>
          </a:p>
        </p:txBody>
      </p:sp>
      <p:sp>
        <p:nvSpPr>
          <p:cNvPr id="4" name="TextBox 3"/>
          <p:cNvSpPr txBox="1"/>
          <p:nvPr/>
        </p:nvSpPr>
        <p:spPr bwMode="auto">
          <a:xfrm>
            <a:off x="1215320" y="2088551"/>
            <a:ext cx="1307939"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a:t>
            </a:r>
            <a:r>
              <a:rPr lang="en-US" sz="1600" b="1" kern="0" dirty="0" err="1" smtClean="0">
                <a:solidFill>
                  <a:schemeClr val="accent4"/>
                </a:solidFill>
              </a:rPr>
              <a:t>init</a:t>
            </a:r>
            <a:endParaRPr kumimoji="0" lang="en-US" sz="1600" b="1" i="0" u="none" strike="noStrike" kern="0" cap="none" spc="0" normalizeH="0" baseline="0" noProof="0" dirty="0" err="1" smtClean="0">
              <a:ln>
                <a:noFill/>
              </a:ln>
              <a:solidFill>
                <a:schemeClr val="accent4"/>
              </a:solidFill>
              <a:effectLst/>
              <a:uLnTx/>
              <a:uFillTx/>
            </a:endParaRPr>
          </a:p>
        </p:txBody>
      </p:sp>
      <p:sp>
        <p:nvSpPr>
          <p:cNvPr id="5" name="TextBox 4"/>
          <p:cNvSpPr txBox="1"/>
          <p:nvPr/>
        </p:nvSpPr>
        <p:spPr bwMode="auto">
          <a:xfrm>
            <a:off x="1228819" y="2831276"/>
            <a:ext cx="4408029" cy="1003352"/>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add *.v</a:t>
            </a:r>
          </a:p>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a:solidFill>
                  <a:schemeClr val="accent4"/>
                </a:solidFill>
              </a:rPr>
              <a:t>g</a:t>
            </a:r>
            <a:r>
              <a:rPr kumimoji="0" lang="en-US" sz="1600" b="1" i="0" u="none" strike="noStrike" kern="0" cap="none" spc="0" normalizeH="0" baseline="0" noProof="0" dirty="0" smtClean="0">
                <a:ln>
                  <a:noFill/>
                </a:ln>
                <a:solidFill>
                  <a:schemeClr val="accent4"/>
                </a:solidFill>
                <a:effectLst/>
                <a:uLnTx/>
                <a:uFillTx/>
              </a:rPr>
              <a:t>it</a:t>
            </a:r>
            <a:r>
              <a:rPr kumimoji="0" lang="en-US" sz="1600" b="1" i="0" u="none" strike="noStrike" kern="0" cap="none" spc="0" normalizeH="0" noProof="0" dirty="0" smtClean="0">
                <a:ln>
                  <a:noFill/>
                </a:ln>
                <a:solidFill>
                  <a:schemeClr val="accent4"/>
                </a:solidFill>
                <a:effectLst/>
                <a:uLnTx/>
                <a:uFillTx/>
              </a:rPr>
              <a:t> add *.</a:t>
            </a:r>
            <a:r>
              <a:rPr kumimoji="0" lang="en-US" sz="1600" b="1" i="0" u="none" strike="noStrike" kern="0" cap="none" spc="0" normalizeH="0" noProof="0" dirty="0" err="1" smtClean="0">
                <a:ln>
                  <a:noFill/>
                </a:ln>
                <a:solidFill>
                  <a:schemeClr val="accent4"/>
                </a:solidFill>
                <a:effectLst/>
                <a:uLnTx/>
                <a:uFillTx/>
              </a:rPr>
              <a:t>vhd</a:t>
            </a:r>
            <a:endParaRPr kumimoji="0" lang="en-US" sz="1600" b="1" i="0" u="none" strike="noStrike" kern="0" cap="none" spc="0" normalizeH="0" noProof="0" dirty="0" smtClean="0">
              <a:ln>
                <a:noFill/>
              </a:ln>
              <a:solidFill>
                <a:schemeClr val="accent4"/>
              </a:solidFill>
              <a:effectLst/>
              <a:uLnTx/>
              <a:uFillTx/>
            </a:endParaRPr>
          </a:p>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a:solidFill>
                  <a:schemeClr val="accent4"/>
                </a:solidFill>
              </a:rPr>
              <a:t>f</a:t>
            </a:r>
            <a:r>
              <a:rPr lang="en-US" sz="1600" b="1" kern="0" baseline="0" dirty="0" smtClean="0">
                <a:solidFill>
                  <a:schemeClr val="accent4"/>
                </a:solidFill>
              </a:rPr>
              <a:t>ind . –name “*” | </a:t>
            </a:r>
            <a:r>
              <a:rPr lang="en-US" sz="1600" b="1" kern="0" baseline="0" dirty="0" err="1" smtClean="0">
                <a:solidFill>
                  <a:schemeClr val="accent4"/>
                </a:solidFill>
              </a:rPr>
              <a:t>xargs</a:t>
            </a:r>
            <a:r>
              <a:rPr lang="en-US" sz="1600" b="1" kern="0" baseline="0" dirty="0" smtClean="0">
                <a:solidFill>
                  <a:schemeClr val="accent4"/>
                </a:solidFill>
              </a:rPr>
              <a:t> </a:t>
            </a:r>
            <a:r>
              <a:rPr lang="en-US" sz="1600" b="1" kern="0" baseline="0" dirty="0" err="1" smtClean="0">
                <a:solidFill>
                  <a:schemeClr val="accent4"/>
                </a:solidFill>
              </a:rPr>
              <a:t>git</a:t>
            </a:r>
            <a:r>
              <a:rPr lang="en-US" sz="1600" b="1" kern="0" baseline="0" dirty="0" smtClean="0">
                <a:solidFill>
                  <a:schemeClr val="accent4"/>
                </a:solidFill>
              </a:rPr>
              <a:t> add</a:t>
            </a:r>
            <a:endParaRPr kumimoji="0" lang="en-US" sz="1600" b="1" i="0" u="none" strike="noStrike" kern="0" cap="none" spc="0" normalizeH="0" baseline="0" noProof="0" dirty="0" smtClean="0">
              <a:ln>
                <a:noFill/>
              </a:ln>
              <a:solidFill>
                <a:schemeClr val="accent4"/>
              </a:solidFill>
              <a:effectLst/>
              <a:uLnTx/>
              <a:uFillTx/>
            </a:endParaRPr>
          </a:p>
        </p:txBody>
      </p:sp>
      <p:sp>
        <p:nvSpPr>
          <p:cNvPr id="6" name="TextBox 5"/>
          <p:cNvSpPr txBox="1"/>
          <p:nvPr/>
        </p:nvSpPr>
        <p:spPr bwMode="auto">
          <a:xfrm>
            <a:off x="1228820" y="4255001"/>
            <a:ext cx="4963614"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commit –m “Initial project version”</a:t>
            </a:r>
            <a:endParaRPr kumimoji="0" lang="en-US" sz="1600" b="1" i="0" u="none" strike="noStrike" kern="0" cap="none" spc="0" normalizeH="0" baseline="0" noProof="0" dirty="0" err="1" smtClean="0">
              <a:ln>
                <a:noFill/>
              </a:ln>
              <a:solidFill>
                <a:schemeClr val="accent4"/>
              </a:solidFill>
              <a:effectLst/>
              <a:uLnTx/>
              <a:uFillTx/>
            </a:endParaRPr>
          </a:p>
        </p:txBody>
      </p:sp>
      <p:sp>
        <p:nvSpPr>
          <p:cNvPr id="7" name="TextBox 6"/>
          <p:cNvSpPr txBox="1"/>
          <p:nvPr/>
        </p:nvSpPr>
        <p:spPr bwMode="auto">
          <a:xfrm>
            <a:off x="1242320" y="5368126"/>
            <a:ext cx="4963614"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clone \\full_path_to_master\myProject.git</a:t>
            </a:r>
            <a:endParaRPr kumimoji="0" lang="en-US" sz="1600" b="1" i="0" u="none" strike="noStrike" kern="0" cap="none" spc="0" normalizeH="0" baseline="0" noProof="0" dirty="0" err="1" smtClean="0">
              <a:ln>
                <a:noFill/>
              </a:ln>
              <a:solidFill>
                <a:schemeClr val="accent4"/>
              </a:solidFill>
              <a:effectLst/>
              <a:uLnTx/>
              <a:uFillTx/>
            </a:endParaRPr>
          </a:p>
        </p:txBody>
      </p:sp>
      <p:sp>
        <p:nvSpPr>
          <p:cNvPr id="8"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19</a:t>
            </a:r>
            <a:endParaRPr dirty="0">
              <a:solidFill>
                <a:srgbClr val="000000"/>
              </a:solidFill>
            </a:endParaRPr>
          </a:p>
        </p:txBody>
      </p:sp>
    </p:spTree>
    <p:extLst>
      <p:ext uri="{BB962C8B-B14F-4D97-AF65-F5344CB8AC3E}">
        <p14:creationId xmlns:p14="http://schemas.microsoft.com/office/powerpoint/2010/main" val="18761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Staging</a:t>
            </a:r>
          </a:p>
          <a:p>
            <a:pPr lvl="1"/>
            <a:r>
              <a:rPr lang="en-US" dirty="0" smtClean="0"/>
              <a:t>Query</a:t>
            </a:r>
            <a:endParaRPr lang="en-US" dirty="0"/>
          </a:p>
          <a:p>
            <a:pPr marL="288925" lvl="1" indent="0">
              <a:buNone/>
            </a:pPr>
            <a:endParaRPr lang="en-US" dirty="0"/>
          </a:p>
          <a:p>
            <a:pPr lvl="1"/>
            <a:r>
              <a:rPr lang="en-US" dirty="0" smtClean="0"/>
              <a:t>Discard any local changes and revert to last commit</a:t>
            </a:r>
            <a:endParaRPr lang="en-US" dirty="0"/>
          </a:p>
          <a:p>
            <a:pPr marL="288925" lvl="1" indent="0">
              <a:buNone/>
            </a:pPr>
            <a:endParaRPr lang="en-US" dirty="0" smtClean="0"/>
          </a:p>
          <a:p>
            <a:pPr lvl="1"/>
            <a:r>
              <a:rPr lang="en-US" dirty="0" smtClean="0"/>
              <a:t>Report differences between staged and last commit</a:t>
            </a:r>
          </a:p>
          <a:p>
            <a:pPr marL="288925" lvl="1" indent="0">
              <a:buNone/>
            </a:pPr>
            <a:endParaRPr lang="en-US" dirty="0" smtClean="0"/>
          </a:p>
          <a:p>
            <a:pPr lvl="1"/>
            <a:r>
              <a:rPr lang="en-US" dirty="0" smtClean="0"/>
              <a:t>Removing files from version tracking</a:t>
            </a:r>
          </a:p>
          <a:p>
            <a:pPr lvl="1"/>
            <a:endParaRPr lang="en-US" dirty="0" smtClean="0"/>
          </a:p>
          <a:p>
            <a:pPr lvl="1"/>
            <a:r>
              <a:rPr lang="en-US" dirty="0" smtClean="0"/>
              <a:t>Ignore tracking (add files to ignore to .</a:t>
            </a:r>
            <a:r>
              <a:rPr lang="en-US" dirty="0" err="1" smtClean="0"/>
              <a:t>gitignore</a:t>
            </a:r>
            <a:r>
              <a:rPr lang="en-US" dirty="0" smtClean="0"/>
              <a:t>)</a:t>
            </a:r>
          </a:p>
          <a:p>
            <a:pPr marL="288925" lvl="1" indent="0">
              <a:buNone/>
            </a:pPr>
            <a:endParaRPr lang="en-US" dirty="0"/>
          </a:p>
          <a:p>
            <a:pPr marL="288925" lvl="1" indent="0">
              <a:buNone/>
            </a:pPr>
            <a:endParaRPr lang="en-US" dirty="0" smtClean="0"/>
          </a:p>
          <a:p>
            <a:r>
              <a:rPr lang="en-US" dirty="0" smtClean="0"/>
              <a:t>Branching and Merging</a:t>
            </a:r>
          </a:p>
          <a:p>
            <a:pPr lvl="1"/>
            <a:r>
              <a:rPr lang="en-US" dirty="0" smtClean="0"/>
              <a:t>Advanced workflows possible – following software design models</a:t>
            </a:r>
          </a:p>
        </p:txBody>
      </p:sp>
      <p:sp>
        <p:nvSpPr>
          <p:cNvPr id="3" name="Title 2"/>
          <p:cNvSpPr>
            <a:spLocks noGrp="1"/>
          </p:cNvSpPr>
          <p:nvPr>
            <p:ph type="title"/>
          </p:nvPr>
        </p:nvSpPr>
        <p:spPr/>
        <p:txBody>
          <a:bodyPr/>
          <a:lstStyle/>
          <a:p>
            <a:r>
              <a:rPr lang="en-US" dirty="0" smtClean="0"/>
              <a:t>Working with source</a:t>
            </a:r>
            <a:r>
              <a:rPr lang="en-US" baseline="0" dirty="0" smtClean="0"/>
              <a:t> </a:t>
            </a:r>
            <a:r>
              <a:rPr lang="en-US" dirty="0" smtClean="0"/>
              <a:t>files in </a:t>
            </a:r>
            <a:r>
              <a:rPr lang="en-US" dirty="0" err="1" smtClean="0"/>
              <a:t>Git</a:t>
            </a:r>
            <a:endParaRPr lang="en-US" sz="2000" dirty="0"/>
          </a:p>
        </p:txBody>
      </p:sp>
      <p:sp>
        <p:nvSpPr>
          <p:cNvPr id="4" name="TextBox 3"/>
          <p:cNvSpPr txBox="1"/>
          <p:nvPr/>
        </p:nvSpPr>
        <p:spPr bwMode="auto">
          <a:xfrm>
            <a:off x="1215320" y="2088551"/>
            <a:ext cx="1307939"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status</a:t>
            </a:r>
            <a:endParaRPr kumimoji="0" lang="en-US" sz="1600" b="1" i="0" u="none" strike="noStrike" kern="0" cap="none" spc="0" normalizeH="0" baseline="0" noProof="0" dirty="0" err="1" smtClean="0">
              <a:ln>
                <a:noFill/>
              </a:ln>
              <a:solidFill>
                <a:schemeClr val="accent4"/>
              </a:solidFill>
              <a:effectLst/>
              <a:uLnTx/>
              <a:uFillTx/>
            </a:endParaRPr>
          </a:p>
        </p:txBody>
      </p:sp>
      <p:sp>
        <p:nvSpPr>
          <p:cNvPr id="5" name="TextBox 4"/>
          <p:cNvSpPr txBox="1"/>
          <p:nvPr/>
        </p:nvSpPr>
        <p:spPr bwMode="auto">
          <a:xfrm>
            <a:off x="1228820" y="2807526"/>
            <a:ext cx="1918142" cy="363176"/>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checkout</a:t>
            </a:r>
          </a:p>
        </p:txBody>
      </p:sp>
      <p:sp>
        <p:nvSpPr>
          <p:cNvPr id="6" name="TextBox 5"/>
          <p:cNvSpPr txBox="1"/>
          <p:nvPr/>
        </p:nvSpPr>
        <p:spPr bwMode="auto">
          <a:xfrm>
            <a:off x="1228820" y="3518751"/>
            <a:ext cx="1835014" cy="363176"/>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diff</a:t>
            </a:r>
            <a:endParaRPr kumimoji="0" lang="en-US" sz="1600" b="1" i="0" u="none" strike="noStrike" kern="0" cap="none" spc="0" normalizeH="0" baseline="0" noProof="0" dirty="0" err="1" smtClean="0">
              <a:ln>
                <a:noFill/>
              </a:ln>
              <a:solidFill>
                <a:schemeClr val="accent4"/>
              </a:solidFill>
              <a:effectLst/>
              <a:uLnTx/>
              <a:uFillTx/>
            </a:endParaRPr>
          </a:p>
        </p:txBody>
      </p:sp>
      <p:sp>
        <p:nvSpPr>
          <p:cNvPr id="7" name="TextBox 6"/>
          <p:cNvSpPr txBox="1"/>
          <p:nvPr/>
        </p:nvSpPr>
        <p:spPr bwMode="auto">
          <a:xfrm>
            <a:off x="1242320" y="4240001"/>
            <a:ext cx="4963614"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a:t>
            </a:r>
            <a:r>
              <a:rPr lang="en-US" sz="1600" b="1" kern="0" dirty="0" err="1" smtClean="0">
                <a:solidFill>
                  <a:schemeClr val="accent4"/>
                </a:solidFill>
              </a:rPr>
              <a:t>rm</a:t>
            </a:r>
            <a:r>
              <a:rPr lang="en-US" sz="1600" b="1" kern="0" dirty="0" smtClean="0">
                <a:solidFill>
                  <a:schemeClr val="accent4"/>
                </a:solidFill>
              </a:rPr>
              <a:t> </a:t>
            </a:r>
            <a:r>
              <a:rPr lang="en-US" sz="1600" b="1" kern="0" dirty="0" err="1" smtClean="0">
                <a:solidFill>
                  <a:schemeClr val="accent4"/>
                </a:solidFill>
              </a:rPr>
              <a:t>foo.tcl</a:t>
            </a:r>
            <a:endParaRPr kumimoji="0" lang="en-US" sz="1600" b="1" i="0" u="none" strike="noStrike" kern="0" cap="none" spc="0" normalizeH="0" baseline="0" noProof="0" dirty="0" err="1" smtClean="0">
              <a:ln>
                <a:noFill/>
              </a:ln>
              <a:solidFill>
                <a:schemeClr val="accent4"/>
              </a:solidFill>
              <a:effectLst/>
              <a:uLnTx/>
              <a:uFillTx/>
            </a:endParaRPr>
          </a:p>
        </p:txBody>
      </p:sp>
      <p:sp>
        <p:nvSpPr>
          <p:cNvPr id="8" name="TextBox 7"/>
          <p:cNvSpPr txBox="1"/>
          <p:nvPr/>
        </p:nvSpPr>
        <p:spPr bwMode="auto">
          <a:xfrm>
            <a:off x="1226845" y="4906151"/>
            <a:ext cx="1835014"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a:solidFill>
                  <a:schemeClr val="accent4"/>
                </a:solidFill>
              </a:rPr>
              <a:t>c</a:t>
            </a:r>
            <a:r>
              <a:rPr lang="en-US" sz="1600" b="1" kern="0" noProof="0" dirty="0" smtClean="0">
                <a:solidFill>
                  <a:schemeClr val="accent4"/>
                </a:solidFill>
              </a:rPr>
              <a:t>at .</a:t>
            </a:r>
            <a:r>
              <a:rPr lang="en-US" sz="1600" b="1" kern="0" noProof="0" dirty="0" err="1" smtClean="0">
                <a:solidFill>
                  <a:schemeClr val="accent4"/>
                </a:solidFill>
              </a:rPr>
              <a:t>gitignore</a:t>
            </a:r>
            <a:endParaRPr kumimoji="0" lang="en-US" sz="1600" b="1" i="0" u="none" strike="noStrike" kern="0" cap="none" spc="0" normalizeH="0" baseline="0" noProof="0" dirty="0" smtClean="0">
              <a:ln>
                <a:noFill/>
              </a:ln>
              <a:solidFill>
                <a:schemeClr val="accent4"/>
              </a:solidFill>
              <a:effectLst/>
              <a:uLnTx/>
              <a:uFillTx/>
            </a:endParaRPr>
          </a:p>
        </p:txBody>
      </p:sp>
      <p:sp>
        <p:nvSpPr>
          <p:cNvPr id="9"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20</a:t>
            </a:r>
            <a:endParaRPr dirty="0">
              <a:solidFill>
                <a:srgbClr val="000000"/>
              </a:solidFill>
            </a:endParaRPr>
          </a:p>
        </p:txBody>
      </p:sp>
    </p:spTree>
    <p:extLst>
      <p:ext uri="{BB962C8B-B14F-4D97-AF65-F5344CB8AC3E}">
        <p14:creationId xmlns:p14="http://schemas.microsoft.com/office/powerpoint/2010/main" val="25199989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a:extLst>
              <a:ext uri="{28A0092B-C50C-407E-A947-70E740481C1C}">
                <a14:useLocalDpi xmlns:a14="http://schemas.microsoft.com/office/drawing/2010/main" val="0"/>
              </a:ext>
            </a:extLst>
          </a:blip>
          <a:srcRect l="5520" t="18708" b="18208"/>
          <a:stretch/>
        </p:blipFill>
        <p:spPr>
          <a:xfrm>
            <a:off x="0" y="1282888"/>
            <a:ext cx="9144000" cy="4326339"/>
          </a:xfrm>
          <a:prstGeom prst="rect">
            <a:avLst/>
          </a:prstGeom>
        </p:spPr>
      </p:pic>
      <p:sp>
        <p:nvSpPr>
          <p:cNvPr id="5" name="Rectangle 4"/>
          <p:cNvSpPr/>
          <p:nvPr/>
        </p:nvSpPr>
        <p:spPr bwMode="auto">
          <a:xfrm>
            <a:off x="1" y="1282888"/>
            <a:ext cx="9144002" cy="4326339"/>
          </a:xfrm>
          <a:prstGeom prst="rect">
            <a:avLst/>
          </a:prstGeom>
          <a:solidFill>
            <a:srgbClr val="000000">
              <a:alpha val="78824"/>
            </a:srgb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1"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fld id="{060BD193-E118-4B16-863C-C8C12C675E3E}" type="slidenum">
              <a:rPr>
                <a:solidFill>
                  <a:srgbClr val="000000"/>
                </a:solidFill>
              </a:rPr>
              <a:pPr>
                <a:defRPr/>
              </a:pPr>
              <a:t>2</a:t>
            </a:fld>
            <a:endParaRPr dirty="0">
              <a:solidFill>
                <a:srgbClr val="000000"/>
              </a:solidFill>
            </a:endParaRPr>
          </a:p>
        </p:txBody>
      </p:sp>
      <p:sp>
        <p:nvSpPr>
          <p:cNvPr id="2" name="TextBox 1"/>
          <p:cNvSpPr txBox="1"/>
          <p:nvPr/>
        </p:nvSpPr>
        <p:spPr bwMode="auto">
          <a:xfrm>
            <a:off x="1295400" y="2195375"/>
            <a:ext cx="7097456" cy="2246769"/>
          </a:xfrm>
          <a:prstGeom prst="rect">
            <a:avLst/>
          </a:prstGeom>
          <a:noFill/>
          <a:ln w="9525">
            <a:noFill/>
            <a:miter lim="800000"/>
            <a:headEnd/>
            <a:tailEnd/>
          </a:ln>
        </p:spPr>
        <p:txBody>
          <a:bodyPr vert="horz" wrap="none" lIns="0" tIns="45720" rIns="91440" bIns="45720" numCol="1" rtlCol="0" anchor="t" anchorCtr="0" compatLnSpc="1">
            <a:prstTxWarp prst="textNoShape">
              <a:avLst/>
            </a:prstTxWarp>
            <a:spAutoFit/>
          </a:bodyPr>
          <a:lstStyle/>
          <a:p>
            <a:pPr marL="342900" marR="0" indent="-342900" algn="l" defTabSz="914400" rtl="0" eaLnBrk="0" fontAlgn="base" latinLnBrk="0" hangingPunct="0">
              <a:lnSpc>
                <a:spcPct val="110000"/>
              </a:lnSpc>
              <a:spcBef>
                <a:spcPct val="20000"/>
              </a:spcBef>
              <a:spcAft>
                <a:spcPct val="0"/>
              </a:spcAft>
              <a:buClr>
                <a:srgbClr val="FF0000"/>
              </a:buClr>
              <a:buSzPct val="120000"/>
              <a:buFont typeface="Arial" panose="020B0604020202020204" pitchFamily="34" charset="0"/>
              <a:buChar char="•"/>
              <a:tabLst/>
            </a:pPr>
            <a:r>
              <a:rPr lang="en-US" sz="2800" kern="0" noProof="0" dirty="0" smtClean="0">
                <a:solidFill>
                  <a:schemeClr val="bg1"/>
                </a:solidFill>
                <a:latin typeface="+mn-lt"/>
              </a:rPr>
              <a:t>Overview of revision control (10 min)</a:t>
            </a:r>
          </a:p>
          <a:p>
            <a:pPr marL="342900" marR="0" indent="-342900" algn="l" defTabSz="914400" rtl="0" eaLnBrk="0" fontAlgn="base" latinLnBrk="0" hangingPunct="0">
              <a:lnSpc>
                <a:spcPct val="110000"/>
              </a:lnSpc>
              <a:spcBef>
                <a:spcPct val="20000"/>
              </a:spcBef>
              <a:spcAft>
                <a:spcPct val="0"/>
              </a:spcAft>
              <a:buClr>
                <a:srgbClr val="FF0000"/>
              </a:buClr>
              <a:buSzPct val="120000"/>
              <a:buFont typeface="Arial" panose="020B0604020202020204" pitchFamily="34" charset="0"/>
              <a:buChar char="•"/>
              <a:tabLst/>
            </a:pPr>
            <a:r>
              <a:rPr lang="en-US" sz="2800" kern="0" dirty="0" smtClean="0">
                <a:solidFill>
                  <a:schemeClr val="bg1"/>
                </a:solidFill>
                <a:latin typeface="+mn-lt"/>
              </a:rPr>
              <a:t>Recommendations for Vivado (20 min)</a:t>
            </a:r>
          </a:p>
          <a:p>
            <a:pPr marL="342900" marR="0" indent="-342900" algn="l" defTabSz="914400" rtl="0" eaLnBrk="0" fontAlgn="base" latinLnBrk="0" hangingPunct="0">
              <a:lnSpc>
                <a:spcPct val="110000"/>
              </a:lnSpc>
              <a:spcBef>
                <a:spcPct val="20000"/>
              </a:spcBef>
              <a:spcAft>
                <a:spcPct val="0"/>
              </a:spcAft>
              <a:buClr>
                <a:srgbClr val="FF0000"/>
              </a:buClr>
              <a:buSzPct val="120000"/>
              <a:buFont typeface="Arial" panose="020B0604020202020204" pitchFamily="34" charset="0"/>
              <a:buChar char="•"/>
              <a:tabLst/>
            </a:pPr>
            <a:r>
              <a:rPr lang="en-US" sz="2800" kern="0" noProof="0" dirty="0" smtClean="0">
                <a:solidFill>
                  <a:schemeClr val="bg1"/>
                </a:solidFill>
                <a:latin typeface="+mn-lt"/>
              </a:rPr>
              <a:t>Lab exercise using </a:t>
            </a:r>
            <a:r>
              <a:rPr lang="en-US" sz="2800" kern="0" noProof="0" dirty="0" err="1" smtClean="0">
                <a:solidFill>
                  <a:schemeClr val="bg1"/>
                </a:solidFill>
                <a:latin typeface="+mn-lt"/>
              </a:rPr>
              <a:t>Git</a:t>
            </a:r>
            <a:r>
              <a:rPr lang="en-US" sz="2800" kern="0" noProof="0" dirty="0" smtClean="0">
                <a:solidFill>
                  <a:schemeClr val="bg1"/>
                </a:solidFill>
                <a:latin typeface="+mn-lt"/>
              </a:rPr>
              <a:t> and Make (80 min)</a:t>
            </a:r>
          </a:p>
          <a:p>
            <a:pPr marL="342900" indent="-342900" algn="l" eaLnBrk="0" hangingPunct="0">
              <a:lnSpc>
                <a:spcPct val="110000"/>
              </a:lnSpc>
              <a:spcBef>
                <a:spcPct val="20000"/>
              </a:spcBef>
              <a:buClr>
                <a:srgbClr val="FF0000"/>
              </a:buClr>
              <a:buSzPct val="120000"/>
              <a:buFont typeface="Arial" panose="020B0604020202020204" pitchFamily="34" charset="0"/>
              <a:buChar char="•"/>
            </a:pPr>
            <a:r>
              <a:rPr lang="en-US" sz="2800" kern="0" dirty="0" smtClean="0">
                <a:solidFill>
                  <a:schemeClr val="bg1"/>
                </a:solidFill>
                <a:latin typeface="+mn-lt"/>
              </a:rPr>
              <a:t>Summary / </a:t>
            </a:r>
            <a:r>
              <a:rPr lang="en-US" sz="2800" kern="0" dirty="0">
                <a:solidFill>
                  <a:schemeClr val="bg1"/>
                </a:solidFill>
              </a:rPr>
              <a:t>Next Steps / </a:t>
            </a:r>
            <a:r>
              <a:rPr lang="en-US" sz="2800" kern="0" dirty="0" smtClean="0">
                <a:solidFill>
                  <a:schemeClr val="bg1"/>
                </a:solidFill>
                <a:latin typeface="+mn-lt"/>
              </a:rPr>
              <a:t>Q&amp;A (10 min)</a:t>
            </a:r>
            <a:endParaRPr lang="en-US" sz="2800" kern="0" noProof="0" dirty="0" smtClean="0">
              <a:solidFill>
                <a:schemeClr val="bg1"/>
              </a:solidFill>
              <a:latin typeface="+mn-lt"/>
            </a:endParaRPr>
          </a:p>
        </p:txBody>
      </p:sp>
      <p:sp>
        <p:nvSpPr>
          <p:cNvPr id="16" name="TextBox 15"/>
          <p:cNvSpPr txBox="1"/>
          <p:nvPr/>
        </p:nvSpPr>
        <p:spPr bwMode="auto">
          <a:xfrm>
            <a:off x="457200" y="1282888"/>
            <a:ext cx="2039982" cy="779381"/>
          </a:xfrm>
          <a:prstGeom prst="rect">
            <a:avLst/>
          </a:prstGeom>
          <a:noFill/>
          <a:ln w="9525">
            <a:noFill/>
            <a:miter lim="800000"/>
            <a:headEnd/>
            <a:tailEnd/>
          </a:ln>
        </p:spPr>
        <p:txBody>
          <a:bodyPr vert="horz" wrap="none" lIns="0" tIns="45720" rIns="91440" bIns="45720" numCol="1" rtlCol="0" anchor="t" anchorCtr="0" compatLnSpc="1">
            <a:prstTxWarp prst="textNoShape">
              <a:avLst/>
            </a:prstTxWarp>
            <a:spAutoFit/>
          </a:bodyPr>
          <a:lstStyle/>
          <a:p>
            <a:pPr marR="0" algn="l" defTabSz="914400" rtl="0" eaLnBrk="0" fontAlgn="base" latinLnBrk="0" hangingPunct="0">
              <a:lnSpc>
                <a:spcPct val="110000"/>
              </a:lnSpc>
              <a:spcBef>
                <a:spcPct val="20000"/>
              </a:spcBef>
              <a:spcAft>
                <a:spcPct val="0"/>
              </a:spcAft>
              <a:buClr>
                <a:srgbClr val="FF0000"/>
              </a:buClr>
              <a:buSzPct val="120000"/>
              <a:tabLst/>
            </a:pPr>
            <a:r>
              <a:rPr lang="en-US" sz="4400" kern="0" noProof="0" dirty="0" smtClean="0">
                <a:solidFill>
                  <a:schemeClr val="bg1"/>
                </a:solidFill>
                <a:effectLst>
                  <a:outerShdw blurRad="38100" dist="38100" dir="2700000" algn="tl">
                    <a:srgbClr val="000000">
                      <a:alpha val="43137"/>
                    </a:srgbClr>
                  </a:outerShdw>
                </a:effectLst>
                <a:latin typeface="+mn-lt"/>
              </a:rPr>
              <a:t>Agenda</a:t>
            </a:r>
            <a:endParaRPr lang="en-US" sz="4400" kern="0" noProof="0" dirty="0">
              <a:solidFill>
                <a:schemeClr val="bg1"/>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73324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Make is an open source tool to build things from source files</a:t>
            </a:r>
          </a:p>
          <a:p>
            <a:pPr lvl="1"/>
            <a:r>
              <a:rPr lang="en-US" dirty="0" smtClean="0"/>
              <a:t>Takes a “</a:t>
            </a:r>
            <a:r>
              <a:rPr lang="en-US" dirty="0" err="1" smtClean="0"/>
              <a:t>makefile</a:t>
            </a:r>
            <a:r>
              <a:rPr lang="en-US" dirty="0" smtClean="0"/>
              <a:t>” which describes how to build:</a:t>
            </a:r>
          </a:p>
          <a:p>
            <a:pPr lvl="2"/>
            <a:r>
              <a:rPr lang="en-US" dirty="0" smtClean="0"/>
              <a:t>Inputs to a compilation step</a:t>
            </a:r>
          </a:p>
          <a:p>
            <a:pPr lvl="2"/>
            <a:r>
              <a:rPr lang="en-US" dirty="0" smtClean="0"/>
              <a:t>Commands to execute</a:t>
            </a:r>
          </a:p>
          <a:p>
            <a:pPr lvl="2"/>
            <a:r>
              <a:rPr lang="en-US" dirty="0" smtClean="0"/>
              <a:t>Order of operations when there are multiple steps</a:t>
            </a:r>
          </a:p>
          <a:p>
            <a:pPr lvl="2"/>
            <a:r>
              <a:rPr lang="en-US" dirty="0" smtClean="0"/>
              <a:t>Steps that don’t need to be run are skipped (based on files and timestamps)</a:t>
            </a:r>
          </a:p>
          <a:p>
            <a:pPr lvl="2"/>
            <a:r>
              <a:rPr lang="en-US" dirty="0" smtClean="0"/>
              <a:t>Targets/dependencies are usually files on disk – commands generate files</a:t>
            </a:r>
          </a:p>
          <a:p>
            <a:r>
              <a:rPr lang="en-US" dirty="0" err="1" smtClean="0"/>
              <a:t>Makefile</a:t>
            </a:r>
            <a:r>
              <a:rPr lang="en-US" dirty="0" smtClean="0"/>
              <a:t> structure</a:t>
            </a:r>
          </a:p>
          <a:p>
            <a:pPr marL="288925" lvl="1" indent="0">
              <a:buNone/>
            </a:pPr>
            <a:r>
              <a:rPr lang="en-US" dirty="0"/>
              <a:t>t</a:t>
            </a:r>
            <a:r>
              <a:rPr lang="en-US" dirty="0" smtClean="0"/>
              <a:t>arget:  dependencies …</a:t>
            </a:r>
          </a:p>
          <a:p>
            <a:pPr marL="509587" lvl="2" indent="0">
              <a:buNone/>
            </a:pPr>
            <a:r>
              <a:rPr lang="en-US" dirty="0"/>
              <a:t>	</a:t>
            </a:r>
            <a:r>
              <a:rPr lang="en-US" dirty="0" smtClean="0"/>
              <a:t>commands</a:t>
            </a:r>
          </a:p>
          <a:p>
            <a:pPr marL="509587" lvl="2" indent="0">
              <a:buNone/>
            </a:pPr>
            <a:r>
              <a:rPr lang="en-US" dirty="0"/>
              <a:t>	</a:t>
            </a:r>
            <a:r>
              <a:rPr lang="en-US" dirty="0" smtClean="0"/>
              <a:t>…</a:t>
            </a:r>
          </a:p>
          <a:p>
            <a:r>
              <a:rPr lang="en-US" dirty="0" smtClean="0"/>
              <a:t>Documentation:</a:t>
            </a:r>
          </a:p>
          <a:p>
            <a:pPr marL="288925" lvl="1" indent="0">
              <a:buNone/>
            </a:pPr>
            <a:r>
              <a:rPr lang="en-US" dirty="0">
                <a:hlinkClick r:id="rId2"/>
              </a:rPr>
              <a:t>http://www.gnu.org/software/make/manual/html_node/index.html</a:t>
            </a:r>
            <a:endParaRPr lang="en-US" dirty="0"/>
          </a:p>
        </p:txBody>
      </p:sp>
      <p:sp>
        <p:nvSpPr>
          <p:cNvPr id="3" name="Title 2"/>
          <p:cNvSpPr>
            <a:spLocks noGrp="1"/>
          </p:cNvSpPr>
          <p:nvPr>
            <p:ph type="title"/>
          </p:nvPr>
        </p:nvSpPr>
        <p:spPr>
          <a:xfrm>
            <a:off x="178904" y="209550"/>
            <a:ext cx="8965096" cy="1143000"/>
          </a:xfrm>
        </p:spPr>
        <p:txBody>
          <a:bodyPr/>
          <a:lstStyle/>
          <a:p>
            <a:r>
              <a:rPr lang="en-US" dirty="0" smtClean="0"/>
              <a:t>Make – A brief primer on dependency management</a:t>
            </a:r>
            <a:endParaRPr lang="en-US" dirty="0"/>
          </a:p>
        </p:txBody>
      </p:sp>
      <p:sp>
        <p:nvSpPr>
          <p:cNvPr id="4" name="Rectangle 3"/>
          <p:cNvSpPr/>
          <p:nvPr/>
        </p:nvSpPr>
        <p:spPr bwMode="auto">
          <a:xfrm>
            <a:off x="807720" y="4463796"/>
            <a:ext cx="487680" cy="320040"/>
          </a:xfrm>
          <a:prstGeom prst="rect">
            <a:avLst/>
          </a:prstGeom>
          <a:solidFill>
            <a:schemeClr val="bg1"/>
          </a:solid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5" name="Rectangle 4"/>
          <p:cNvSpPr/>
          <p:nvPr/>
        </p:nvSpPr>
        <p:spPr bwMode="auto">
          <a:xfrm>
            <a:off x="4358640" y="3886200"/>
            <a:ext cx="2484120" cy="914400"/>
          </a:xfrm>
          <a:prstGeom prst="rect">
            <a:avLst/>
          </a:prstGeom>
          <a:solidFill>
            <a:schemeClr val="bg1"/>
          </a:solid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dirty="0" smtClean="0">
                <a:solidFill>
                  <a:srgbClr val="000000"/>
                </a:solidFill>
              </a:rPr>
              <a:t>This is a Tab Character – don’t forget it!</a:t>
            </a:r>
          </a:p>
        </p:txBody>
      </p:sp>
      <p:cxnSp>
        <p:nvCxnSpPr>
          <p:cNvPr id="7" name="Curved Connector 6"/>
          <p:cNvCxnSpPr/>
          <p:nvPr/>
        </p:nvCxnSpPr>
        <p:spPr bwMode="auto">
          <a:xfrm rot="10800000" flipV="1">
            <a:off x="1295400" y="4343400"/>
            <a:ext cx="3063240" cy="160020"/>
          </a:xfrm>
          <a:prstGeom prst="curvedConnector3">
            <a:avLst/>
          </a:prstGeom>
          <a:solidFill>
            <a:schemeClr val="tx2"/>
          </a:solidFill>
          <a:ln w="25400" cap="flat" cmpd="sng" algn="ctr">
            <a:solidFill>
              <a:schemeClr val="bg2"/>
            </a:solidFill>
            <a:prstDash val="solid"/>
            <a:round/>
            <a:headEnd type="none" w="med" len="med"/>
            <a:tailEnd type="arrow"/>
          </a:ln>
          <a:effectLst/>
        </p:spPr>
      </p:cxnSp>
      <p:sp>
        <p:nvSpPr>
          <p:cNvPr id="8"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fld id="{060BD193-E118-4B16-863C-C8C12C675E3E}" type="slidenum">
              <a:rPr smtClean="0">
                <a:solidFill>
                  <a:srgbClr val="000000"/>
                </a:solidFill>
              </a:rPr>
              <a:pPr>
                <a:defRPr/>
              </a:pPr>
              <a:t>20</a:t>
            </a:fld>
            <a:r>
              <a:rPr dirty="0" smtClean="0">
                <a:solidFill>
                  <a:srgbClr val="000000"/>
                </a:solidFill>
              </a:rPr>
              <a:t>1</a:t>
            </a:r>
            <a:endParaRPr dirty="0">
              <a:solidFill>
                <a:srgbClr val="000000"/>
              </a:solidFill>
            </a:endParaRPr>
          </a:p>
        </p:txBody>
      </p:sp>
    </p:spTree>
    <p:extLst>
      <p:ext uri="{BB962C8B-B14F-4D97-AF65-F5344CB8AC3E}">
        <p14:creationId xmlns:p14="http://schemas.microsoft.com/office/powerpoint/2010/main" val="353266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Calling “make” with a specific target – generates just that target</a:t>
            </a:r>
          </a:p>
          <a:p>
            <a:r>
              <a:rPr lang="en-US" dirty="0" smtClean="0"/>
              <a:t>Calling “make” with no arguments –</a:t>
            </a:r>
            <a:r>
              <a:rPr lang="en-US" baseline="0" dirty="0" smtClean="0"/>
              <a:t> runs the first target</a:t>
            </a:r>
            <a:endParaRPr lang="en-US" dirty="0" smtClean="0"/>
          </a:p>
          <a:p>
            <a:r>
              <a:rPr lang="en-US" dirty="0" smtClean="0"/>
              <a:t>First target is “all”</a:t>
            </a:r>
          </a:p>
          <a:p>
            <a:pPr lvl="1"/>
            <a:r>
              <a:rPr lang="en-US" dirty="0" smtClean="0"/>
              <a:t>Builds</a:t>
            </a:r>
            <a:r>
              <a:rPr lang="en-US" baseline="0" dirty="0" smtClean="0"/>
              <a:t> everything in the project</a:t>
            </a:r>
          </a:p>
          <a:p>
            <a:pPr lvl="1"/>
            <a:r>
              <a:rPr lang="en-US" dirty="0" smtClean="0"/>
              <a:t>“All” is a phony target (no file on disk)</a:t>
            </a:r>
          </a:p>
          <a:p>
            <a:pPr lvl="1"/>
            <a:r>
              <a:rPr lang="en-US" baseline="0" dirty="0" smtClean="0"/>
              <a:t>Dependencies</a:t>
            </a:r>
            <a:r>
              <a:rPr lang="en-US" dirty="0" smtClean="0"/>
              <a:t> are all the inputs (and outputs of intermediate steps)</a:t>
            </a:r>
            <a:endParaRPr lang="en-US" baseline="0" dirty="0" smtClean="0"/>
          </a:p>
          <a:p>
            <a:pPr lvl="0"/>
            <a:r>
              <a:rPr lang="en-US" dirty="0" smtClean="0"/>
              <a:t>Last target is “clean”</a:t>
            </a:r>
          </a:p>
          <a:p>
            <a:pPr lvl="1"/>
            <a:r>
              <a:rPr lang="en-US" dirty="0" smtClean="0"/>
              <a:t>Deletes everything in the project </a:t>
            </a:r>
            <a:r>
              <a:rPr lang="en-US" dirty="0" err="1" smtClean="0"/>
              <a:t>dir</a:t>
            </a:r>
            <a:r>
              <a:rPr lang="en-US" dirty="0" smtClean="0"/>
              <a:t> (except </a:t>
            </a:r>
            <a:r>
              <a:rPr lang="en-US" dirty="0" err="1" smtClean="0"/>
              <a:t>Makefile</a:t>
            </a:r>
            <a:r>
              <a:rPr lang="en-US" dirty="0" smtClean="0"/>
              <a:t>)</a:t>
            </a:r>
          </a:p>
          <a:p>
            <a:pPr lvl="1"/>
            <a:r>
              <a:rPr lang="en-US" dirty="0" smtClean="0"/>
              <a:t>Always</a:t>
            </a:r>
            <a:r>
              <a:rPr lang="en-US" baseline="0" dirty="0" smtClean="0"/>
              <a:t> start clean</a:t>
            </a:r>
            <a:endParaRPr lang="en-US" dirty="0"/>
          </a:p>
        </p:txBody>
      </p:sp>
      <p:sp>
        <p:nvSpPr>
          <p:cNvPr id="3" name="Title 2"/>
          <p:cNvSpPr>
            <a:spLocks noGrp="1"/>
          </p:cNvSpPr>
          <p:nvPr>
            <p:ph type="title"/>
          </p:nvPr>
        </p:nvSpPr>
        <p:spPr/>
        <p:txBody>
          <a:bodyPr/>
          <a:lstStyle/>
          <a:p>
            <a:r>
              <a:rPr lang="en-US" dirty="0" smtClean="0"/>
              <a:t>Standard conventions with Make</a:t>
            </a:r>
            <a:endParaRPr lang="en-US" dirty="0"/>
          </a:p>
        </p:txBody>
      </p:sp>
      <p:sp>
        <p:nvSpPr>
          <p:cNvPr id="4"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fld id="{060BD193-E118-4B16-863C-C8C12C675E3E}" type="slidenum">
              <a:rPr smtClean="0">
                <a:solidFill>
                  <a:srgbClr val="000000"/>
                </a:solidFill>
              </a:rPr>
              <a:pPr>
                <a:defRPr/>
              </a:pPr>
              <a:t>21</a:t>
            </a:fld>
            <a:r>
              <a:rPr dirty="0">
                <a:solidFill>
                  <a:srgbClr val="000000"/>
                </a:solidFill>
              </a:rPr>
              <a:t>2</a:t>
            </a:r>
          </a:p>
        </p:txBody>
      </p:sp>
    </p:spTree>
    <p:extLst>
      <p:ext uri="{BB962C8B-B14F-4D97-AF65-F5344CB8AC3E}">
        <p14:creationId xmlns:p14="http://schemas.microsoft.com/office/powerpoint/2010/main" val="1579656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6"/>
            <a:ext cx="6152148" cy="13105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Lab Exercise</a:t>
            </a:r>
          </a:p>
          <a:p>
            <a:r>
              <a:rPr lang="en-US" sz="2800" b="0" kern="0" dirty="0" smtClean="0">
                <a:solidFill>
                  <a:srgbClr val="000000">
                    <a:lumMod val="75000"/>
                    <a:lumOff val="25000"/>
                  </a:srgbClr>
                </a:solidFill>
                <a:effectLst/>
              </a:rPr>
              <a:t>80 Minutes</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Using </a:t>
            </a:r>
            <a:r>
              <a:rPr lang="en-US" sz="4000" kern="0" dirty="0" err="1" smtClean="0">
                <a:solidFill>
                  <a:srgbClr val="FFFFFF"/>
                </a:solidFill>
                <a:effectLst>
                  <a:outerShdw blurRad="38100" dist="38100" dir="2700000" algn="tl">
                    <a:srgbClr val="000000">
                      <a:alpha val="43137"/>
                    </a:srgbClr>
                  </a:outerShdw>
                </a:effectLst>
              </a:rPr>
              <a:t>Git</a:t>
            </a:r>
            <a:r>
              <a:rPr lang="en-US" sz="4000" kern="0" dirty="0" smtClean="0">
                <a:solidFill>
                  <a:srgbClr val="FFFFFF"/>
                </a:solidFill>
                <a:effectLst>
                  <a:outerShdw blurRad="38100" dist="38100" dir="2700000" algn="tl">
                    <a:srgbClr val="000000">
                      <a:alpha val="43137"/>
                    </a:srgbClr>
                  </a:outerShdw>
                </a:effectLst>
              </a:rPr>
              <a:t> and Make with Vivado</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0365924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This 80 minute lab exercise is broken down into 6 main sections</a:t>
            </a:r>
          </a:p>
          <a:p>
            <a:pPr lvl="0"/>
            <a:endParaRPr lang="en-US" dirty="0" smtClean="0"/>
          </a:p>
          <a:p>
            <a:pPr marL="457200" lvl="0" indent="-457200">
              <a:buFont typeface="+mj-lt"/>
              <a:buAutoNum type="arabicPeriod"/>
            </a:pPr>
            <a:r>
              <a:rPr lang="en-US" dirty="0" smtClean="0"/>
              <a:t>Simple </a:t>
            </a:r>
            <a:r>
              <a:rPr lang="en-US" dirty="0"/>
              <a:t>RTL </a:t>
            </a:r>
            <a:r>
              <a:rPr lang="en-US" dirty="0" smtClean="0"/>
              <a:t>project creation</a:t>
            </a:r>
          </a:p>
          <a:p>
            <a:pPr marL="457200" lvl="0" indent="-457200">
              <a:buFont typeface="+mj-lt"/>
              <a:buAutoNum type="arabicPeriod"/>
            </a:pPr>
            <a:r>
              <a:rPr lang="en-US" dirty="0" smtClean="0"/>
              <a:t>Simple </a:t>
            </a:r>
            <a:r>
              <a:rPr lang="en-US" dirty="0"/>
              <a:t>IP </a:t>
            </a:r>
            <a:r>
              <a:rPr lang="en-US" dirty="0" smtClean="0"/>
              <a:t>project creation</a:t>
            </a:r>
          </a:p>
          <a:p>
            <a:pPr marL="457200" lvl="0" indent="-457200">
              <a:buFont typeface="+mj-lt"/>
              <a:buAutoNum type="arabicPeriod"/>
            </a:pPr>
            <a:r>
              <a:rPr lang="en-US" dirty="0" smtClean="0"/>
              <a:t>Custom IP creation </a:t>
            </a:r>
          </a:p>
          <a:p>
            <a:pPr marL="457200" lvl="0" indent="-457200">
              <a:buFont typeface="+mj-lt"/>
              <a:buAutoNum type="arabicPeriod"/>
            </a:pPr>
            <a:r>
              <a:rPr lang="en-US" dirty="0" smtClean="0"/>
              <a:t>IP creation using Vivado HLS</a:t>
            </a:r>
          </a:p>
          <a:p>
            <a:pPr marL="457200" lvl="0" indent="-457200">
              <a:buFont typeface="+mj-lt"/>
              <a:buAutoNum type="arabicPeriod"/>
            </a:pPr>
            <a:r>
              <a:rPr lang="en-US" dirty="0" smtClean="0"/>
              <a:t>Block design creation in IP Integrator</a:t>
            </a:r>
          </a:p>
          <a:p>
            <a:pPr marL="457200" lvl="0" indent="-457200">
              <a:buFont typeface="+mj-lt"/>
              <a:buAutoNum type="arabicPeriod"/>
            </a:pPr>
            <a:r>
              <a:rPr lang="en-US" dirty="0" smtClean="0"/>
              <a:t>Top level integration</a:t>
            </a:r>
            <a:endParaRPr lang="en-US" dirty="0"/>
          </a:p>
        </p:txBody>
      </p:sp>
      <p:sp>
        <p:nvSpPr>
          <p:cNvPr id="4" name="Title 3"/>
          <p:cNvSpPr>
            <a:spLocks noGrp="1"/>
          </p:cNvSpPr>
          <p:nvPr>
            <p:ph type="title"/>
          </p:nvPr>
        </p:nvSpPr>
        <p:spPr/>
        <p:txBody>
          <a:bodyPr/>
          <a:lstStyle/>
          <a:p>
            <a:r>
              <a:rPr lang="en-US" dirty="0" smtClean="0"/>
              <a:t>Lab overview</a:t>
            </a:r>
            <a:endParaRPr lang="en-US" dirty="0"/>
          </a:p>
        </p:txBody>
      </p:sp>
      <p:sp>
        <p:nvSpPr>
          <p:cNvPr id="5" name="Rectangle 4"/>
          <p:cNvSpPr/>
          <p:nvPr/>
        </p:nvSpPr>
        <p:spPr bwMode="auto">
          <a:xfrm>
            <a:off x="0" y="5595487"/>
            <a:ext cx="9144000" cy="905971"/>
          </a:xfrm>
          <a:prstGeom prst="rect">
            <a:avLst/>
          </a:prstGeom>
          <a:solidFill>
            <a:schemeClr val="tx1">
              <a:lumMod val="50000"/>
              <a:lumOff val="50000"/>
            </a:scheme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lvl="0"/>
            <a:r>
              <a:rPr lang="en-US" dirty="0">
                <a:solidFill>
                  <a:schemeClr val="bg1"/>
                </a:solidFill>
              </a:rPr>
              <a:t>This representative design will allow you to understand the recommended methodology for various Vivado sources</a:t>
            </a:r>
          </a:p>
        </p:txBody>
      </p:sp>
      <p:sp>
        <p:nvSpPr>
          <p:cNvPr id="6"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fld id="{060BD193-E118-4B16-863C-C8C12C675E3E}" type="slidenum">
              <a:rPr smtClean="0">
                <a:solidFill>
                  <a:srgbClr val="000000"/>
                </a:solidFill>
              </a:rPr>
              <a:pPr>
                <a:defRPr/>
              </a:pPr>
              <a:t>23</a:t>
            </a:fld>
            <a:r>
              <a:rPr dirty="0" smtClean="0">
                <a:solidFill>
                  <a:srgbClr val="000000"/>
                </a:solidFill>
              </a:rPr>
              <a:t>4</a:t>
            </a:r>
            <a:endParaRPr dirty="0">
              <a:solidFill>
                <a:srgbClr val="000000"/>
              </a:solidFill>
            </a:endParaRPr>
          </a:p>
        </p:txBody>
      </p:sp>
    </p:spTree>
    <p:extLst>
      <p:ext uri="{BB962C8B-B14F-4D97-AF65-F5344CB8AC3E}">
        <p14:creationId xmlns:p14="http://schemas.microsoft.com/office/powerpoint/2010/main" val="10686559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5"/>
            <a:ext cx="6152148" cy="17962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Learn how to set up a very small RTL project and demonstrate project creation with </a:t>
            </a:r>
            <a:r>
              <a:rPr lang="en-US" sz="2800" b="0" kern="0" dirty="0" err="1" smtClean="0">
                <a:solidFill>
                  <a:srgbClr val="000000">
                    <a:lumMod val="75000"/>
                    <a:lumOff val="25000"/>
                  </a:srgbClr>
                </a:solidFill>
                <a:effectLst/>
              </a:rPr>
              <a:t>Tcl</a:t>
            </a:r>
            <a:r>
              <a:rPr lang="en-US" sz="2800" b="0" kern="0" dirty="0" smtClean="0">
                <a:solidFill>
                  <a:srgbClr val="000000">
                    <a:lumMod val="75000"/>
                    <a:lumOff val="25000"/>
                  </a:srgbClr>
                </a:solidFill>
                <a:effectLst/>
              </a:rPr>
              <a:t> scripts, Make and dependencies</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Lab Section 1 – Simple RTL Project</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0888233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5"/>
            <a:ext cx="6152148" cy="17962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Learn how to build an IP source using scripts and managed IP projects to be used as a remote source in a project</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Lab Section 2 – Simple IP Project</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5566415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5"/>
            <a:ext cx="6152148" cy="17962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Learn how to package HDL as a custom IP for inclusion in IP Integrator</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Lab Section 3 – Custom IP</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5717781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5"/>
            <a:ext cx="6152148" cy="17962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Learn how to build from C-based sources using scripts and packaging IP to be used in IP Integrator</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Lab Section 4 – Vivado HLS</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74367133"/>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5"/>
            <a:ext cx="6152148" cy="17962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Learn how to build a block design in IP Integrator to be used as a remote source</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Lab Section 5 – IP Integrator</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50842048"/>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5"/>
            <a:ext cx="6152148" cy="17962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Put it all together with a top level wrapper, including a System Generator IP as a remote source – compile and generate a bit stream</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Lab Section 6 – Top Level Integration</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3478646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5894"/>
            <a:ext cx="8233646" cy="5139159"/>
          </a:xfrm>
        </p:spPr>
        <p:txBody>
          <a:bodyPr/>
          <a:lstStyle/>
          <a:p>
            <a:r>
              <a:rPr lang="en-US" dirty="0" smtClean="0"/>
              <a:t>Automates</a:t>
            </a:r>
            <a:r>
              <a:rPr lang="en-US" baseline="0" dirty="0" smtClean="0"/>
              <a:t> critical management of development</a:t>
            </a:r>
          </a:p>
          <a:p>
            <a:pPr lvl="1"/>
            <a:r>
              <a:rPr lang="en-US" dirty="0" smtClean="0"/>
              <a:t>Milestones</a:t>
            </a:r>
            <a:r>
              <a:rPr lang="en-US" baseline="0" dirty="0" smtClean="0"/>
              <a:t> are “backed up”</a:t>
            </a:r>
          </a:p>
          <a:p>
            <a:pPr lvl="1"/>
            <a:r>
              <a:rPr lang="en-US" dirty="0" smtClean="0"/>
              <a:t>Can revert to previous milestone if necessary</a:t>
            </a:r>
            <a:endParaRPr lang="en-US" baseline="0" dirty="0" smtClean="0"/>
          </a:p>
          <a:p>
            <a:pPr lvl="1"/>
            <a:r>
              <a:rPr lang="en-US" baseline="0" dirty="0" smtClean="0"/>
              <a:t>Changes are logged</a:t>
            </a:r>
          </a:p>
          <a:p>
            <a:pPr lvl="1"/>
            <a:endParaRPr lang="en-US" baseline="0" dirty="0" smtClean="0"/>
          </a:p>
          <a:p>
            <a:pPr lvl="0"/>
            <a:r>
              <a:rPr lang="en-US" dirty="0" smtClean="0"/>
              <a:t>Reduces compile times</a:t>
            </a:r>
            <a:endParaRPr lang="en-US" baseline="0" dirty="0" smtClean="0"/>
          </a:p>
          <a:p>
            <a:pPr lvl="1"/>
            <a:r>
              <a:rPr lang="en-US" dirty="0" smtClean="0"/>
              <a:t>Dependency tracking – only build when inputs change</a:t>
            </a:r>
          </a:p>
          <a:p>
            <a:pPr lvl="1"/>
            <a:r>
              <a:rPr lang="en-US" dirty="0" smtClean="0"/>
              <a:t>Take advantage of parallelization – independent steps can run in parallel</a:t>
            </a:r>
          </a:p>
          <a:p>
            <a:pPr lvl="1"/>
            <a:endParaRPr lang="en-US" dirty="0" smtClean="0"/>
          </a:p>
          <a:p>
            <a:pPr lvl="0"/>
            <a:r>
              <a:rPr lang="en-US" dirty="0" smtClean="0"/>
              <a:t>Most customers</a:t>
            </a:r>
            <a:r>
              <a:rPr lang="en-US" baseline="0" dirty="0" smtClean="0"/>
              <a:t> use some form of revision control</a:t>
            </a:r>
            <a:endParaRPr lang="en-US" dirty="0"/>
          </a:p>
        </p:txBody>
      </p:sp>
      <p:sp>
        <p:nvSpPr>
          <p:cNvPr id="3" name="Title 2"/>
          <p:cNvSpPr>
            <a:spLocks noGrp="1"/>
          </p:cNvSpPr>
          <p:nvPr>
            <p:ph type="title"/>
          </p:nvPr>
        </p:nvSpPr>
        <p:spPr/>
        <p:txBody>
          <a:bodyPr/>
          <a:lstStyle/>
          <a:p>
            <a:r>
              <a:rPr lang="en-US" dirty="0" smtClean="0"/>
              <a:t>Why use revision control?</a:t>
            </a:r>
            <a:endParaRPr lang="en-US" dirty="0"/>
          </a:p>
        </p:txBody>
      </p:sp>
      <p:sp>
        <p:nvSpPr>
          <p:cNvPr id="4" name="Rectangle 3"/>
          <p:cNvSpPr/>
          <p:nvPr/>
        </p:nvSpPr>
        <p:spPr bwMode="auto">
          <a:xfrm>
            <a:off x="1" y="5575852"/>
            <a:ext cx="9144000" cy="905971"/>
          </a:xfrm>
          <a:prstGeom prst="rect">
            <a:avLst/>
          </a:prstGeom>
          <a:solidFill>
            <a:schemeClr val="tx1">
              <a:lumMod val="50000"/>
              <a:lumOff val="50000"/>
            </a:scheme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lvl="0" algn="ctr"/>
            <a:r>
              <a:rPr lang="en-US" dirty="0">
                <a:solidFill>
                  <a:schemeClr val="bg1"/>
                </a:solidFill>
              </a:rPr>
              <a:t>The </a:t>
            </a:r>
            <a:r>
              <a:rPr lang="en-US" dirty="0" err="1">
                <a:solidFill>
                  <a:schemeClr val="bg1"/>
                </a:solidFill>
              </a:rPr>
              <a:t>UltraFast</a:t>
            </a:r>
            <a:r>
              <a:rPr lang="en-US" dirty="0">
                <a:solidFill>
                  <a:schemeClr val="bg1"/>
                </a:solidFill>
              </a:rPr>
              <a:t> Design Methodology Guide (UG949) recommends using revision control with Vivado Design </a:t>
            </a:r>
            <a:r>
              <a:rPr lang="en-US" dirty="0" smtClean="0">
                <a:solidFill>
                  <a:schemeClr val="bg1"/>
                </a:solidFill>
              </a:rPr>
              <a:t>Suite</a:t>
            </a:r>
            <a:endParaRPr lang="en-US" dirty="0">
              <a:solidFill>
                <a:schemeClr val="bg1"/>
              </a:solidFill>
            </a:endParaRPr>
          </a:p>
        </p:txBody>
      </p:sp>
      <p:sp>
        <p:nvSpPr>
          <p:cNvPr id="16" name="Slide Number Placeholder 6"/>
          <p:cNvSpPr>
            <a:spLocks noGrp="1"/>
          </p:cNvSpPr>
          <p:nvPr>
            <p:ph type="sldNum" sz="quarter" idx="10"/>
          </p:nvPr>
        </p:nvSpPr>
        <p:spPr>
          <a:xfrm>
            <a:off x="457200" y="6577013"/>
            <a:ext cx="838200" cy="244475"/>
          </a:xfrm>
        </p:spPr>
        <p:txBody>
          <a:bodyPr/>
          <a:lstStyle/>
          <a:p>
            <a:r>
              <a:rPr lang="en-US" dirty="0" smtClean="0"/>
              <a:t>Page </a:t>
            </a:r>
            <a:fld id="{F1977CC1-C817-4587-9D23-BE23955AA968}" type="slidenum">
              <a:rPr lang="en-US" smtClean="0"/>
              <a:t>3</a:t>
            </a:fld>
            <a:endParaRPr lang="en-US" dirty="0"/>
          </a:p>
        </p:txBody>
      </p:sp>
    </p:spTree>
    <p:extLst>
      <p:ext uri="{BB962C8B-B14F-4D97-AF65-F5344CB8AC3E}">
        <p14:creationId xmlns:p14="http://schemas.microsoft.com/office/powerpoint/2010/main" val="31223852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0" y="5595487"/>
            <a:ext cx="9144000" cy="905971"/>
          </a:xfrm>
          <a:prstGeom prst="rect">
            <a:avLst/>
          </a:prstGeom>
          <a:solidFill>
            <a:schemeClr val="tx1">
              <a:lumMod val="50000"/>
              <a:lumOff val="50000"/>
            </a:scheme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lvl="0"/>
            <a:r>
              <a:rPr lang="en-US" dirty="0" smtClean="0">
                <a:solidFill>
                  <a:schemeClr val="bg1"/>
                </a:solidFill>
              </a:rPr>
              <a:t>Now you can help your customers!</a:t>
            </a:r>
            <a:endParaRPr lang="en-US" dirty="0">
              <a:solidFill>
                <a:schemeClr val="bg1"/>
              </a:solidFill>
            </a:endParaRPr>
          </a:p>
        </p:txBody>
      </p:sp>
      <p:sp>
        <p:nvSpPr>
          <p:cNvPr id="2" name="Content Placeholder 1"/>
          <p:cNvSpPr>
            <a:spLocks noGrp="1"/>
          </p:cNvSpPr>
          <p:nvPr>
            <p:ph idx="1"/>
          </p:nvPr>
        </p:nvSpPr>
        <p:spPr>
          <a:xfrm>
            <a:off x="457200" y="1327151"/>
            <a:ext cx="8233646" cy="3976370"/>
          </a:xfrm>
        </p:spPr>
        <p:txBody>
          <a:bodyPr/>
          <a:lstStyle/>
          <a:p>
            <a:r>
              <a:rPr lang="en-US" dirty="0" smtClean="0"/>
              <a:t>In the last hour you built a fresh Vivado project</a:t>
            </a:r>
          </a:p>
          <a:p>
            <a:pPr lvl="1"/>
            <a:r>
              <a:rPr lang="en-US" dirty="0" smtClean="0"/>
              <a:t>Set up directories </a:t>
            </a:r>
          </a:p>
          <a:p>
            <a:pPr lvl="1"/>
            <a:r>
              <a:rPr lang="en-US" dirty="0" smtClean="0"/>
              <a:t>Set up required scripts</a:t>
            </a:r>
          </a:p>
          <a:p>
            <a:pPr lvl="1"/>
            <a:r>
              <a:rPr lang="en-US" dirty="0" smtClean="0"/>
              <a:t>Set up a methodology for generating the design</a:t>
            </a:r>
          </a:p>
          <a:p>
            <a:pPr lvl="1"/>
            <a:endParaRPr lang="en-US" dirty="0"/>
          </a:p>
          <a:p>
            <a:r>
              <a:rPr lang="en-US" dirty="0" smtClean="0"/>
              <a:t>Now you can iterate on the design and allow ‘make’ to help manage dependencies for you</a:t>
            </a:r>
          </a:p>
          <a:p>
            <a:endParaRPr lang="en-US" dirty="0"/>
          </a:p>
          <a:p>
            <a:r>
              <a:rPr lang="en-US" dirty="0" smtClean="0"/>
              <a:t>You can check in and check out as you reach key milestones</a:t>
            </a:r>
          </a:p>
          <a:p>
            <a:endParaRPr lang="en-US" dirty="0"/>
          </a:p>
          <a:p>
            <a:endParaRPr lang="en-US" dirty="0"/>
          </a:p>
        </p:txBody>
      </p:sp>
      <p:sp>
        <p:nvSpPr>
          <p:cNvPr id="4" name="Title 3"/>
          <p:cNvSpPr>
            <a:spLocks noGrp="1"/>
          </p:cNvSpPr>
          <p:nvPr>
            <p:ph type="title"/>
          </p:nvPr>
        </p:nvSpPr>
        <p:spPr/>
        <p:txBody>
          <a:bodyPr/>
          <a:lstStyle/>
          <a:p>
            <a:r>
              <a:rPr lang="en-US" dirty="0" smtClean="0"/>
              <a:t>What you just accomplished</a:t>
            </a:r>
            <a:endParaRPr lang="en-US" dirty="0"/>
          </a:p>
        </p:txBody>
      </p:sp>
      <p:sp>
        <p:nvSpPr>
          <p:cNvPr id="7"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31</a:t>
            </a:r>
            <a:endParaRPr dirty="0">
              <a:solidFill>
                <a:srgbClr val="000000"/>
              </a:solidFill>
            </a:endParaRPr>
          </a:p>
        </p:txBody>
      </p:sp>
    </p:spTree>
    <p:extLst>
      <p:ext uri="{BB962C8B-B14F-4D97-AF65-F5344CB8AC3E}">
        <p14:creationId xmlns:p14="http://schemas.microsoft.com/office/powerpoint/2010/main" val="22135630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37549"/>
            <a:ext cx="7830273" cy="5416951"/>
          </a:xfrm>
        </p:spPr>
        <p:txBody>
          <a:bodyPr/>
          <a:lstStyle/>
          <a:p>
            <a:r>
              <a:rPr lang="en-US" dirty="0" smtClean="0"/>
              <a:t>There are two documented approaches to decide which files to manage</a:t>
            </a:r>
          </a:p>
          <a:p>
            <a:pPr lvl="1"/>
            <a:r>
              <a:rPr lang="en-US" dirty="0" smtClean="0"/>
              <a:t>Maximum flexibility / least rebuild time</a:t>
            </a:r>
          </a:p>
          <a:p>
            <a:pPr lvl="1"/>
            <a:r>
              <a:rPr lang="en-US" dirty="0" smtClean="0"/>
              <a:t>Minimum number managed files</a:t>
            </a:r>
          </a:p>
          <a:p>
            <a:endParaRPr lang="en-US" dirty="0" smtClean="0"/>
          </a:p>
          <a:p>
            <a:r>
              <a:rPr lang="en-US" dirty="0" smtClean="0"/>
              <a:t>A key is to use remote sources and not to manage the project directories</a:t>
            </a:r>
          </a:p>
          <a:p>
            <a:endParaRPr lang="en-US" dirty="0" smtClean="0"/>
          </a:p>
          <a:p>
            <a:r>
              <a:rPr lang="en-US" dirty="0" smtClean="0"/>
              <a:t>This lab used </a:t>
            </a:r>
            <a:r>
              <a:rPr lang="en-US" dirty="0" err="1" smtClean="0"/>
              <a:t>Git</a:t>
            </a:r>
            <a:r>
              <a:rPr lang="en-US" dirty="0" smtClean="0"/>
              <a:t> but the methodology can be applied to other revision control flows</a:t>
            </a:r>
          </a:p>
          <a:p>
            <a:endParaRPr lang="en-US" dirty="0"/>
          </a:p>
          <a:p>
            <a:r>
              <a:rPr lang="en-US" dirty="0" smtClean="0"/>
              <a:t>Available documentation / materials coming soon!</a:t>
            </a:r>
          </a:p>
          <a:p>
            <a:pPr lvl="1"/>
            <a:r>
              <a:rPr lang="en-US" dirty="0" smtClean="0"/>
              <a:t>Chapter 2 in UG949, Quick Take Video, Lunch and Learn</a:t>
            </a:r>
            <a:endParaRPr lang="en-US" dirty="0"/>
          </a:p>
          <a:p>
            <a:endParaRPr lang="en-US" dirty="0" smtClean="0"/>
          </a:p>
        </p:txBody>
      </p:sp>
      <p:sp>
        <p:nvSpPr>
          <p:cNvPr id="3" name="Title 2"/>
          <p:cNvSpPr>
            <a:spLocks noGrp="1"/>
          </p:cNvSpPr>
          <p:nvPr>
            <p:ph type="title"/>
          </p:nvPr>
        </p:nvSpPr>
        <p:spPr/>
        <p:txBody>
          <a:bodyPr/>
          <a:lstStyle/>
          <a:p>
            <a:r>
              <a:rPr lang="en-US" dirty="0" smtClean="0"/>
              <a:t>Summary</a:t>
            </a:r>
            <a:endParaRPr lang="en-US" dirty="0"/>
          </a:p>
        </p:txBody>
      </p:sp>
      <p:sp>
        <p:nvSpPr>
          <p:cNvPr id="4" name="Frame 3"/>
          <p:cNvSpPr/>
          <p:nvPr/>
        </p:nvSpPr>
        <p:spPr bwMode="auto">
          <a:xfrm>
            <a:off x="610977" y="1617163"/>
            <a:ext cx="4365972" cy="438150"/>
          </a:xfrm>
          <a:prstGeom prst="frame">
            <a:avLst>
              <a:gd name="adj1" fmla="val 3088"/>
            </a:avLst>
          </a:prstGeom>
          <a:solidFill>
            <a:srgbClr val="00B05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5" name="TextBox 4"/>
          <p:cNvSpPr txBox="1"/>
          <p:nvPr/>
        </p:nvSpPr>
        <p:spPr bwMode="auto">
          <a:xfrm>
            <a:off x="5051593" y="1651871"/>
            <a:ext cx="2963119" cy="404663"/>
          </a:xfrm>
          <a:prstGeom prst="rect">
            <a:avLst/>
          </a:prstGeom>
          <a:noFill/>
          <a:ln w="9525">
            <a:no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kumimoji="0" lang="en-US" sz="2000" b="1" i="0" u="none" strike="noStrike" kern="0" cap="none" spc="0" normalizeH="0" baseline="0" noProof="0" dirty="0" smtClean="0">
                <a:ln>
                  <a:noFill/>
                </a:ln>
                <a:solidFill>
                  <a:srgbClr val="00B050"/>
                </a:solidFill>
                <a:effectLst/>
                <a:uLnTx/>
                <a:uFillTx/>
                <a:latin typeface="+mn-lt"/>
                <a:ea typeface="+mn-ea"/>
                <a:cs typeface="+mn-cs"/>
              </a:rPr>
              <a:t>Xilinx recommendation</a:t>
            </a:r>
          </a:p>
        </p:txBody>
      </p:sp>
      <p:sp>
        <p:nvSpPr>
          <p:cNvPr id="6"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3</a:t>
            </a:r>
            <a:r>
              <a:rPr dirty="0" smtClean="0">
                <a:solidFill>
                  <a:srgbClr val="000000"/>
                </a:solidFill>
              </a:rPr>
              <a:t>2</a:t>
            </a:r>
            <a:endParaRPr dirty="0">
              <a:solidFill>
                <a:srgbClr val="000000"/>
              </a:solidFill>
            </a:endParaRPr>
          </a:p>
        </p:txBody>
      </p:sp>
    </p:spTree>
    <p:extLst>
      <p:ext uri="{BB962C8B-B14F-4D97-AF65-F5344CB8AC3E}">
        <p14:creationId xmlns:p14="http://schemas.microsoft.com/office/powerpoint/2010/main" val="4242421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If you ran out of time today, finish this lab.  Ask questions if you get stuck.</a:t>
            </a:r>
          </a:p>
          <a:p>
            <a:endParaRPr lang="en-US" dirty="0"/>
          </a:p>
          <a:p>
            <a:r>
              <a:rPr lang="en-US" dirty="0" smtClean="0"/>
              <a:t>Take the TSC content and deliver it as a Lunch and Learn to your customers</a:t>
            </a:r>
          </a:p>
          <a:p>
            <a:endParaRPr lang="en-US" dirty="0"/>
          </a:p>
          <a:p>
            <a:r>
              <a:rPr lang="en-US" dirty="0" smtClean="0"/>
              <a:t>Fill out the TSC survey</a:t>
            </a:r>
          </a:p>
          <a:p>
            <a:endParaRPr lang="en-US" dirty="0" smtClean="0"/>
          </a:p>
          <a:p>
            <a:endParaRPr lang="en-US" dirty="0"/>
          </a:p>
          <a:p>
            <a:pPr marL="0" indent="0">
              <a:buNone/>
            </a:pPr>
            <a:endParaRPr lang="en-US" dirty="0" smtClean="0"/>
          </a:p>
        </p:txBody>
      </p:sp>
      <p:sp>
        <p:nvSpPr>
          <p:cNvPr id="3" name="Title 2"/>
          <p:cNvSpPr>
            <a:spLocks noGrp="1"/>
          </p:cNvSpPr>
          <p:nvPr>
            <p:ph type="title"/>
          </p:nvPr>
        </p:nvSpPr>
        <p:spPr/>
        <p:txBody>
          <a:bodyPr/>
          <a:lstStyle/>
          <a:p>
            <a:r>
              <a:rPr lang="en-US" dirty="0" smtClean="0"/>
              <a:t>Next steps</a:t>
            </a:r>
            <a:endParaRPr lang="en-US" dirty="0"/>
          </a:p>
        </p:txBody>
      </p:sp>
      <p:sp>
        <p:nvSpPr>
          <p:cNvPr id="4"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33</a:t>
            </a:r>
            <a:endParaRPr dirty="0">
              <a:solidFill>
                <a:srgbClr val="000000"/>
              </a:solidFill>
            </a:endParaRPr>
          </a:p>
        </p:txBody>
      </p:sp>
    </p:spTree>
    <p:extLst>
      <p:ext uri="{BB962C8B-B14F-4D97-AF65-F5344CB8AC3E}">
        <p14:creationId xmlns:p14="http://schemas.microsoft.com/office/powerpoint/2010/main" val="5795303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Q &amp; A</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97633556"/>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Thank You</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62025340"/>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Backup</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63462002"/>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109728" y="877824"/>
          <a:ext cx="8863584" cy="213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smtClean="0"/>
              <a:t>Recommended</a:t>
            </a:r>
            <a:r>
              <a:rPr lang="en-US" baseline="0" dirty="0" smtClean="0"/>
              <a:t> directory structure</a:t>
            </a:r>
            <a:endParaRPr lang="en-US" dirty="0"/>
          </a:p>
        </p:txBody>
      </p:sp>
      <p:sp>
        <p:nvSpPr>
          <p:cNvPr id="5" name="Rounded Rectangle 4"/>
          <p:cNvSpPr/>
          <p:nvPr/>
        </p:nvSpPr>
        <p:spPr bwMode="auto">
          <a:xfrm>
            <a:off x="48768" y="1243584"/>
            <a:ext cx="9034272" cy="1499616"/>
          </a:xfrm>
          <a:prstGeom prst="roundRect">
            <a:avLst/>
          </a:prstGeom>
          <a:noFill/>
          <a:ln w="762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6" name="Text Placeholder 5"/>
          <p:cNvSpPr>
            <a:spLocks noGrp="1"/>
          </p:cNvSpPr>
          <p:nvPr>
            <p:ph type="body" idx="4294967295"/>
          </p:nvPr>
        </p:nvSpPr>
        <p:spPr>
          <a:xfrm>
            <a:off x="457200" y="3302255"/>
            <a:ext cx="8225554" cy="3171698"/>
          </a:xfrm>
        </p:spPr>
        <p:txBody>
          <a:bodyPr/>
          <a:lstStyle/>
          <a:p>
            <a:r>
              <a:rPr lang="en-US" dirty="0" smtClean="0"/>
              <a:t>All Sources are under revision control (dark red)</a:t>
            </a:r>
          </a:p>
          <a:p>
            <a:pPr lvl="1"/>
            <a:r>
              <a:rPr lang="en-US" dirty="0" smtClean="0"/>
              <a:t>Can be local disk space, or remote/shared location</a:t>
            </a:r>
          </a:p>
          <a:p>
            <a:pPr lvl="1"/>
            <a:r>
              <a:rPr lang="en-US" dirty="0" smtClean="0"/>
              <a:t>Read only or writeable depending on rev. control tool</a:t>
            </a:r>
          </a:p>
          <a:p>
            <a:pPr lvl="1"/>
            <a:endParaRPr lang="en-US" dirty="0" smtClean="0"/>
          </a:p>
          <a:p>
            <a:r>
              <a:rPr lang="en-US" dirty="0" smtClean="0"/>
              <a:t>Working directory is “ignored” – not under revision control (blue)</a:t>
            </a:r>
          </a:p>
          <a:p>
            <a:pPr lvl="1"/>
            <a:r>
              <a:rPr lang="en-US" dirty="0" smtClean="0"/>
              <a:t>You will create all your projects here – and reference remote sources (../)</a:t>
            </a:r>
          </a:p>
          <a:p>
            <a:pPr lvl="1"/>
            <a:r>
              <a:rPr lang="en-US" dirty="0" smtClean="0"/>
              <a:t>Build “Bottom Up” – copy intermediate deliverables for IP into rev ctrl</a:t>
            </a:r>
            <a:endParaRPr lang="en-US" dirty="0"/>
          </a:p>
        </p:txBody>
      </p:sp>
      <p:sp>
        <p:nvSpPr>
          <p:cNvPr id="7"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37</a:t>
            </a:r>
            <a:endParaRPr dirty="0">
              <a:solidFill>
                <a:srgbClr val="000000"/>
              </a:solidFill>
            </a:endParaRPr>
          </a:p>
        </p:txBody>
      </p:sp>
    </p:spTree>
    <p:extLst>
      <p:ext uri="{BB962C8B-B14F-4D97-AF65-F5344CB8AC3E}">
        <p14:creationId xmlns:p14="http://schemas.microsoft.com/office/powerpoint/2010/main" val="15867726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3840" y="1205230"/>
            <a:ext cx="5027333" cy="4268337"/>
          </a:xfrm>
        </p:spPr>
        <p:txBody>
          <a:bodyPr/>
          <a:lstStyle/>
          <a:p>
            <a:r>
              <a:rPr lang="en-US" sz="1800" dirty="0" smtClean="0"/>
              <a:t>Use Standalone Manage IP</a:t>
            </a:r>
          </a:p>
          <a:p>
            <a:pPr lvl="1"/>
            <a:r>
              <a:rPr lang="en-US" sz="1600" dirty="0" smtClean="0"/>
              <a:t>Put the IP outside the project to be checked into revision control</a:t>
            </a:r>
          </a:p>
          <a:p>
            <a:pPr lvl="1"/>
            <a:r>
              <a:rPr lang="en-US" sz="1600" dirty="0" smtClean="0"/>
              <a:t>Choose a directory – normally at same level as working project</a:t>
            </a:r>
          </a:p>
          <a:p>
            <a:pPr lvl="1"/>
            <a:endParaRPr lang="en-US" sz="1600" dirty="0" smtClean="0"/>
          </a:p>
          <a:p>
            <a:r>
              <a:rPr lang="en-US" sz="1800" dirty="0" smtClean="0"/>
              <a:t>Check in the directory next to the </a:t>
            </a:r>
            <a:r>
              <a:rPr lang="en-US" sz="1800" dirty="0" err="1" smtClean="0"/>
              <a:t>managed_ip_project</a:t>
            </a:r>
            <a:r>
              <a:rPr lang="en-US" sz="1800" dirty="0" smtClean="0"/>
              <a:t> folder</a:t>
            </a:r>
          </a:p>
          <a:p>
            <a:pPr lvl="1"/>
            <a:r>
              <a:rPr lang="en-US" sz="1600" dirty="0" smtClean="0"/>
              <a:t>And everything below it (.xci, .</a:t>
            </a:r>
            <a:r>
              <a:rPr lang="en-US" sz="1600" dirty="0" err="1" smtClean="0"/>
              <a:t>dcp</a:t>
            </a:r>
            <a:r>
              <a:rPr lang="en-US" sz="1600" dirty="0" smtClean="0"/>
              <a:t>, .</a:t>
            </a:r>
            <a:r>
              <a:rPr lang="en-US" sz="1600" dirty="0" err="1" smtClean="0"/>
              <a:t>veo</a:t>
            </a:r>
            <a:r>
              <a:rPr lang="en-US" sz="1600" dirty="0" smtClean="0"/>
              <a:t>, . Xml)</a:t>
            </a:r>
          </a:p>
          <a:p>
            <a:pPr lvl="1"/>
            <a:r>
              <a:rPr lang="en-US" sz="1600" dirty="0" smtClean="0"/>
              <a:t>all subdirectories</a:t>
            </a:r>
          </a:p>
          <a:p>
            <a:pPr lvl="1"/>
            <a:endParaRPr lang="en-US" sz="1600" dirty="0"/>
          </a:p>
          <a:p>
            <a:r>
              <a:rPr lang="en-US" sz="1800" dirty="0" smtClean="0"/>
              <a:t>Instantiate - </a:t>
            </a:r>
            <a:r>
              <a:rPr lang="en-US" sz="1800" dirty="0"/>
              <a:t>A</a:t>
            </a:r>
            <a:r>
              <a:rPr lang="en-US" sz="1800" dirty="0" smtClean="0"/>
              <a:t>dding .xci as remote source</a:t>
            </a:r>
          </a:p>
          <a:p>
            <a:pPr lvl="1"/>
            <a:r>
              <a:rPr lang="en-US" sz="1600" dirty="0" smtClean="0"/>
              <a:t>Make sure “copy into project” option is not selected</a:t>
            </a:r>
          </a:p>
          <a:p>
            <a:pPr lvl="1"/>
            <a:r>
              <a:rPr lang="en-US" sz="1600" dirty="0" smtClean="0"/>
              <a:t>Must be fully generated, preferably w/ </a:t>
            </a:r>
            <a:r>
              <a:rPr lang="en-US" sz="1600" dirty="0" err="1" smtClean="0"/>
              <a:t>dcp</a:t>
            </a:r>
            <a:endParaRPr lang="en-US" sz="1600" dirty="0"/>
          </a:p>
        </p:txBody>
      </p:sp>
      <p:sp>
        <p:nvSpPr>
          <p:cNvPr id="3" name="Title 2"/>
          <p:cNvSpPr>
            <a:spLocks noGrp="1"/>
          </p:cNvSpPr>
          <p:nvPr>
            <p:ph type="title"/>
          </p:nvPr>
        </p:nvSpPr>
        <p:spPr/>
        <p:txBody>
          <a:bodyPr/>
          <a:lstStyle/>
          <a:p>
            <a:r>
              <a:rPr lang="en-US" dirty="0" smtClean="0"/>
              <a:t>IP under revision</a:t>
            </a:r>
            <a:r>
              <a:rPr lang="en-US" baseline="0" dirty="0" smtClean="0"/>
              <a:t> control</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8073" y="294520"/>
            <a:ext cx="3788757" cy="206768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8073" y="2420597"/>
            <a:ext cx="3835927" cy="4129494"/>
          </a:xfrm>
          <a:prstGeom prst="rect">
            <a:avLst/>
          </a:prstGeom>
        </p:spPr>
      </p:pic>
      <p:sp>
        <p:nvSpPr>
          <p:cNvPr id="7" name="Rounded Rectangle 6"/>
          <p:cNvSpPr/>
          <p:nvPr/>
        </p:nvSpPr>
        <p:spPr bwMode="auto">
          <a:xfrm>
            <a:off x="5498530" y="857172"/>
            <a:ext cx="1436913" cy="298580"/>
          </a:xfrm>
          <a:prstGeom prst="roundRect">
            <a:avLst/>
          </a:prstGeom>
          <a:no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9" name="Rounded Rectangle 8"/>
          <p:cNvSpPr/>
          <p:nvPr/>
        </p:nvSpPr>
        <p:spPr bwMode="auto">
          <a:xfrm>
            <a:off x="5484533" y="4406226"/>
            <a:ext cx="1436913" cy="298580"/>
          </a:xfrm>
          <a:prstGeom prst="roundRect">
            <a:avLst/>
          </a:prstGeom>
          <a:no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8"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38</a:t>
            </a:r>
            <a:endParaRPr dirty="0">
              <a:solidFill>
                <a:srgbClr val="000000"/>
              </a:solidFill>
            </a:endParaRPr>
          </a:p>
        </p:txBody>
      </p:sp>
    </p:spTree>
    <p:extLst>
      <p:ext uri="{BB962C8B-B14F-4D97-AF65-F5344CB8AC3E}">
        <p14:creationId xmlns:p14="http://schemas.microsoft.com/office/powerpoint/2010/main" val="28799742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27150"/>
            <a:ext cx="6152796" cy="4268337"/>
          </a:xfrm>
        </p:spPr>
        <p:txBody>
          <a:bodyPr/>
          <a:lstStyle/>
          <a:p>
            <a:r>
              <a:rPr lang="en-US" dirty="0" smtClean="0"/>
              <a:t>Create the block diagram in a remote directory</a:t>
            </a:r>
          </a:p>
          <a:p>
            <a:pPr lvl="1"/>
            <a:r>
              <a:rPr lang="en-US" dirty="0" smtClean="0"/>
              <a:t>Just like IP, and make sure it is fully generated</a:t>
            </a:r>
          </a:p>
          <a:p>
            <a:pPr lvl="1"/>
            <a:r>
              <a:rPr lang="en-US" dirty="0" smtClean="0"/>
              <a:t>Iterate until happy w/ BD</a:t>
            </a:r>
          </a:p>
          <a:p>
            <a:pPr lvl="1"/>
            <a:endParaRPr lang="en-US" dirty="0" smtClean="0"/>
          </a:p>
          <a:p>
            <a:r>
              <a:rPr lang="en-US" dirty="0" smtClean="0"/>
              <a:t>Check in entire directory</a:t>
            </a:r>
          </a:p>
          <a:p>
            <a:pPr lvl="1"/>
            <a:r>
              <a:rPr lang="en-US" dirty="0" smtClean="0"/>
              <a:t>And all subdirectories</a:t>
            </a:r>
          </a:p>
          <a:p>
            <a:pPr lvl="1"/>
            <a:endParaRPr lang="en-US" dirty="0" smtClean="0"/>
          </a:p>
          <a:p>
            <a:r>
              <a:rPr lang="en-US" dirty="0" smtClean="0"/>
              <a:t>Add .</a:t>
            </a:r>
            <a:r>
              <a:rPr lang="en-US" dirty="0" err="1" smtClean="0"/>
              <a:t>bd</a:t>
            </a:r>
            <a:r>
              <a:rPr lang="en-US" dirty="0" smtClean="0"/>
              <a:t> as a remote source in top project</a:t>
            </a:r>
          </a:p>
          <a:p>
            <a:pPr lvl="1"/>
            <a:r>
              <a:rPr lang="en-US" dirty="0" smtClean="0"/>
              <a:t>Read only is fine for implementation</a:t>
            </a:r>
          </a:p>
          <a:p>
            <a:pPr lvl="1"/>
            <a:r>
              <a:rPr lang="en-US" dirty="0" smtClean="0"/>
              <a:t>Must be fully generated</a:t>
            </a:r>
            <a:endParaRPr lang="en-US" dirty="0"/>
          </a:p>
        </p:txBody>
      </p:sp>
      <p:sp>
        <p:nvSpPr>
          <p:cNvPr id="3" name="Title 2"/>
          <p:cNvSpPr>
            <a:spLocks noGrp="1"/>
          </p:cNvSpPr>
          <p:nvPr>
            <p:ph type="title"/>
          </p:nvPr>
        </p:nvSpPr>
        <p:spPr/>
        <p:txBody>
          <a:bodyPr/>
          <a:lstStyle/>
          <a:p>
            <a:r>
              <a:rPr lang="en-US" dirty="0" smtClean="0"/>
              <a:t>IP</a:t>
            </a:r>
            <a:r>
              <a:rPr lang="en-US" baseline="0" dirty="0" smtClean="0"/>
              <a:t> Integrator under revision control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9996" y="802664"/>
            <a:ext cx="2534004" cy="2248214"/>
          </a:xfrm>
          <a:prstGeom prst="rect">
            <a:avLst/>
          </a:prstGeom>
        </p:spPr>
      </p:pic>
      <p:sp>
        <p:nvSpPr>
          <p:cNvPr id="5" name="Rounded Rectangle 4"/>
          <p:cNvSpPr/>
          <p:nvPr/>
        </p:nvSpPr>
        <p:spPr bwMode="auto">
          <a:xfrm>
            <a:off x="6542722" y="2006081"/>
            <a:ext cx="1436913" cy="298580"/>
          </a:xfrm>
          <a:prstGeom prst="roundRect">
            <a:avLst/>
          </a:prstGeom>
          <a:no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6"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39</a:t>
            </a:r>
            <a:endParaRPr dirty="0">
              <a:solidFill>
                <a:srgbClr val="000000"/>
              </a:solidFill>
            </a:endParaRPr>
          </a:p>
        </p:txBody>
      </p:sp>
    </p:spTree>
    <p:extLst>
      <p:ext uri="{BB962C8B-B14F-4D97-AF65-F5344CB8AC3E}">
        <p14:creationId xmlns:p14="http://schemas.microsoft.com/office/powerpoint/2010/main" val="27882529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Build</a:t>
            </a:r>
            <a:r>
              <a:rPr lang="en-US" baseline="0" dirty="0" smtClean="0"/>
              <a:t> a small “managed </a:t>
            </a:r>
            <a:r>
              <a:rPr lang="en-US" baseline="0" dirty="0" err="1" smtClean="0"/>
              <a:t>ip</a:t>
            </a:r>
            <a:r>
              <a:rPr lang="en-US" baseline="0" dirty="0" smtClean="0"/>
              <a:t>” project for IP</a:t>
            </a:r>
          </a:p>
          <a:p>
            <a:r>
              <a:rPr lang="en-US" baseline="0" dirty="0" smtClean="0"/>
              <a:t>Package it up to a directory</a:t>
            </a:r>
          </a:p>
          <a:p>
            <a:pPr lvl="1"/>
            <a:r>
              <a:rPr lang="en-US" dirty="0" smtClean="0"/>
              <a:t>Creates component.xml</a:t>
            </a:r>
            <a:r>
              <a:rPr lang="en-US" baseline="0" dirty="0" smtClean="0"/>
              <a:t> and </a:t>
            </a:r>
            <a:r>
              <a:rPr lang="en-US" baseline="0" dirty="0" err="1" smtClean="0"/>
              <a:t>xgui</a:t>
            </a:r>
            <a:r>
              <a:rPr lang="en-US" baseline="0" dirty="0" smtClean="0"/>
              <a:t> </a:t>
            </a:r>
            <a:r>
              <a:rPr lang="en-US" baseline="0" dirty="0" err="1" smtClean="0"/>
              <a:t>dirs</a:t>
            </a:r>
            <a:endParaRPr lang="en-US" baseline="0" dirty="0" smtClean="0"/>
          </a:p>
          <a:p>
            <a:pPr lvl="1"/>
            <a:r>
              <a:rPr lang="en-US" dirty="0" smtClean="0"/>
              <a:t>Revision control this directory</a:t>
            </a:r>
          </a:p>
          <a:p>
            <a:pPr lvl="0"/>
            <a:r>
              <a:rPr lang="en-US" dirty="0" smtClean="0"/>
              <a:t>To edit/update from an instantiated project:</a:t>
            </a:r>
          </a:p>
          <a:p>
            <a:pPr lvl="1"/>
            <a:r>
              <a:rPr lang="en-US" dirty="0" smtClean="0"/>
              <a:t>From within IPI BD select IP, choose Edit in IP Packager</a:t>
            </a:r>
          </a:p>
          <a:p>
            <a:pPr lvl="1"/>
            <a:r>
              <a:rPr lang="en-US" dirty="0" smtClean="0"/>
              <a:t>Creates a small temp directory and allows</a:t>
            </a:r>
            <a:r>
              <a:rPr lang="en-US" baseline="0" dirty="0" smtClean="0"/>
              <a:t> RTL edits and re-packaging</a:t>
            </a:r>
          </a:p>
          <a:p>
            <a:pPr lvl="1"/>
            <a:r>
              <a:rPr lang="en-US" baseline="0" dirty="0" smtClean="0"/>
              <a:t>Make sure you up revision each time</a:t>
            </a:r>
          </a:p>
          <a:p>
            <a:pPr lvl="1"/>
            <a:r>
              <a:rPr lang="en-US" baseline="0" dirty="0" err="1" smtClean="0"/>
              <a:t>Report_ip_status</a:t>
            </a:r>
            <a:r>
              <a:rPr lang="en-US" baseline="0" dirty="0" smtClean="0"/>
              <a:t> and upgrading should work like Xilinx IP</a:t>
            </a:r>
            <a:endParaRPr lang="en-US" dirty="0" smtClean="0"/>
          </a:p>
        </p:txBody>
      </p:sp>
      <p:sp>
        <p:nvSpPr>
          <p:cNvPr id="3" name="Title 2"/>
          <p:cNvSpPr>
            <a:spLocks noGrp="1"/>
          </p:cNvSpPr>
          <p:nvPr>
            <p:ph type="title"/>
          </p:nvPr>
        </p:nvSpPr>
        <p:spPr/>
        <p:txBody>
          <a:bodyPr/>
          <a:lstStyle/>
          <a:p>
            <a:r>
              <a:rPr lang="en-US" dirty="0" smtClean="0"/>
              <a:t>Custom IP with IP Integrator</a:t>
            </a:r>
            <a:endParaRPr lang="en-US" dirty="0"/>
          </a:p>
        </p:txBody>
      </p:sp>
      <p:sp>
        <p:nvSpPr>
          <p:cNvPr id="4" name="Rounded Rectangle 3"/>
          <p:cNvSpPr/>
          <p:nvPr/>
        </p:nvSpPr>
        <p:spPr bwMode="auto">
          <a:xfrm>
            <a:off x="633984" y="4059936"/>
            <a:ext cx="4230624" cy="316992"/>
          </a:xfrm>
          <a:prstGeom prst="roundRect">
            <a:avLst/>
          </a:prstGeom>
          <a:no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5" name="TextBox 4"/>
          <p:cNvSpPr txBox="1"/>
          <p:nvPr/>
        </p:nvSpPr>
        <p:spPr bwMode="auto">
          <a:xfrm>
            <a:off x="7168896" y="5632704"/>
            <a:ext cx="1487425" cy="404663"/>
          </a:xfrm>
          <a:prstGeom prst="rect">
            <a:avLst/>
          </a:prstGeom>
          <a:noFill/>
          <a:ln w="38100">
            <a:solidFill>
              <a:schemeClr val="bg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r" defTabSz="914400" rtl="0" eaLnBrk="0" fontAlgn="base" latinLnBrk="0" hangingPunct="0">
              <a:lnSpc>
                <a:spcPct val="110000"/>
              </a:lnSpc>
              <a:spcBef>
                <a:spcPct val="20000"/>
              </a:spcBef>
              <a:spcAft>
                <a:spcPct val="0"/>
              </a:spcAft>
              <a:buClr>
                <a:schemeClr val="tx2"/>
              </a:buClr>
              <a:buSzPct val="88000"/>
              <a:tabLst/>
            </a:pPr>
            <a:r>
              <a:rPr kumimoji="0" lang="en-US" sz="2000" b="1" i="0" u="none" strike="noStrike" kern="0" cap="none" spc="0" normalizeH="0" baseline="0" noProof="0" dirty="0" smtClean="0">
                <a:ln>
                  <a:noFill/>
                </a:ln>
                <a:solidFill>
                  <a:srgbClr val="FF0000"/>
                </a:solidFill>
                <a:effectLst/>
                <a:uLnTx/>
                <a:uFillTx/>
                <a:latin typeface="+mn-lt"/>
                <a:ea typeface="+mn-ea"/>
                <a:cs typeface="+mn-cs"/>
              </a:rPr>
              <a:t>Important!</a:t>
            </a:r>
          </a:p>
        </p:txBody>
      </p:sp>
      <p:sp>
        <p:nvSpPr>
          <p:cNvPr id="6"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40</a:t>
            </a:r>
            <a:endParaRPr dirty="0">
              <a:solidFill>
                <a:srgbClr val="000000"/>
              </a:solidFill>
            </a:endParaRPr>
          </a:p>
        </p:txBody>
      </p:sp>
    </p:spTree>
    <p:extLst>
      <p:ext uri="{BB962C8B-B14F-4D97-AF65-F5344CB8AC3E}">
        <p14:creationId xmlns:p14="http://schemas.microsoft.com/office/powerpoint/2010/main" val="29201219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4719" y="2853713"/>
            <a:ext cx="2286000" cy="1524000"/>
          </a:xfrm>
          <a:prstGeom prst="rect">
            <a:avLst/>
          </a:prstGeom>
        </p:spPr>
      </p:pic>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73834" y="1596965"/>
            <a:ext cx="1905000" cy="1047750"/>
          </a:xfrm>
        </p:spPr>
      </p:pic>
      <p:sp>
        <p:nvSpPr>
          <p:cNvPr id="3" name="Title 2"/>
          <p:cNvSpPr>
            <a:spLocks noGrp="1"/>
          </p:cNvSpPr>
          <p:nvPr>
            <p:ph type="title"/>
          </p:nvPr>
        </p:nvSpPr>
        <p:spPr>
          <a:xfrm>
            <a:off x="87387" y="209550"/>
            <a:ext cx="8965173" cy="1143000"/>
          </a:xfrm>
        </p:spPr>
        <p:txBody>
          <a:bodyPr/>
          <a:lstStyle/>
          <a:p>
            <a:r>
              <a:rPr lang="en-US" dirty="0" smtClean="0"/>
              <a:t>Which </a:t>
            </a:r>
            <a:r>
              <a:rPr lang="en-US" dirty="0" smtClean="0"/>
              <a:t>revision control systems do you </a:t>
            </a:r>
            <a:r>
              <a:rPr lang="en-US" dirty="0" smtClean="0"/>
              <a:t>use?</a:t>
            </a:r>
            <a:endParaRPr lang="en-US"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769" y="3261742"/>
            <a:ext cx="1228725" cy="30480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3899" y="1305687"/>
            <a:ext cx="1447800" cy="1447800"/>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27751" y="3698277"/>
            <a:ext cx="1838325" cy="600075"/>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08115" y="4593840"/>
            <a:ext cx="1905000" cy="1457325"/>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00837" y="2989634"/>
            <a:ext cx="1676400" cy="695325"/>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387" y="4299415"/>
            <a:ext cx="2143125" cy="2143125"/>
          </a:xfrm>
          <a:prstGeom prst="rect">
            <a:avLst/>
          </a:prstGeom>
        </p:spPr>
      </p:pic>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26052" y="4616818"/>
            <a:ext cx="1524000" cy="1276350"/>
          </a:xfrm>
          <a:prstGeom prst="rect">
            <a:avLst/>
          </a:prstGeom>
        </p:spPr>
      </p:pic>
      <p:pic>
        <p:nvPicPr>
          <p:cNvPr id="13" name="Picture 1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046914" y="1371771"/>
            <a:ext cx="3457575" cy="1323975"/>
          </a:xfrm>
          <a:prstGeom prst="rect">
            <a:avLst/>
          </a:prstGeom>
        </p:spPr>
      </p:pic>
      <p:pic>
        <p:nvPicPr>
          <p:cNvPr id="14" name="Picture 1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72298" y="4285126"/>
            <a:ext cx="2295525" cy="1990725"/>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733169" y="2872289"/>
            <a:ext cx="1356360" cy="441960"/>
          </a:xfrm>
          <a:prstGeom prst="rect">
            <a:avLst/>
          </a:prstGeom>
        </p:spPr>
      </p:pic>
      <p:sp>
        <p:nvSpPr>
          <p:cNvPr id="16"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5</a:t>
            </a:r>
            <a:endParaRPr dirty="0">
              <a:solidFill>
                <a:srgbClr val="000000"/>
              </a:solidFill>
            </a:endParaRPr>
          </a:p>
        </p:txBody>
      </p:sp>
    </p:spTree>
    <p:extLst>
      <p:ext uri="{BB962C8B-B14F-4D97-AF65-F5344CB8AC3E}">
        <p14:creationId xmlns:p14="http://schemas.microsoft.com/office/powerpoint/2010/main" val="376439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4599" y="1327150"/>
            <a:ext cx="6047775" cy="4268337"/>
          </a:xfrm>
        </p:spPr>
        <p:txBody>
          <a:bodyPr/>
          <a:lstStyle/>
          <a:p>
            <a:r>
              <a:rPr lang="en-US" dirty="0" smtClean="0"/>
              <a:t>Build System Generator “Standalone”</a:t>
            </a:r>
          </a:p>
          <a:p>
            <a:pPr lvl="1"/>
            <a:r>
              <a:rPr lang="en-US" dirty="0" smtClean="0"/>
              <a:t>vs “composite” integration mode with </a:t>
            </a:r>
            <a:r>
              <a:rPr lang="en-US" dirty="0" err="1" smtClean="0"/>
              <a:t>Vivado</a:t>
            </a:r>
            <a:endParaRPr lang="en-US" dirty="0" smtClean="0"/>
          </a:p>
          <a:p>
            <a:pPr lvl="1"/>
            <a:r>
              <a:rPr lang="en-US" dirty="0" smtClean="0"/>
              <a:t>Package </a:t>
            </a:r>
            <a:r>
              <a:rPr lang="en-US" dirty="0" err="1" smtClean="0"/>
              <a:t>SysGen</a:t>
            </a:r>
            <a:r>
              <a:rPr lang="en-US" smtClean="0"/>
              <a:t> Block </a:t>
            </a:r>
            <a:r>
              <a:rPr lang="en-US" dirty="0" smtClean="0"/>
              <a:t>like any other custom IP </a:t>
            </a:r>
          </a:p>
          <a:p>
            <a:pPr lvl="1"/>
            <a:r>
              <a:rPr lang="en-US" dirty="0" smtClean="0"/>
              <a:t>IP repo used in IPI or Managed IP project for RTL</a:t>
            </a:r>
          </a:p>
          <a:p>
            <a:pPr lvl="1"/>
            <a:r>
              <a:rPr lang="en-US" dirty="0" smtClean="0"/>
              <a:t>Make sure it is fully generated (RTL) with DCP (OOC)</a:t>
            </a:r>
          </a:p>
          <a:p>
            <a:pPr lvl="1"/>
            <a:endParaRPr lang="en-US" dirty="0" smtClean="0"/>
          </a:p>
          <a:p>
            <a:r>
              <a:rPr lang="en-US" dirty="0" smtClean="0"/>
              <a:t>Check it into revision control, like IP</a:t>
            </a:r>
          </a:p>
          <a:p>
            <a:pPr lvl="1"/>
            <a:r>
              <a:rPr lang="en-US" dirty="0" smtClean="0"/>
              <a:t>Entire directory, including all </a:t>
            </a:r>
            <a:r>
              <a:rPr lang="en-US" dirty="0" err="1" smtClean="0"/>
              <a:t>subdirs</a:t>
            </a:r>
            <a:endParaRPr lang="en-US" dirty="0" smtClean="0"/>
          </a:p>
          <a:p>
            <a:pPr lvl="1"/>
            <a:endParaRPr lang="en-US" dirty="0" smtClean="0"/>
          </a:p>
          <a:p>
            <a:r>
              <a:rPr lang="en-US" dirty="0" smtClean="0"/>
              <a:t>Add .xci to top project as a remote source</a:t>
            </a:r>
          </a:p>
          <a:p>
            <a:pPr lvl="1"/>
            <a:r>
              <a:rPr lang="en-US" dirty="0" err="1"/>
              <a:t>a</a:t>
            </a:r>
            <a:r>
              <a:rPr lang="en-US" dirty="0" err="1" smtClean="0"/>
              <a:t>dd_sources</a:t>
            </a:r>
            <a:r>
              <a:rPr lang="en-US" dirty="0" smtClean="0"/>
              <a:t> </a:t>
            </a:r>
            <a:r>
              <a:rPr lang="en-US" dirty="0" err="1" smtClean="0"/>
              <a:t>Tcl</a:t>
            </a:r>
            <a:r>
              <a:rPr lang="en-US" dirty="0" smtClean="0"/>
              <a:t> command, relative file path</a:t>
            </a:r>
            <a:endParaRPr lang="en-US" dirty="0"/>
          </a:p>
        </p:txBody>
      </p:sp>
      <p:sp>
        <p:nvSpPr>
          <p:cNvPr id="3" name="Title 2"/>
          <p:cNvSpPr>
            <a:spLocks noGrp="1"/>
          </p:cNvSpPr>
          <p:nvPr>
            <p:ph type="title"/>
          </p:nvPr>
        </p:nvSpPr>
        <p:spPr/>
        <p:txBody>
          <a:bodyPr/>
          <a:lstStyle/>
          <a:p>
            <a:r>
              <a:rPr lang="en-US" dirty="0" smtClean="0"/>
              <a:t>System Generator under revision control</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259" y="1112469"/>
            <a:ext cx="2619741" cy="3515216"/>
          </a:xfrm>
          <a:prstGeom prst="rect">
            <a:avLst/>
          </a:prstGeom>
        </p:spPr>
      </p:pic>
      <p:sp>
        <p:nvSpPr>
          <p:cNvPr id="5" name="Rounded Rectangle 4"/>
          <p:cNvSpPr/>
          <p:nvPr/>
        </p:nvSpPr>
        <p:spPr bwMode="auto">
          <a:xfrm>
            <a:off x="6524259" y="3128826"/>
            <a:ext cx="1436913" cy="298580"/>
          </a:xfrm>
          <a:prstGeom prst="roundRect">
            <a:avLst/>
          </a:prstGeom>
          <a:no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9"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41</a:t>
            </a:r>
            <a:endParaRPr dirty="0">
              <a:solidFill>
                <a:srgbClr val="000000"/>
              </a:solidFill>
            </a:endParaRPr>
          </a:p>
        </p:txBody>
      </p:sp>
    </p:spTree>
    <p:extLst>
      <p:ext uri="{BB962C8B-B14F-4D97-AF65-F5344CB8AC3E}">
        <p14:creationId xmlns:p14="http://schemas.microsoft.com/office/powerpoint/2010/main" val="3128218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50848"/>
            <a:ext cx="8233646" cy="3896656"/>
          </a:xfrm>
        </p:spPr>
        <p:txBody>
          <a:bodyPr/>
          <a:lstStyle/>
          <a:p>
            <a:r>
              <a:rPr lang="en-US" dirty="0" smtClean="0"/>
              <a:t>Designed</a:t>
            </a:r>
            <a:r>
              <a:rPr lang="en-US" baseline="0" dirty="0" smtClean="0"/>
              <a:t> to be “friendly” to revision control</a:t>
            </a:r>
          </a:p>
          <a:p>
            <a:pPr lvl="1"/>
            <a:r>
              <a:rPr lang="en-US" dirty="0" smtClean="0"/>
              <a:t>No </a:t>
            </a:r>
            <a:r>
              <a:rPr lang="en-US" baseline="0" dirty="0" smtClean="0"/>
              <a:t>direct integration with specific tools</a:t>
            </a:r>
          </a:p>
          <a:p>
            <a:pPr lvl="1"/>
            <a:r>
              <a:rPr lang="en-US" dirty="0" smtClean="0"/>
              <a:t>Generally prefer ASCII-based internal files (XML project files)</a:t>
            </a:r>
          </a:p>
          <a:p>
            <a:pPr lvl="1"/>
            <a:r>
              <a:rPr lang="en-US" dirty="0" smtClean="0"/>
              <a:t>Tolerate </a:t>
            </a:r>
            <a:r>
              <a:rPr lang="en-US" dirty="0"/>
              <a:t>hidden “dot” files </a:t>
            </a:r>
            <a:r>
              <a:rPr lang="en-US" dirty="0" smtClean="0"/>
              <a:t>and read-only sources “locked” in revision control</a:t>
            </a:r>
          </a:p>
          <a:p>
            <a:pPr lvl="1"/>
            <a:r>
              <a:rPr lang="en-US" dirty="0" smtClean="0"/>
              <a:t>Minimize file updates on opening projects and only write changes</a:t>
            </a:r>
          </a:p>
          <a:p>
            <a:pPr lvl="1"/>
            <a:endParaRPr lang="en-US" dirty="0" smtClean="0"/>
          </a:p>
          <a:p>
            <a:r>
              <a:rPr lang="en-US" dirty="0" smtClean="0"/>
              <a:t>Work with different use models</a:t>
            </a:r>
          </a:p>
          <a:p>
            <a:pPr lvl="1"/>
            <a:r>
              <a:rPr lang="en-US" dirty="0" smtClean="0"/>
              <a:t>GUI (IDE) vs non-GUI (TCL scripting)</a:t>
            </a:r>
          </a:p>
          <a:p>
            <a:pPr lvl="1"/>
            <a:r>
              <a:rPr lang="en-US" dirty="0" smtClean="0"/>
              <a:t>Project vs non-project flows</a:t>
            </a:r>
          </a:p>
          <a:p>
            <a:pPr lvl="1"/>
            <a:r>
              <a:rPr lang="en-US" dirty="0" smtClean="0"/>
              <a:t>Distributed vs centralized revision control repositories</a:t>
            </a:r>
          </a:p>
        </p:txBody>
      </p:sp>
      <p:sp>
        <p:nvSpPr>
          <p:cNvPr id="2" name="Title 1"/>
          <p:cNvSpPr>
            <a:spLocks noGrp="1"/>
          </p:cNvSpPr>
          <p:nvPr>
            <p:ph type="title"/>
          </p:nvPr>
        </p:nvSpPr>
        <p:spPr/>
        <p:txBody>
          <a:bodyPr/>
          <a:lstStyle/>
          <a:p>
            <a:r>
              <a:rPr lang="en-US" dirty="0" smtClean="0"/>
              <a:t>Vivado </a:t>
            </a:r>
            <a:r>
              <a:rPr lang="en-US" baseline="0" dirty="0" smtClean="0"/>
              <a:t>revision control philosophy</a:t>
            </a:r>
            <a:endParaRPr lang="en-US" dirty="0"/>
          </a:p>
        </p:txBody>
      </p:sp>
      <p:sp>
        <p:nvSpPr>
          <p:cNvPr id="4"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fld id="{060BD193-E118-4B16-863C-C8C12C675E3E}" type="slidenum">
              <a:rPr>
                <a:solidFill>
                  <a:srgbClr val="000000"/>
                </a:solidFill>
              </a:rPr>
              <a:pPr>
                <a:defRPr/>
              </a:pPr>
              <a:t>5</a:t>
            </a:fld>
            <a:endParaRPr dirty="0">
              <a:solidFill>
                <a:srgbClr val="000000"/>
              </a:solidFill>
            </a:endParaRPr>
          </a:p>
        </p:txBody>
      </p:sp>
    </p:spTree>
    <p:extLst>
      <p:ext uri="{BB962C8B-B14F-4D97-AF65-F5344CB8AC3E}">
        <p14:creationId xmlns:p14="http://schemas.microsoft.com/office/powerpoint/2010/main" val="3384548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6462"/>
            <a:ext cx="8233646" cy="5404338"/>
          </a:xfrm>
        </p:spPr>
        <p:txBody>
          <a:bodyPr/>
          <a:lstStyle/>
          <a:p>
            <a:r>
              <a:rPr lang="en-US" dirty="0" smtClean="0"/>
              <a:t>2015.1</a:t>
            </a:r>
          </a:p>
          <a:p>
            <a:pPr lvl="1"/>
            <a:r>
              <a:rPr lang="en-US" dirty="0" smtClean="0"/>
              <a:t>Only the .</a:t>
            </a:r>
            <a:r>
              <a:rPr lang="en-US" dirty="0" err="1" smtClean="0"/>
              <a:t>bd</a:t>
            </a:r>
            <a:r>
              <a:rPr lang="en-US" dirty="0" smtClean="0"/>
              <a:t> file is required to recreate a block design</a:t>
            </a:r>
          </a:p>
          <a:p>
            <a:pPr lvl="1"/>
            <a:r>
              <a:rPr lang="en-US" dirty="0" smtClean="0"/>
              <a:t>Compared to 2014.1 the average number of files per IP is about 1/3</a:t>
            </a:r>
          </a:p>
          <a:p>
            <a:pPr lvl="1"/>
            <a:r>
              <a:rPr lang="en-US" dirty="0" smtClean="0"/>
              <a:t>Increased / focused testing around recommended methodology</a:t>
            </a:r>
          </a:p>
          <a:p>
            <a:pPr lvl="1"/>
            <a:endParaRPr lang="en-US" dirty="0" smtClean="0"/>
          </a:p>
          <a:p>
            <a:r>
              <a:rPr lang="en-US" dirty="0" smtClean="0"/>
              <a:t>Updates to Chapter 2 in the </a:t>
            </a:r>
            <a:r>
              <a:rPr lang="en-US" dirty="0" err="1" smtClean="0"/>
              <a:t>UltraFast</a:t>
            </a:r>
            <a:r>
              <a:rPr lang="en-US" dirty="0" smtClean="0"/>
              <a:t> DMG coming June 8th!</a:t>
            </a:r>
          </a:p>
          <a:p>
            <a:r>
              <a:rPr lang="en-US" dirty="0" smtClean="0"/>
              <a:t>Updated Revision Control Quick Take Video coming soon!</a:t>
            </a:r>
          </a:p>
          <a:p>
            <a:r>
              <a:rPr lang="en-US" dirty="0" smtClean="0"/>
              <a:t>New Lunch and Learn coming soon!</a:t>
            </a:r>
          </a:p>
          <a:p>
            <a:pPr marL="0" indent="0">
              <a:buNone/>
            </a:pPr>
            <a:endParaRPr lang="en-US" dirty="0" smtClean="0"/>
          </a:p>
          <a:p>
            <a:r>
              <a:rPr lang="en-US" dirty="0" smtClean="0"/>
              <a:t>2015.3</a:t>
            </a:r>
          </a:p>
          <a:p>
            <a:pPr lvl="1"/>
            <a:r>
              <a:rPr lang="en-US" dirty="0" smtClean="0"/>
              <a:t>Introduction of core container – one file per IP</a:t>
            </a:r>
          </a:p>
          <a:p>
            <a:pPr lvl="1"/>
            <a:r>
              <a:rPr lang="en-US" dirty="0" smtClean="0"/>
              <a:t>Reduction of side files required by IP Integrator</a:t>
            </a:r>
          </a:p>
          <a:p>
            <a:pPr lvl="1"/>
            <a:r>
              <a:rPr lang="en-US" dirty="0" smtClean="0"/>
              <a:t>Further reduction in the number of files per IP</a:t>
            </a:r>
          </a:p>
          <a:p>
            <a:pPr lvl="1"/>
            <a:r>
              <a:rPr lang="en-US" dirty="0"/>
              <a:t>New revision control </a:t>
            </a:r>
            <a:r>
              <a:rPr lang="en-US" dirty="0" smtClean="0"/>
              <a:t>tutorial available via </a:t>
            </a:r>
            <a:r>
              <a:rPr lang="en-US" dirty="0" err="1" smtClean="0"/>
              <a:t>DocNav</a:t>
            </a:r>
            <a:endParaRPr lang="en-US" dirty="0" smtClean="0"/>
          </a:p>
          <a:p>
            <a:endParaRPr lang="en-US" dirty="0" smtClean="0"/>
          </a:p>
          <a:p>
            <a:endParaRPr lang="en-US" dirty="0"/>
          </a:p>
        </p:txBody>
      </p:sp>
      <p:sp>
        <p:nvSpPr>
          <p:cNvPr id="4" name="Title 3"/>
          <p:cNvSpPr>
            <a:spLocks noGrp="1"/>
          </p:cNvSpPr>
          <p:nvPr>
            <p:ph type="title"/>
          </p:nvPr>
        </p:nvSpPr>
        <p:spPr/>
        <p:txBody>
          <a:bodyPr/>
          <a:lstStyle/>
          <a:p>
            <a:r>
              <a:rPr lang="en-US" dirty="0" smtClean="0"/>
              <a:t>Recent improvements in Vivado</a:t>
            </a:r>
            <a:endParaRPr lang="en-US" dirty="0"/>
          </a:p>
        </p:txBody>
      </p:sp>
      <p:sp>
        <p:nvSpPr>
          <p:cNvPr id="5"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fld id="{060BD193-E118-4B16-863C-C8C12C675E3E}" type="slidenum">
              <a:rPr>
                <a:solidFill>
                  <a:srgbClr val="000000"/>
                </a:solidFill>
              </a:rPr>
              <a:pPr>
                <a:defRPr/>
              </a:pPr>
              <a:t>6</a:t>
            </a:fld>
            <a:endParaRPr dirty="0">
              <a:solidFill>
                <a:srgbClr val="000000"/>
              </a:solidFill>
            </a:endParaRPr>
          </a:p>
        </p:txBody>
      </p:sp>
    </p:spTree>
    <p:extLst>
      <p:ext uri="{BB962C8B-B14F-4D97-AF65-F5344CB8AC3E}">
        <p14:creationId xmlns:p14="http://schemas.microsoft.com/office/powerpoint/2010/main" val="26154407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extLst>
              <p:ext uri="{D42A27DB-BD31-4B8C-83A1-F6EECF244321}">
                <p14:modId xmlns:p14="http://schemas.microsoft.com/office/powerpoint/2010/main" val="2557782947"/>
              </p:ext>
            </p:extLst>
          </p:nvPr>
        </p:nvGraphicFramePr>
        <p:xfrm>
          <a:off x="457200" y="1327150"/>
          <a:ext cx="4276846" cy="4268788"/>
        </p:xfrm>
        <a:graphic>
          <a:graphicData uri="http://schemas.openxmlformats.org/drawingml/2006/chart">
            <c:chart xmlns:c="http://schemas.openxmlformats.org/drawingml/2006/chart" xmlns:r="http://schemas.openxmlformats.org/officeDocument/2006/relationships" r:id="rId2"/>
          </a:graphicData>
        </a:graphic>
      </p:graphicFrame>
      <p:sp>
        <p:nvSpPr>
          <p:cNvPr id="12" name="Slide Number Placeholder 2"/>
          <p:cNvSpPr>
            <a:spLocks noGrp="1"/>
          </p:cNvSpPr>
          <p:nvPr>
            <p:ph type="sldNum" sz="quarter" idx="10"/>
          </p:nvPr>
        </p:nvSpPr>
        <p:spPr/>
        <p:txBody>
          <a:bodyPr/>
          <a:lstStyle/>
          <a:p>
            <a:pPr>
              <a:defRPr/>
            </a:pPr>
            <a:r>
              <a:rPr dirty="0">
                <a:solidFill>
                  <a:srgbClr val="000000"/>
                </a:solidFill>
              </a:rPr>
              <a:t>Page </a:t>
            </a:r>
            <a:r>
              <a:rPr dirty="0" smtClean="0">
                <a:solidFill>
                  <a:srgbClr val="000000"/>
                </a:solidFill>
              </a:rPr>
              <a:t>8</a:t>
            </a:r>
            <a:endParaRPr dirty="0">
              <a:solidFill>
                <a:srgbClr val="000000"/>
              </a:solidFill>
            </a:endParaRPr>
          </a:p>
        </p:txBody>
      </p:sp>
      <p:sp>
        <p:nvSpPr>
          <p:cNvPr id="3" name="Title 2"/>
          <p:cNvSpPr>
            <a:spLocks noGrp="1"/>
          </p:cNvSpPr>
          <p:nvPr>
            <p:ph type="title"/>
          </p:nvPr>
        </p:nvSpPr>
        <p:spPr/>
        <p:txBody>
          <a:bodyPr/>
          <a:lstStyle/>
          <a:p>
            <a:r>
              <a:rPr lang="en-US" dirty="0" smtClean="0"/>
              <a:t>Two documented revision control strategies</a:t>
            </a:r>
            <a:endParaRPr lang="en-US" dirty="0"/>
          </a:p>
        </p:txBody>
      </p:sp>
      <p:sp>
        <p:nvSpPr>
          <p:cNvPr id="11" name="Text Placeholder 10"/>
          <p:cNvSpPr>
            <a:spLocks noGrp="1"/>
          </p:cNvSpPr>
          <p:nvPr>
            <p:ph type="body" sz="half" idx="4294967295"/>
          </p:nvPr>
        </p:nvSpPr>
        <p:spPr>
          <a:xfrm>
            <a:off x="5334000" y="1511300"/>
            <a:ext cx="3810000" cy="4525963"/>
          </a:xfrm>
        </p:spPr>
        <p:txBody>
          <a:bodyPr/>
          <a:lstStyle/>
          <a:p>
            <a:r>
              <a:rPr lang="en-US" dirty="0" smtClean="0"/>
              <a:t>Maximum Flexibility</a:t>
            </a:r>
          </a:p>
          <a:p>
            <a:pPr marL="628650" lvl="1" indent="-285750">
              <a:buFont typeface="Arial" panose="020B0604020202020204" pitchFamily="34" charset="0"/>
              <a:buChar char="•"/>
            </a:pPr>
            <a:r>
              <a:rPr lang="en-US" dirty="0"/>
              <a:t>Option to use IP in future releases of Vivado without upgrading</a:t>
            </a:r>
          </a:p>
          <a:p>
            <a:pPr marL="628650" lvl="1" indent="-285750">
              <a:buFont typeface="Arial" panose="020B0604020202020204" pitchFamily="34" charset="0"/>
              <a:buChar char="•"/>
            </a:pPr>
            <a:r>
              <a:rPr lang="en-US" dirty="0"/>
              <a:t>Shorter runtime to rebuild </a:t>
            </a:r>
            <a:r>
              <a:rPr lang="en-US" dirty="0" smtClean="0"/>
              <a:t>project</a:t>
            </a:r>
          </a:p>
          <a:p>
            <a:pPr marL="628650" lvl="1" indent="-285750">
              <a:buFont typeface="Arial" panose="020B0604020202020204" pitchFamily="34" charset="0"/>
              <a:buChar char="•"/>
            </a:pPr>
            <a:endParaRPr lang="en-US" dirty="0"/>
          </a:p>
          <a:p>
            <a:r>
              <a:rPr lang="en-US" dirty="0" smtClean="0"/>
              <a:t>Minimum Files</a:t>
            </a:r>
            <a:endParaRPr lang="en-US" dirty="0"/>
          </a:p>
          <a:p>
            <a:pPr marL="628650" lvl="1" indent="-285750">
              <a:buFont typeface="Arial" panose="020B0604020202020204" pitchFamily="34" charset="0"/>
              <a:buChar char="•"/>
            </a:pPr>
            <a:r>
              <a:rPr lang="en-US" dirty="0" smtClean="0"/>
              <a:t>The least number of files to manage at the expense of flexibility and run time</a:t>
            </a:r>
            <a:endParaRPr lang="en-US" dirty="0"/>
          </a:p>
          <a:p>
            <a:pPr marL="628650" lvl="1" indent="-285750">
              <a:buFont typeface="Arial" panose="020B0604020202020204" pitchFamily="34" charset="0"/>
              <a:buChar char="•"/>
            </a:pPr>
            <a:endParaRPr lang="en-US" dirty="0"/>
          </a:p>
          <a:p>
            <a:endParaRPr lang="en-US" dirty="0"/>
          </a:p>
        </p:txBody>
      </p:sp>
      <p:sp>
        <p:nvSpPr>
          <p:cNvPr id="7" name="Frame 6"/>
          <p:cNvSpPr/>
          <p:nvPr/>
        </p:nvSpPr>
        <p:spPr bwMode="auto">
          <a:xfrm>
            <a:off x="5066203" y="1366982"/>
            <a:ext cx="3958543" cy="2382982"/>
          </a:xfrm>
          <a:prstGeom prst="frame">
            <a:avLst>
              <a:gd name="adj1" fmla="val 3088"/>
            </a:avLst>
          </a:prstGeom>
          <a:solidFill>
            <a:srgbClr val="00B05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8" name="TextBox 7"/>
          <p:cNvSpPr txBox="1"/>
          <p:nvPr/>
        </p:nvSpPr>
        <p:spPr bwMode="auto">
          <a:xfrm>
            <a:off x="5638096" y="962319"/>
            <a:ext cx="2963119" cy="404663"/>
          </a:xfrm>
          <a:prstGeom prst="rect">
            <a:avLst/>
          </a:prstGeom>
          <a:noFill/>
          <a:ln w="9525">
            <a:no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kumimoji="0" lang="en-US" sz="2000" b="1" i="0" u="none" strike="noStrike" kern="0" cap="none" spc="0" normalizeH="0" baseline="0" noProof="0" dirty="0" smtClean="0">
                <a:ln>
                  <a:noFill/>
                </a:ln>
                <a:solidFill>
                  <a:srgbClr val="00B050"/>
                </a:solidFill>
                <a:effectLst/>
                <a:uLnTx/>
                <a:uFillTx/>
                <a:latin typeface="+mn-lt"/>
                <a:ea typeface="+mn-ea"/>
                <a:cs typeface="+mn-cs"/>
              </a:rPr>
              <a:t>Xilinx recommendation</a:t>
            </a:r>
          </a:p>
        </p:txBody>
      </p:sp>
      <p:sp>
        <p:nvSpPr>
          <p:cNvPr id="2" name="Right Arrow 1"/>
          <p:cNvSpPr/>
          <p:nvPr/>
        </p:nvSpPr>
        <p:spPr bwMode="auto">
          <a:xfrm rot="10800000">
            <a:off x="4404867" y="2402504"/>
            <a:ext cx="611529" cy="311937"/>
          </a:xfrm>
          <a:prstGeom prst="rightArrow">
            <a:avLst/>
          </a:prstGeom>
          <a:solidFill>
            <a:srgbClr val="00B05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Tree>
    <p:extLst>
      <p:ext uri="{BB962C8B-B14F-4D97-AF65-F5344CB8AC3E}">
        <p14:creationId xmlns:p14="http://schemas.microsoft.com/office/powerpoint/2010/main" val="4294233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2719" y="1774568"/>
            <a:ext cx="952500" cy="304800"/>
          </a:xfrm>
          <a:prstGeom prst="rect">
            <a:avLst/>
          </a:prstGeom>
        </p:spPr>
      </p:pic>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239" y="2082178"/>
            <a:ext cx="868680" cy="213360"/>
          </a:xfrm>
          <a:prstGeom prst="rect">
            <a:avLst/>
          </a:prstGeom>
        </p:spPr>
      </p:pic>
      <p:sp>
        <p:nvSpPr>
          <p:cNvPr id="49" name="Text Placeholder 2"/>
          <p:cNvSpPr>
            <a:spLocks noGrp="1"/>
          </p:cNvSpPr>
          <p:nvPr>
            <p:ph idx="1"/>
          </p:nvPr>
        </p:nvSpPr>
        <p:spPr>
          <a:xfrm>
            <a:off x="457200" y="1327150"/>
            <a:ext cx="5202820" cy="4268337"/>
          </a:xfrm>
        </p:spPr>
        <p:txBody>
          <a:bodyPr/>
          <a:lstStyle/>
          <a:p>
            <a:r>
              <a:rPr lang="en-US" sz="1800" dirty="0" smtClean="0"/>
              <a:t>Manage different </a:t>
            </a:r>
            <a:r>
              <a:rPr lang="en-US" sz="1800" dirty="0"/>
              <a:t>s</a:t>
            </a:r>
            <a:r>
              <a:rPr lang="en-US" sz="1800" dirty="0" smtClean="0"/>
              <a:t>ource </a:t>
            </a:r>
            <a:r>
              <a:rPr lang="en-US" sz="1800" dirty="0"/>
              <a:t>t</a:t>
            </a:r>
            <a:r>
              <a:rPr lang="en-US" sz="1800" dirty="0" smtClean="0"/>
              <a:t>ypes in separate remote directories</a:t>
            </a:r>
          </a:p>
          <a:p>
            <a:endParaRPr lang="en-US" sz="1800" dirty="0" smtClean="0"/>
          </a:p>
          <a:p>
            <a:r>
              <a:rPr lang="en-US" sz="1800" dirty="0" smtClean="0"/>
              <a:t>Use a “work” directory to compile the design and to create Vivado projects</a:t>
            </a:r>
          </a:p>
          <a:p>
            <a:endParaRPr lang="en-US" sz="1800" dirty="0" smtClean="0"/>
          </a:p>
          <a:p>
            <a:r>
              <a:rPr lang="en-US" sz="1800" dirty="0" smtClean="0"/>
              <a:t>Set up the Vivado project with remote sources from the various directories</a:t>
            </a:r>
          </a:p>
          <a:p>
            <a:pPr lvl="1"/>
            <a:r>
              <a:rPr lang="en-US" sz="1600" dirty="0" smtClean="0"/>
              <a:t>Elect to </a:t>
            </a:r>
            <a:r>
              <a:rPr lang="en-US" sz="1600" u="sng" dirty="0" smtClean="0"/>
              <a:t>not</a:t>
            </a:r>
            <a:r>
              <a:rPr lang="en-US" sz="1600" dirty="0" smtClean="0"/>
              <a:t> copy them into the project</a:t>
            </a:r>
          </a:p>
          <a:p>
            <a:endParaRPr lang="en-US" sz="1800" dirty="0" smtClean="0"/>
          </a:p>
          <a:p>
            <a:r>
              <a:rPr lang="en-US" sz="1800" dirty="0" smtClean="0"/>
              <a:t>Either manage revisions from the remote sources area directly or use it as a local sandbox for the project</a:t>
            </a:r>
          </a:p>
        </p:txBody>
      </p:sp>
      <p:sp>
        <p:nvSpPr>
          <p:cNvPr id="14" name="Slide Number Placeholder 2"/>
          <p:cNvSpPr>
            <a:spLocks noGrp="1"/>
          </p:cNvSpPr>
          <p:nvPr>
            <p:ph type="sldNum" sz="quarter" idx="10"/>
          </p:nvPr>
        </p:nvSpPr>
        <p:spPr/>
        <p:txBody>
          <a:bodyPr/>
          <a:lstStyle/>
          <a:p>
            <a:pPr>
              <a:defRPr/>
            </a:pPr>
            <a:r>
              <a:rPr dirty="0">
                <a:solidFill>
                  <a:srgbClr val="000000"/>
                </a:solidFill>
              </a:rPr>
              <a:t>Page </a:t>
            </a:r>
            <a:r>
              <a:rPr dirty="0" smtClean="0">
                <a:solidFill>
                  <a:srgbClr val="000000"/>
                </a:solidFill>
              </a:rPr>
              <a:t>9</a:t>
            </a:r>
            <a:endParaRPr dirty="0">
              <a:solidFill>
                <a:srgbClr val="000000"/>
              </a:solidFill>
            </a:endParaRPr>
          </a:p>
        </p:txBody>
      </p:sp>
      <p:sp>
        <p:nvSpPr>
          <p:cNvPr id="62" name="Rectangle 2"/>
          <p:cNvSpPr>
            <a:spLocks noGrp="1" noChangeArrowheads="1"/>
          </p:cNvSpPr>
          <p:nvPr>
            <p:ph type="title"/>
          </p:nvPr>
        </p:nvSpPr>
        <p:spPr/>
        <p:txBody>
          <a:bodyPr/>
          <a:lstStyle/>
          <a:p>
            <a:pPr eaLnBrk="1" hangingPunct="1"/>
            <a:r>
              <a:rPr lang="en-US" dirty="0" smtClean="0"/>
              <a:t>Overview of recommended directory structure</a:t>
            </a:r>
            <a:endParaRPr lang="en-US" dirty="0" smtClean="0">
              <a:solidFill>
                <a:srgbClr val="FF0000"/>
              </a:solidFill>
            </a:endParaRPr>
          </a:p>
        </p:txBody>
      </p:sp>
      <p:grpSp>
        <p:nvGrpSpPr>
          <p:cNvPr id="48" name="Group 47"/>
          <p:cNvGrpSpPr/>
          <p:nvPr/>
        </p:nvGrpSpPr>
        <p:grpSpPr>
          <a:xfrm>
            <a:off x="6317479" y="3122281"/>
            <a:ext cx="1097280" cy="2255520"/>
            <a:chOff x="471770" y="3163652"/>
            <a:chExt cx="1097280" cy="2255520"/>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770" y="3163652"/>
              <a:ext cx="1097280" cy="2255520"/>
            </a:xfrm>
            <a:prstGeom prst="rect">
              <a:avLst/>
            </a:prstGeom>
          </p:spPr>
        </p:pic>
        <p:sp>
          <p:nvSpPr>
            <p:cNvPr id="47" name="Rectangle 46"/>
            <p:cNvSpPr/>
            <p:nvPr/>
          </p:nvSpPr>
          <p:spPr bwMode="auto">
            <a:xfrm>
              <a:off x="586070" y="3185732"/>
              <a:ext cx="868680" cy="268094"/>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98969" y="2295538"/>
            <a:ext cx="1554480" cy="1135380"/>
          </a:xfrm>
          <a:prstGeom prst="rect">
            <a:avLst/>
          </a:prstGeom>
          <a:ln w="3175">
            <a:noFill/>
          </a:ln>
        </p:spPr>
      </p:pic>
      <p:sp>
        <p:nvSpPr>
          <p:cNvPr id="42" name="Rectangle 41"/>
          <p:cNvSpPr/>
          <p:nvPr/>
        </p:nvSpPr>
        <p:spPr bwMode="auto">
          <a:xfrm>
            <a:off x="6031702" y="1681682"/>
            <a:ext cx="2218267" cy="367997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Tree>
    <p:extLst>
      <p:ext uri="{BB962C8B-B14F-4D97-AF65-F5344CB8AC3E}">
        <p14:creationId xmlns:p14="http://schemas.microsoft.com/office/powerpoint/2010/main" val="1437002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nvPr>
        </p:nvGraphicFramePr>
        <p:xfrm>
          <a:off x="221193" y="816843"/>
          <a:ext cx="3843912" cy="55740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smtClean="0"/>
              <a:t>Project with sources under revision control</a:t>
            </a:r>
            <a:endParaRPr lang="en-US" dirty="0"/>
          </a:p>
        </p:txBody>
      </p:sp>
      <p:sp>
        <p:nvSpPr>
          <p:cNvPr id="6" name="Cloud 5"/>
          <p:cNvSpPr/>
          <p:nvPr/>
        </p:nvSpPr>
        <p:spPr bwMode="auto">
          <a:xfrm>
            <a:off x="925830" y="752475"/>
            <a:ext cx="2571750" cy="1200150"/>
          </a:xfrm>
          <a:prstGeom prst="cloud">
            <a:avLst/>
          </a:prstGeom>
          <a:noFill/>
          <a:ln w="7620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cxnSp>
        <p:nvCxnSpPr>
          <p:cNvPr id="7" name="Curved Connector 6"/>
          <p:cNvCxnSpPr/>
          <p:nvPr/>
        </p:nvCxnSpPr>
        <p:spPr bwMode="auto">
          <a:xfrm>
            <a:off x="3200400" y="2205990"/>
            <a:ext cx="1110343" cy="1020536"/>
          </a:xfrm>
          <a:prstGeom prst="curvedConnector3">
            <a:avLst/>
          </a:prstGeom>
          <a:solidFill>
            <a:schemeClr val="tx2"/>
          </a:solidFill>
          <a:ln w="38100" cap="flat" cmpd="sng" algn="ctr">
            <a:solidFill>
              <a:schemeClr val="bg2"/>
            </a:solidFill>
            <a:prstDash val="solid"/>
            <a:round/>
            <a:headEnd type="none" w="med" len="med"/>
            <a:tailEnd type="arrow"/>
          </a:ln>
          <a:effectLst/>
        </p:spPr>
      </p:cxnSp>
      <p:graphicFrame>
        <p:nvGraphicFramePr>
          <p:cNvPr id="10" name="Table 9"/>
          <p:cNvGraphicFramePr>
            <a:graphicFrameLocks noGrp="1"/>
          </p:cNvGraphicFramePr>
          <p:nvPr>
            <p:extLst/>
          </p:nvPr>
        </p:nvGraphicFramePr>
        <p:xfrm>
          <a:off x="4908367" y="2076992"/>
          <a:ext cx="3180807" cy="3337560"/>
        </p:xfrm>
        <a:graphic>
          <a:graphicData uri="http://schemas.openxmlformats.org/drawingml/2006/table">
            <a:tbl>
              <a:tblPr firstRow="1" bandRow="1">
                <a:tableStyleId>{5C22544A-7EE6-4342-B048-85BDC9FD1C3A}</a:tableStyleId>
              </a:tblPr>
              <a:tblGrid>
                <a:gridCol w="3180807"/>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0000"/>
                          </a:solidFill>
                        </a:rPr>
                        <a:t>Remote Sources </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HDL (Verilog/VHDL)</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IPI BD</a:t>
                      </a:r>
                      <a:r>
                        <a:rPr lang="en-US" baseline="0" dirty="0" smtClean="0">
                          <a:solidFill>
                            <a:srgbClr val="000000"/>
                          </a:solidFill>
                        </a:rPr>
                        <a:t> (entire </a:t>
                      </a:r>
                      <a:r>
                        <a:rPr lang="en-US" baseline="0" dirty="0" err="1" smtClean="0">
                          <a:solidFill>
                            <a:srgbClr val="000000"/>
                          </a:solidFill>
                        </a:rPr>
                        <a:t>dir</a:t>
                      </a:r>
                      <a:r>
                        <a:rPr lang="en-US" baseline="0" dirty="0" smtClean="0">
                          <a:solidFill>
                            <a:srgbClr val="000000"/>
                          </a:solidFill>
                        </a:rPr>
                        <a:t>)</a:t>
                      </a:r>
                      <a:endParaRPr lang="en-US" dirty="0" smtClean="0">
                        <a:solidFill>
                          <a:srgbClr val="000000"/>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IP XCI (entire </a:t>
                      </a:r>
                      <a:r>
                        <a:rPr lang="en-US" dirty="0" err="1" smtClean="0">
                          <a:solidFill>
                            <a:srgbClr val="000000"/>
                          </a:solidFill>
                        </a:rPr>
                        <a:t>dir</a:t>
                      </a:r>
                      <a:r>
                        <a:rPr lang="en-US" dirty="0" smtClean="0">
                          <a:solidFill>
                            <a:srgbClr val="000000"/>
                          </a:solidFill>
                        </a:rPr>
                        <a:t>)</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Sys Gen IP XCI (entire </a:t>
                      </a:r>
                      <a:r>
                        <a:rPr lang="en-US" dirty="0" err="1" smtClean="0">
                          <a:solidFill>
                            <a:srgbClr val="000000"/>
                          </a:solidFill>
                        </a:rPr>
                        <a:t>dir</a:t>
                      </a:r>
                      <a:r>
                        <a:rPr lang="en-US" dirty="0" smtClean="0">
                          <a:solidFill>
                            <a:srgbClr val="000000"/>
                          </a:solidFill>
                        </a:rPr>
                        <a:t>)</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XDC Constraints</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solidFill>
                            <a:srgbClr val="000000"/>
                          </a:solidFill>
                        </a:rPr>
                        <a:t>Tcl</a:t>
                      </a:r>
                      <a:r>
                        <a:rPr lang="en-US" dirty="0" smtClean="0">
                          <a:solidFill>
                            <a:srgbClr val="000000"/>
                          </a:solidFill>
                        </a:rPr>
                        <a:t> Scripts</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Simulation </a:t>
                      </a:r>
                      <a:r>
                        <a:rPr lang="en-US" dirty="0" err="1" smtClean="0">
                          <a:solidFill>
                            <a:srgbClr val="000000"/>
                          </a:solidFill>
                        </a:rPr>
                        <a:t>Testbenches</a:t>
                      </a:r>
                      <a:endParaRPr lang="en-US" dirty="0" smtClean="0">
                        <a:solidFill>
                          <a:srgbClr val="000000"/>
                        </a:solidFill>
                      </a:endParaRPr>
                    </a:p>
                  </a:txBody>
                  <a:tcPr/>
                </a:tc>
              </a:tr>
              <a:tr h="370840">
                <a:tc>
                  <a:txBody>
                    <a:bodyPr/>
                    <a:lstStyle/>
                    <a:p>
                      <a:pPr algn="ctr"/>
                      <a:r>
                        <a:rPr lang="en-US" dirty="0" smtClean="0">
                          <a:solidFill>
                            <a:srgbClr val="000000"/>
                          </a:solidFill>
                        </a:rPr>
                        <a:t>COE/BMM/ELF</a:t>
                      </a:r>
                      <a:endParaRPr lang="en-US" dirty="0"/>
                    </a:p>
                  </a:txBody>
                  <a:tcPr/>
                </a:tc>
              </a:tr>
            </a:tbl>
          </a:graphicData>
        </a:graphic>
      </p:graphicFrame>
      <p:sp>
        <p:nvSpPr>
          <p:cNvPr id="4" name="Cloud 3"/>
          <p:cNvSpPr/>
          <p:nvPr/>
        </p:nvSpPr>
        <p:spPr bwMode="auto">
          <a:xfrm>
            <a:off x="4310743" y="1229881"/>
            <a:ext cx="4558937" cy="5183982"/>
          </a:xfrm>
          <a:prstGeom prst="cloud">
            <a:avLst/>
          </a:prstGeom>
          <a:noFill/>
          <a:ln w="7620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9" name="Slide Number Placeholder 3"/>
          <p:cNvSpPr>
            <a:spLocks noGrp="1"/>
          </p:cNvSpPr>
          <p:nvPr>
            <p:ph type="sldNum" sz="quarter" idx="10"/>
          </p:nvPr>
        </p:nvSpPr>
        <p:spPr>
          <a:xfrm>
            <a:off x="457200" y="6580372"/>
            <a:ext cx="838200" cy="244475"/>
          </a:xfrm>
        </p:spPr>
        <p:txBody>
          <a:bodyPr/>
          <a:lstStyle/>
          <a:p>
            <a:pPr>
              <a:defRPr/>
            </a:pPr>
            <a:r>
              <a:rPr lang="en-US" sz="800" dirty="0" smtClean="0"/>
              <a:t>Page </a:t>
            </a:r>
            <a:r>
              <a:rPr lang="en-US" dirty="0" smtClean="0"/>
              <a:t>10</a:t>
            </a:r>
            <a:endParaRPr lang="en-US" sz="800" dirty="0"/>
          </a:p>
        </p:txBody>
      </p:sp>
    </p:spTree>
    <p:extLst>
      <p:ext uri="{BB962C8B-B14F-4D97-AF65-F5344CB8AC3E}">
        <p14:creationId xmlns:p14="http://schemas.microsoft.com/office/powerpoint/2010/main" val="2227102727"/>
      </p:ext>
    </p:extLst>
  </p:cSld>
  <p:clrMapOvr>
    <a:masterClrMapping/>
  </p:clrMapOvr>
  <p:timing>
    <p:tnLst>
      <p:par>
        <p:cTn id="1" dur="indefinite" restart="never" nodeType="tmRoot"/>
      </p:par>
    </p:tnLst>
  </p:timing>
</p:sld>
</file>

<file path=ppt/theme/theme1.xml><?xml version="1.0" encoding="utf-8"?>
<a:theme xmlns:a="http://schemas.openxmlformats.org/drawingml/2006/main" name="Xilinx_All_Programmable_Template_08-01-12">
  <a:themeElements>
    <a:clrScheme name="Xilinx All Programmable">
      <a:dk1>
        <a:srgbClr val="000000"/>
      </a:dk1>
      <a:lt1>
        <a:srgbClr val="FFFFFF"/>
      </a:lt1>
      <a:dk2>
        <a:srgbClr val="EC891D"/>
      </a:dk2>
      <a:lt2>
        <a:srgbClr val="EE3424"/>
      </a:lt2>
      <a:accent1>
        <a:srgbClr val="008CA8"/>
      </a:accent1>
      <a:accent2>
        <a:srgbClr val="B20838"/>
      </a:accent2>
      <a:accent3>
        <a:srgbClr val="6D7076"/>
      </a:accent3>
      <a:accent4>
        <a:srgbClr val="3F3F3F"/>
      </a:accent4>
      <a:accent5>
        <a:srgbClr val="D9DA56"/>
      </a:accent5>
      <a:accent6>
        <a:srgbClr val="8B8D09"/>
      </a:accent6>
      <a:hlink>
        <a:srgbClr val="008CA8"/>
      </a:hlink>
      <a:folHlink>
        <a:srgbClr val="004654"/>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txDef>
      <a:spPr bwMode="auto">
        <a:noFill/>
        <a:ln w="9525">
          <a:noFill/>
          <a:miter lim="800000"/>
          <a:headEnd/>
          <a:tailEnd/>
        </a:ln>
      </a:spPr>
      <a:bodyPr vert="horz" wrap="square" lIns="0" tIns="45720" rIns="91440" bIns="45720" numCol="1" rtlCol="0" anchor="t" anchorCtr="0" compatLnSpc="1">
        <a:prstTxWarp prst="textNoShape">
          <a:avLst/>
        </a:prstTxWarp>
        <a:spAutoFit/>
      </a:bodyPr>
      <a:lstStyle>
        <a:defPPr marL="228600" marR="0" indent="-228600" algn="l" defTabSz="914400" rtl="0" eaLnBrk="0" fontAlgn="base" latinLnBrk="0" hangingPunct="0">
          <a:lnSpc>
            <a:spcPct val="110000"/>
          </a:lnSpc>
          <a:spcBef>
            <a:spcPct val="20000"/>
          </a:spcBef>
          <a:spcAft>
            <a:spcPct val="0"/>
          </a:spcAft>
          <a:buClr>
            <a:schemeClr val="tx2"/>
          </a:buClr>
          <a:buSzPct val="88000"/>
          <a:tabLst/>
          <a:defRPr kumimoji="0" sz="2000" b="1" i="0" u="none" strike="noStrike" kern="0" cap="none" spc="0" normalizeH="0" baseline="0" noProof="0" dirty="0" err="1" smtClean="0">
            <a:ln>
              <a:noFill/>
            </a:ln>
            <a:solidFill>
              <a:schemeClr val="accent4"/>
            </a:solidFill>
            <a:effectLst/>
            <a:uLnTx/>
            <a:uFillTx/>
            <a:latin typeface="+mn-lt"/>
            <a:ea typeface="+mn-ea"/>
            <a:cs typeface="+mn-cs"/>
          </a:defRPr>
        </a:defPPr>
      </a:lstStyle>
    </a:tx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5 Xilinx Template.potx" id="{F9E5277A-30CB-45A8-8327-6523AA61B3F9}" vid="{427958F0-572A-4E65-9121-953141A1269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5745BEB8D7C34BA25656CA096E1348" ma:contentTypeVersion="0" ma:contentTypeDescription="Create a new document." ma:contentTypeScope="" ma:versionID="f10c673594dd0a262808b1d3dc428089">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7AF8F8-8EA4-4505-925A-F0F079C7B9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0EBFC54-C7AE-455C-9271-6C115E2357AC}">
  <ds:schemaRefs>
    <ds:schemaRef ds:uri="http://schemas.microsoft.com/sharepoint/v3/contenttype/forms"/>
  </ds:schemaRefs>
</ds:datastoreItem>
</file>

<file path=customXml/itemProps3.xml><?xml version="1.0" encoding="utf-8"?>
<ds:datastoreItem xmlns:ds="http://schemas.openxmlformats.org/officeDocument/2006/customXml" ds:itemID="{0A886E37-D8EC-4D3B-9AA4-97C26A5CAE7C}">
  <ds:schemaRefs>
    <ds:schemaRef ds:uri="http://www.w3.org/XML/1998/namespace"/>
    <ds:schemaRef ds:uri="http://schemas.microsoft.com/office/2006/metadata/propertie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5318</TotalTime>
  <Words>2331</Words>
  <Application>Microsoft Office PowerPoint</Application>
  <PresentationFormat>On-screen Show (4:3)</PresentationFormat>
  <Paragraphs>395</Paragraphs>
  <Slides>40</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Arial</vt:lpstr>
      <vt:lpstr>Calibri</vt:lpstr>
      <vt:lpstr>Wingdings</vt:lpstr>
      <vt:lpstr>Xilinx_All_Programmable_Template_08-01-12</vt:lpstr>
      <vt:lpstr>PowerPoint Presentation</vt:lpstr>
      <vt:lpstr>PowerPoint Presentation</vt:lpstr>
      <vt:lpstr>Why use revision control?</vt:lpstr>
      <vt:lpstr>Which revision control systems do you use?</vt:lpstr>
      <vt:lpstr>Vivado revision control philosophy</vt:lpstr>
      <vt:lpstr>Recent improvements in Vivado</vt:lpstr>
      <vt:lpstr>Two documented revision control strategies</vt:lpstr>
      <vt:lpstr>Overview of recommended directory structure</vt:lpstr>
      <vt:lpstr>Project with sources under revision control</vt:lpstr>
      <vt:lpstr>Maximum flexibility - Recommended files to manage</vt:lpstr>
      <vt:lpstr>Maximum flexibility - Recommended files to manage</vt:lpstr>
      <vt:lpstr>Minimum files - Recommended files to manage</vt:lpstr>
      <vt:lpstr>Minimum files – Recommended files to manage</vt:lpstr>
      <vt:lpstr>Knowledge check</vt:lpstr>
      <vt:lpstr>Best practices for revision control</vt:lpstr>
      <vt:lpstr>PowerPoint Presentation</vt:lpstr>
      <vt:lpstr>Git file life cycle</vt:lpstr>
      <vt:lpstr>Working with source files in Git</vt:lpstr>
      <vt:lpstr>Working with source files in Git</vt:lpstr>
      <vt:lpstr>Make – A brief primer on dependency management</vt:lpstr>
      <vt:lpstr>Standard conventions with Make</vt:lpstr>
      <vt:lpstr>PowerPoint Presentation</vt:lpstr>
      <vt:lpstr>Lab overview</vt:lpstr>
      <vt:lpstr>PowerPoint Presentation</vt:lpstr>
      <vt:lpstr>PowerPoint Presentation</vt:lpstr>
      <vt:lpstr>PowerPoint Presentation</vt:lpstr>
      <vt:lpstr>PowerPoint Presentation</vt:lpstr>
      <vt:lpstr>PowerPoint Presentation</vt:lpstr>
      <vt:lpstr>PowerPoint Presentation</vt:lpstr>
      <vt:lpstr>What you just accomplished</vt:lpstr>
      <vt:lpstr>Summary</vt:lpstr>
      <vt:lpstr>Next steps</vt:lpstr>
      <vt:lpstr>PowerPoint Presentation</vt:lpstr>
      <vt:lpstr>PowerPoint Presentation</vt:lpstr>
      <vt:lpstr>PowerPoint Presentation</vt:lpstr>
      <vt:lpstr>Recommended directory structure</vt:lpstr>
      <vt:lpstr>IP under revision control</vt:lpstr>
      <vt:lpstr>IP Integrator under revision control</vt:lpstr>
      <vt:lpstr>Custom IP with IP Integrator</vt:lpstr>
      <vt:lpstr>System Generator under revision control</vt:lpstr>
    </vt:vector>
  </TitlesOfParts>
  <Company>Xilinx</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Xilinx All Programmable PowerPoint Template</dc:title>
  <dc:creator>ricc</dc:creator>
  <cp:keywords>Public</cp:keywords>
  <cp:lastModifiedBy>Tim Vanevenhoven</cp:lastModifiedBy>
  <cp:revision>649</cp:revision>
  <dcterms:created xsi:type="dcterms:W3CDTF">2015-01-15T18:38:31Z</dcterms:created>
  <dcterms:modified xsi:type="dcterms:W3CDTF">2015-05-29T19:56:05Z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0x010100865745BEB8D7C34BA25656CA096E1348</vt:lpwstr>
  </property>
  <property fmtid="{D5CDD505-2E9C-101B-9397-08002B2CF9AE}" pid="3" name="TitusGUID">
    <vt:lpwstr>b583e157-ef1e-451a-9576-b0594395a756</vt:lpwstr>
  </property>
  <property fmtid="{D5CDD505-2E9C-101B-9397-08002B2CF9AE}" pid="4" name="TITUSCustom1">
    <vt:lpwstr>1</vt:lpwstr>
  </property>
  <property fmtid="{D5CDD505-2E9C-101B-9397-08002B2CF9AE}" pid="5" name="XilinxClassification">
    <vt:lpwstr>Public</vt:lpwstr>
  </property>
  <property fmtid="{D5CDD505-2E9C-101B-9397-08002B2CF9AE}" pid="6" name="XilinxVisual Markings">
    <vt:lpwstr>Yes</vt:lpwstr>
  </property>
  <property fmtid="{D5CDD505-2E9C-101B-9397-08002B2CF9AE}" pid="7" name="XilinxPublication Year">
    <vt:lpwstr>2015</vt:lpwstr>
  </property>
  <property fmtid="{D5CDD505-2E9C-101B-9397-08002B2CF9AE}" pid="8" name="XilinxRemoveLegacyFooters">
    <vt:lpwstr>Yes</vt:lpwstr>
  </property>
</Properties>
</file>