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sldIdLst>
    <p:sldId id="459" r:id="rId5"/>
    <p:sldId id="725" r:id="rId6"/>
    <p:sldId id="737" r:id="rId7"/>
    <p:sldId id="726" r:id="rId8"/>
    <p:sldId id="739" r:id="rId9"/>
    <p:sldId id="721" r:id="rId10"/>
    <p:sldId id="722" r:id="rId11"/>
    <p:sldId id="723" r:id="rId12"/>
    <p:sldId id="738" r:id="rId13"/>
    <p:sldId id="724" r:id="rId14"/>
    <p:sldId id="728" r:id="rId15"/>
    <p:sldId id="727" r:id="rId16"/>
    <p:sldId id="729" r:id="rId17"/>
    <p:sldId id="736" r:id="rId18"/>
    <p:sldId id="740" r:id="rId19"/>
    <p:sldId id="730" r:id="rId20"/>
    <p:sldId id="731" r:id="rId21"/>
    <p:sldId id="732" r:id="rId22"/>
    <p:sldId id="733" r:id="rId23"/>
    <p:sldId id="734" r:id="rId24"/>
    <p:sldId id="735" r:id="rId25"/>
    <p:sldId id="741" r:id="rId2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B8D09"/>
    <a:srgbClr val="0033CC"/>
    <a:srgbClr val="75C7FF"/>
    <a:srgbClr val="0099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42" autoAdjust="0"/>
    <p:restoredTop sz="86445" autoAdjust="0"/>
  </p:normalViewPr>
  <p:slideViewPr>
    <p:cSldViewPr snapToGrid="0">
      <p:cViewPr varScale="1">
        <p:scale>
          <a:sx n="63" d="100"/>
          <a:sy n="63" d="100"/>
        </p:scale>
        <p:origin x="-96" y="-7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-2904" y="-8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4DF99C-4176-499A-B61F-775D3A99A96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FC2D99-54F2-4F56-ABDC-4D2D1E5A444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Project </a:t>
          </a:r>
          <a:r>
            <a:rPr lang="en-US" dirty="0" err="1" smtClean="0"/>
            <a:t>Dir</a:t>
          </a:r>
          <a:endParaRPr lang="en-US" dirty="0"/>
        </a:p>
      </dgm:t>
    </dgm:pt>
    <dgm:pt modelId="{A8AD49DD-D239-4CA8-88D0-271653106B2D}" type="parTrans" cxnId="{AAB9FDE5-E752-464B-A09D-664C120C9132}">
      <dgm:prSet/>
      <dgm:spPr/>
      <dgm:t>
        <a:bodyPr/>
        <a:lstStyle/>
        <a:p>
          <a:endParaRPr lang="en-US"/>
        </a:p>
      </dgm:t>
    </dgm:pt>
    <dgm:pt modelId="{B9E47118-F99A-4F45-996D-372EC8F72170}" type="sibTrans" cxnId="{AAB9FDE5-E752-464B-A09D-664C120C9132}">
      <dgm:prSet/>
      <dgm:spPr/>
      <dgm:t>
        <a:bodyPr/>
        <a:lstStyle/>
        <a:p>
          <a:endParaRPr lang="en-US"/>
        </a:p>
      </dgm:t>
    </dgm:pt>
    <dgm:pt modelId="{6272F718-0281-4B8E-96CA-9336D1DC1410}">
      <dgm:prSet phldrT="[Text]"/>
      <dgm:spPr/>
      <dgm:t>
        <a:bodyPr/>
        <a:lstStyle/>
        <a:p>
          <a:r>
            <a:rPr lang="en-US" dirty="0" smtClean="0"/>
            <a:t>Work</a:t>
          </a:r>
          <a:endParaRPr lang="en-US" dirty="0"/>
        </a:p>
      </dgm:t>
    </dgm:pt>
    <dgm:pt modelId="{D30938AD-CB50-4663-9E84-6F16F0A37FB4}" type="parTrans" cxnId="{3122EEEB-4127-4DCB-9752-0B9405C20019}">
      <dgm:prSet/>
      <dgm:spPr/>
      <dgm:t>
        <a:bodyPr/>
        <a:lstStyle/>
        <a:p>
          <a:endParaRPr lang="en-US"/>
        </a:p>
      </dgm:t>
    </dgm:pt>
    <dgm:pt modelId="{9627C3FB-94F7-4A67-9DFC-3FCDA0F271C4}" type="sibTrans" cxnId="{3122EEEB-4127-4DCB-9752-0B9405C20019}">
      <dgm:prSet/>
      <dgm:spPr/>
      <dgm:t>
        <a:bodyPr/>
        <a:lstStyle/>
        <a:p>
          <a:endParaRPr lang="en-US"/>
        </a:p>
      </dgm:t>
    </dgm:pt>
    <dgm:pt modelId="{1827938A-4461-4C74-83D4-B8E5FE5790F0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HDL</a:t>
          </a:r>
          <a:endParaRPr lang="en-US" dirty="0"/>
        </a:p>
      </dgm:t>
    </dgm:pt>
    <dgm:pt modelId="{77A798D0-4E44-4FD7-BD4B-1E07C2A650E4}" type="parTrans" cxnId="{0DA503EE-CD77-416C-93D1-47348DAAAB99}">
      <dgm:prSet/>
      <dgm:spPr/>
      <dgm:t>
        <a:bodyPr/>
        <a:lstStyle/>
        <a:p>
          <a:endParaRPr lang="en-US"/>
        </a:p>
      </dgm:t>
    </dgm:pt>
    <dgm:pt modelId="{664A33D9-6050-4D44-93A4-FF169249954C}" type="sibTrans" cxnId="{0DA503EE-CD77-416C-93D1-47348DAAAB99}">
      <dgm:prSet/>
      <dgm:spPr/>
      <dgm:t>
        <a:bodyPr/>
        <a:lstStyle/>
        <a:p>
          <a:endParaRPr lang="en-US"/>
        </a:p>
      </dgm:t>
    </dgm:pt>
    <dgm:pt modelId="{D3BF04AC-5105-4D6F-8C47-DA1F48F485D3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XDC</a:t>
          </a:r>
          <a:endParaRPr lang="en-US" dirty="0"/>
        </a:p>
      </dgm:t>
    </dgm:pt>
    <dgm:pt modelId="{1BE61CD9-BA2A-42EE-817C-FE7A771BF8CB}" type="parTrans" cxnId="{662014F2-1D8B-4574-A803-67A95655E786}">
      <dgm:prSet/>
      <dgm:spPr/>
      <dgm:t>
        <a:bodyPr/>
        <a:lstStyle/>
        <a:p>
          <a:endParaRPr lang="en-US"/>
        </a:p>
      </dgm:t>
    </dgm:pt>
    <dgm:pt modelId="{6D8E3227-EEFC-492B-B035-FF279EA47F04}" type="sibTrans" cxnId="{662014F2-1D8B-4574-A803-67A95655E786}">
      <dgm:prSet/>
      <dgm:spPr/>
      <dgm:t>
        <a:bodyPr/>
        <a:lstStyle/>
        <a:p>
          <a:endParaRPr lang="en-US"/>
        </a:p>
      </dgm:t>
    </dgm:pt>
    <dgm:pt modelId="{DE9A6DA2-48E4-45CD-BDC3-2AC37AB54603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HLS</a:t>
          </a:r>
          <a:endParaRPr lang="en-US" dirty="0"/>
        </a:p>
      </dgm:t>
    </dgm:pt>
    <dgm:pt modelId="{4B7A7F81-85AE-4C26-9391-DBA667A0C438}" type="parTrans" cxnId="{F20152F7-AD74-4FF4-A560-53102DC24FE7}">
      <dgm:prSet/>
      <dgm:spPr/>
      <dgm:t>
        <a:bodyPr/>
        <a:lstStyle/>
        <a:p>
          <a:endParaRPr lang="en-US"/>
        </a:p>
      </dgm:t>
    </dgm:pt>
    <dgm:pt modelId="{ED2CFA24-9B66-4289-912A-0BEDB12C8AF1}" type="sibTrans" cxnId="{F20152F7-AD74-4FF4-A560-53102DC24FE7}">
      <dgm:prSet/>
      <dgm:spPr/>
      <dgm:t>
        <a:bodyPr/>
        <a:lstStyle/>
        <a:p>
          <a:endParaRPr lang="en-US"/>
        </a:p>
      </dgm:t>
    </dgm:pt>
    <dgm:pt modelId="{D2497981-03D9-4665-92EB-9542207EE5A0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BD</a:t>
          </a:r>
          <a:endParaRPr lang="en-US" dirty="0"/>
        </a:p>
      </dgm:t>
    </dgm:pt>
    <dgm:pt modelId="{34BD77E1-5A4B-4BC3-9D05-64D928343E3C}" type="parTrans" cxnId="{777C82DB-416B-4194-9B62-EE83F167CBC4}">
      <dgm:prSet/>
      <dgm:spPr/>
      <dgm:t>
        <a:bodyPr/>
        <a:lstStyle/>
        <a:p>
          <a:endParaRPr lang="en-US"/>
        </a:p>
      </dgm:t>
    </dgm:pt>
    <dgm:pt modelId="{14498747-DA1E-4409-90D0-BF8A48A3483B}" type="sibTrans" cxnId="{777C82DB-416B-4194-9B62-EE83F167CBC4}">
      <dgm:prSet/>
      <dgm:spPr/>
      <dgm:t>
        <a:bodyPr/>
        <a:lstStyle/>
        <a:p>
          <a:endParaRPr lang="en-US"/>
        </a:p>
      </dgm:t>
    </dgm:pt>
    <dgm:pt modelId="{4B29B0E8-CA69-4FEF-9CC5-F439E6D86762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IP</a:t>
          </a:r>
          <a:endParaRPr lang="en-US" dirty="0"/>
        </a:p>
      </dgm:t>
    </dgm:pt>
    <dgm:pt modelId="{BDFA1744-A5B0-4A1F-8C25-CCF5E20A1147}" type="parTrans" cxnId="{85E440B9-DA07-4465-AE76-52DD0C3A99C1}">
      <dgm:prSet/>
      <dgm:spPr/>
      <dgm:t>
        <a:bodyPr/>
        <a:lstStyle/>
        <a:p>
          <a:endParaRPr lang="en-US"/>
        </a:p>
      </dgm:t>
    </dgm:pt>
    <dgm:pt modelId="{34FFBDAF-B3C2-4AC7-8C57-86DB83683980}" type="sibTrans" cxnId="{85E440B9-DA07-4465-AE76-52DD0C3A99C1}">
      <dgm:prSet/>
      <dgm:spPr/>
      <dgm:t>
        <a:bodyPr/>
        <a:lstStyle/>
        <a:p>
          <a:endParaRPr lang="en-US"/>
        </a:p>
      </dgm:t>
    </dgm:pt>
    <dgm:pt modelId="{FE01D7D5-992C-48F5-94FC-98E66EC1519F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Scripts</a:t>
          </a:r>
          <a:endParaRPr lang="en-US" dirty="0"/>
        </a:p>
      </dgm:t>
    </dgm:pt>
    <dgm:pt modelId="{7CA3D873-A3F7-4257-991B-FB6E57BBECE6}" type="parTrans" cxnId="{D777201F-DA12-4FE8-9270-616A7B60F12D}">
      <dgm:prSet/>
      <dgm:spPr/>
      <dgm:t>
        <a:bodyPr/>
        <a:lstStyle/>
        <a:p>
          <a:endParaRPr lang="en-US"/>
        </a:p>
      </dgm:t>
    </dgm:pt>
    <dgm:pt modelId="{0777F037-AA3A-4411-9288-81971C482D39}" type="sibTrans" cxnId="{D777201F-DA12-4FE8-9270-616A7B60F12D}">
      <dgm:prSet/>
      <dgm:spPr/>
      <dgm:t>
        <a:bodyPr/>
        <a:lstStyle/>
        <a:p>
          <a:endParaRPr lang="en-US"/>
        </a:p>
      </dgm:t>
    </dgm:pt>
    <dgm:pt modelId="{9513878F-857A-47B3-93EC-DC613E0E9FCF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TB</a:t>
          </a:r>
          <a:endParaRPr lang="en-US" dirty="0"/>
        </a:p>
      </dgm:t>
    </dgm:pt>
    <dgm:pt modelId="{5678BD54-44B6-4A5A-8BCB-8972579DD724}" type="parTrans" cxnId="{FAAE448F-B6A3-435E-813B-AF9639248698}">
      <dgm:prSet/>
      <dgm:spPr/>
      <dgm:t>
        <a:bodyPr/>
        <a:lstStyle/>
        <a:p>
          <a:endParaRPr lang="en-US"/>
        </a:p>
      </dgm:t>
    </dgm:pt>
    <dgm:pt modelId="{02A9338B-0022-4C50-880B-76EE9F45B942}" type="sibTrans" cxnId="{FAAE448F-B6A3-435E-813B-AF9639248698}">
      <dgm:prSet/>
      <dgm:spPr/>
      <dgm:t>
        <a:bodyPr/>
        <a:lstStyle/>
        <a:p>
          <a:endParaRPr lang="en-US"/>
        </a:p>
      </dgm:t>
    </dgm:pt>
    <dgm:pt modelId="{79F3C0E1-5E7C-41F8-9E1F-32CC916D1A0C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CIP</a:t>
          </a:r>
          <a:endParaRPr lang="en-US" dirty="0"/>
        </a:p>
      </dgm:t>
    </dgm:pt>
    <dgm:pt modelId="{17922BE7-7AAA-4DCD-8D3D-A97525B36A86}" type="parTrans" cxnId="{EAB63F86-C86E-4410-B36B-2CD8A5BD8D9F}">
      <dgm:prSet/>
      <dgm:spPr/>
      <dgm:t>
        <a:bodyPr/>
        <a:lstStyle/>
        <a:p>
          <a:endParaRPr lang="en-US"/>
        </a:p>
      </dgm:t>
    </dgm:pt>
    <dgm:pt modelId="{6249DA26-385A-40F0-9B7E-D2B42889DE55}" type="sibTrans" cxnId="{EAB63F86-C86E-4410-B36B-2CD8A5BD8D9F}">
      <dgm:prSet/>
      <dgm:spPr/>
      <dgm:t>
        <a:bodyPr/>
        <a:lstStyle/>
        <a:p>
          <a:endParaRPr lang="en-US"/>
        </a:p>
      </dgm:t>
    </dgm:pt>
    <dgm:pt modelId="{B1890DBD-9269-4E39-A5D8-D46B74618176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DSP</a:t>
          </a:r>
          <a:endParaRPr lang="en-US" dirty="0"/>
        </a:p>
      </dgm:t>
    </dgm:pt>
    <dgm:pt modelId="{0ECAC1D1-5B85-45A5-91F8-C84078419220}" type="parTrans" cxnId="{31FDCAE1-C80B-496F-9053-7EECFB5CF6CB}">
      <dgm:prSet/>
      <dgm:spPr/>
      <dgm:t>
        <a:bodyPr/>
        <a:lstStyle/>
        <a:p>
          <a:endParaRPr lang="en-US"/>
        </a:p>
      </dgm:t>
    </dgm:pt>
    <dgm:pt modelId="{7A44B534-D55B-4604-9962-304129CFF442}" type="sibTrans" cxnId="{31FDCAE1-C80B-496F-9053-7EECFB5CF6CB}">
      <dgm:prSet/>
      <dgm:spPr/>
      <dgm:t>
        <a:bodyPr/>
        <a:lstStyle/>
        <a:p>
          <a:endParaRPr lang="en-US"/>
        </a:p>
      </dgm:t>
    </dgm:pt>
    <dgm:pt modelId="{DAD55322-597F-4ED1-9260-8B14AA1999AE}" type="pres">
      <dgm:prSet presAssocID="{574DF99C-4176-499A-B61F-775D3A99A9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0714F84-9967-4121-BCEC-81F104297DC6}" type="pres">
      <dgm:prSet presAssocID="{3BFC2D99-54F2-4F56-ABDC-4D2D1E5A4444}" presName="hierRoot1" presStyleCnt="0">
        <dgm:presLayoutVars>
          <dgm:hierBranch val="init"/>
        </dgm:presLayoutVars>
      </dgm:prSet>
      <dgm:spPr/>
    </dgm:pt>
    <dgm:pt modelId="{30F32C6A-6D24-4DAD-9562-6DE784464E67}" type="pres">
      <dgm:prSet presAssocID="{3BFC2D99-54F2-4F56-ABDC-4D2D1E5A4444}" presName="rootComposite1" presStyleCnt="0"/>
      <dgm:spPr/>
    </dgm:pt>
    <dgm:pt modelId="{371D36C4-2300-450B-9352-555F87D138B9}" type="pres">
      <dgm:prSet presAssocID="{3BFC2D99-54F2-4F56-ABDC-4D2D1E5A4444}" presName="rootText1" presStyleLbl="node0" presStyleIdx="0" presStyleCnt="1">
        <dgm:presLayoutVars>
          <dgm:chPref val="3"/>
        </dgm:presLayoutVars>
      </dgm:prSet>
      <dgm:spPr/>
    </dgm:pt>
    <dgm:pt modelId="{028CE1DB-957C-41E7-B9E1-6D9A42F8FB0E}" type="pres">
      <dgm:prSet presAssocID="{3BFC2D99-54F2-4F56-ABDC-4D2D1E5A4444}" presName="rootConnector1" presStyleLbl="node1" presStyleIdx="0" presStyleCnt="0"/>
      <dgm:spPr/>
    </dgm:pt>
    <dgm:pt modelId="{5AD44D2D-4D05-461A-9D73-D8F2EDF0E371}" type="pres">
      <dgm:prSet presAssocID="{3BFC2D99-54F2-4F56-ABDC-4D2D1E5A4444}" presName="hierChild2" presStyleCnt="0"/>
      <dgm:spPr/>
    </dgm:pt>
    <dgm:pt modelId="{158B7BDB-81BA-421C-8439-08A0B5F689FE}" type="pres">
      <dgm:prSet presAssocID="{D30938AD-CB50-4663-9E84-6F16F0A37FB4}" presName="Name37" presStyleLbl="parChTrans1D2" presStyleIdx="0" presStyleCnt="10"/>
      <dgm:spPr/>
    </dgm:pt>
    <dgm:pt modelId="{BF0736E9-E263-44A3-9B19-47190CFBA602}" type="pres">
      <dgm:prSet presAssocID="{6272F718-0281-4B8E-96CA-9336D1DC1410}" presName="hierRoot2" presStyleCnt="0">
        <dgm:presLayoutVars>
          <dgm:hierBranch val="init"/>
        </dgm:presLayoutVars>
      </dgm:prSet>
      <dgm:spPr/>
    </dgm:pt>
    <dgm:pt modelId="{099A4C0E-CBCE-4312-B044-C624115E1611}" type="pres">
      <dgm:prSet presAssocID="{6272F718-0281-4B8E-96CA-9336D1DC1410}" presName="rootComposite" presStyleCnt="0"/>
      <dgm:spPr/>
    </dgm:pt>
    <dgm:pt modelId="{92E7D021-B009-4371-BFE2-14E1AD2DC69F}" type="pres">
      <dgm:prSet presAssocID="{6272F718-0281-4B8E-96CA-9336D1DC1410}" presName="rootText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85A498-D524-4331-903E-550C4195C356}" type="pres">
      <dgm:prSet presAssocID="{6272F718-0281-4B8E-96CA-9336D1DC1410}" presName="rootConnector" presStyleLbl="node2" presStyleIdx="0" presStyleCnt="10"/>
      <dgm:spPr/>
    </dgm:pt>
    <dgm:pt modelId="{603BA146-A534-495B-8B54-FAD14995DD35}" type="pres">
      <dgm:prSet presAssocID="{6272F718-0281-4B8E-96CA-9336D1DC1410}" presName="hierChild4" presStyleCnt="0"/>
      <dgm:spPr/>
    </dgm:pt>
    <dgm:pt modelId="{830F2C37-9701-40FE-BD14-59E6CEFCCC03}" type="pres">
      <dgm:prSet presAssocID="{6272F718-0281-4B8E-96CA-9336D1DC1410}" presName="hierChild5" presStyleCnt="0"/>
      <dgm:spPr/>
    </dgm:pt>
    <dgm:pt modelId="{D314536C-ACC2-4590-BE51-4E143107E4A8}" type="pres">
      <dgm:prSet presAssocID="{7CA3D873-A3F7-4257-991B-FB6E57BBECE6}" presName="Name37" presStyleLbl="parChTrans1D2" presStyleIdx="1" presStyleCnt="10"/>
      <dgm:spPr/>
    </dgm:pt>
    <dgm:pt modelId="{35C8BEA7-D12A-4A5E-9292-56F043596D0F}" type="pres">
      <dgm:prSet presAssocID="{FE01D7D5-992C-48F5-94FC-98E66EC1519F}" presName="hierRoot2" presStyleCnt="0">
        <dgm:presLayoutVars>
          <dgm:hierBranch val="init"/>
        </dgm:presLayoutVars>
      </dgm:prSet>
      <dgm:spPr/>
    </dgm:pt>
    <dgm:pt modelId="{CD5DC4B3-226A-472D-8AAF-A18FE39D32E3}" type="pres">
      <dgm:prSet presAssocID="{FE01D7D5-992C-48F5-94FC-98E66EC1519F}" presName="rootComposite" presStyleCnt="0"/>
      <dgm:spPr/>
    </dgm:pt>
    <dgm:pt modelId="{FE129309-50B7-46C3-8306-87B07F2F963E}" type="pres">
      <dgm:prSet presAssocID="{FE01D7D5-992C-48F5-94FC-98E66EC1519F}" presName="rootText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4E71F4-A14B-4814-8EAE-3BFDAB039162}" type="pres">
      <dgm:prSet presAssocID="{FE01D7D5-992C-48F5-94FC-98E66EC1519F}" presName="rootConnector" presStyleLbl="node2" presStyleIdx="1" presStyleCnt="10"/>
      <dgm:spPr/>
    </dgm:pt>
    <dgm:pt modelId="{74D5B64C-64F1-4C25-BDF7-0D4455003B9E}" type="pres">
      <dgm:prSet presAssocID="{FE01D7D5-992C-48F5-94FC-98E66EC1519F}" presName="hierChild4" presStyleCnt="0"/>
      <dgm:spPr/>
    </dgm:pt>
    <dgm:pt modelId="{592C2228-A8CD-467E-99AB-BE3ED1DF4F98}" type="pres">
      <dgm:prSet presAssocID="{FE01D7D5-992C-48F5-94FC-98E66EC1519F}" presName="hierChild5" presStyleCnt="0"/>
      <dgm:spPr/>
    </dgm:pt>
    <dgm:pt modelId="{5CF26A62-4DAE-4DF6-AC2D-AA50C348D246}" type="pres">
      <dgm:prSet presAssocID="{77A798D0-4E44-4FD7-BD4B-1E07C2A650E4}" presName="Name37" presStyleLbl="parChTrans1D2" presStyleIdx="2" presStyleCnt="10"/>
      <dgm:spPr/>
    </dgm:pt>
    <dgm:pt modelId="{C706CEF6-25A6-464C-81EB-1A9D32839C73}" type="pres">
      <dgm:prSet presAssocID="{1827938A-4461-4C74-83D4-B8E5FE5790F0}" presName="hierRoot2" presStyleCnt="0">
        <dgm:presLayoutVars>
          <dgm:hierBranch val="init"/>
        </dgm:presLayoutVars>
      </dgm:prSet>
      <dgm:spPr/>
    </dgm:pt>
    <dgm:pt modelId="{904D0BA0-61E3-4075-B06E-FCFF06ABCC43}" type="pres">
      <dgm:prSet presAssocID="{1827938A-4461-4C74-83D4-B8E5FE5790F0}" presName="rootComposite" presStyleCnt="0"/>
      <dgm:spPr/>
    </dgm:pt>
    <dgm:pt modelId="{0A9458DE-CEF8-4FA3-98D0-60929B6EE9C8}" type="pres">
      <dgm:prSet presAssocID="{1827938A-4461-4C74-83D4-B8E5FE5790F0}" presName="rootText" presStyleLbl="node2" presStyleIdx="2" presStyleCnt="10">
        <dgm:presLayoutVars>
          <dgm:chPref val="3"/>
        </dgm:presLayoutVars>
      </dgm:prSet>
      <dgm:spPr/>
    </dgm:pt>
    <dgm:pt modelId="{ABBD46AD-BFA1-4A69-A78E-3C6498564907}" type="pres">
      <dgm:prSet presAssocID="{1827938A-4461-4C74-83D4-B8E5FE5790F0}" presName="rootConnector" presStyleLbl="node2" presStyleIdx="2" presStyleCnt="10"/>
      <dgm:spPr/>
    </dgm:pt>
    <dgm:pt modelId="{4B67ABFD-B399-4B88-8CAB-D49359CE5A76}" type="pres">
      <dgm:prSet presAssocID="{1827938A-4461-4C74-83D4-B8E5FE5790F0}" presName="hierChild4" presStyleCnt="0"/>
      <dgm:spPr/>
    </dgm:pt>
    <dgm:pt modelId="{21297B36-CF14-40DE-8EF2-8060EBE6653A}" type="pres">
      <dgm:prSet presAssocID="{1827938A-4461-4C74-83D4-B8E5FE5790F0}" presName="hierChild5" presStyleCnt="0"/>
      <dgm:spPr/>
    </dgm:pt>
    <dgm:pt modelId="{40C180D0-1B00-442F-8BA1-A2996109948C}" type="pres">
      <dgm:prSet presAssocID="{5678BD54-44B6-4A5A-8BCB-8972579DD724}" presName="Name37" presStyleLbl="parChTrans1D2" presStyleIdx="3" presStyleCnt="10"/>
      <dgm:spPr/>
    </dgm:pt>
    <dgm:pt modelId="{D385AE9E-5A9B-45AC-A020-0510D5A9FE54}" type="pres">
      <dgm:prSet presAssocID="{9513878F-857A-47B3-93EC-DC613E0E9FCF}" presName="hierRoot2" presStyleCnt="0">
        <dgm:presLayoutVars>
          <dgm:hierBranch val="init"/>
        </dgm:presLayoutVars>
      </dgm:prSet>
      <dgm:spPr/>
    </dgm:pt>
    <dgm:pt modelId="{20A244A1-E6EC-4AA4-B6B8-707A23F911C0}" type="pres">
      <dgm:prSet presAssocID="{9513878F-857A-47B3-93EC-DC613E0E9FCF}" presName="rootComposite" presStyleCnt="0"/>
      <dgm:spPr/>
    </dgm:pt>
    <dgm:pt modelId="{943019AC-F290-4309-8BBB-DD8C32D2005A}" type="pres">
      <dgm:prSet presAssocID="{9513878F-857A-47B3-93EC-DC613E0E9FCF}" presName="rootText" presStyleLbl="node2" presStyleIdx="3" presStyleCnt="10">
        <dgm:presLayoutVars>
          <dgm:chPref val="3"/>
        </dgm:presLayoutVars>
      </dgm:prSet>
      <dgm:spPr/>
    </dgm:pt>
    <dgm:pt modelId="{B50E2733-0437-4C6E-BD17-21329A79757A}" type="pres">
      <dgm:prSet presAssocID="{9513878F-857A-47B3-93EC-DC613E0E9FCF}" presName="rootConnector" presStyleLbl="node2" presStyleIdx="3" presStyleCnt="10"/>
      <dgm:spPr/>
    </dgm:pt>
    <dgm:pt modelId="{36543A45-72D6-4A05-B131-93F0543B5220}" type="pres">
      <dgm:prSet presAssocID="{9513878F-857A-47B3-93EC-DC613E0E9FCF}" presName="hierChild4" presStyleCnt="0"/>
      <dgm:spPr/>
    </dgm:pt>
    <dgm:pt modelId="{F1359BF4-B00D-41DB-9E50-A5479922CD6A}" type="pres">
      <dgm:prSet presAssocID="{9513878F-857A-47B3-93EC-DC613E0E9FCF}" presName="hierChild5" presStyleCnt="0"/>
      <dgm:spPr/>
    </dgm:pt>
    <dgm:pt modelId="{6C39E929-9AA4-4FE4-95C9-4D0C2BF29058}" type="pres">
      <dgm:prSet presAssocID="{1BE61CD9-BA2A-42EE-817C-FE7A771BF8CB}" presName="Name37" presStyleLbl="parChTrans1D2" presStyleIdx="4" presStyleCnt="10"/>
      <dgm:spPr/>
    </dgm:pt>
    <dgm:pt modelId="{038903A8-B68D-4AAB-AB7B-4FD1869A1AB6}" type="pres">
      <dgm:prSet presAssocID="{D3BF04AC-5105-4D6F-8C47-DA1F48F485D3}" presName="hierRoot2" presStyleCnt="0">
        <dgm:presLayoutVars>
          <dgm:hierBranch val="init"/>
        </dgm:presLayoutVars>
      </dgm:prSet>
      <dgm:spPr/>
    </dgm:pt>
    <dgm:pt modelId="{6C6EA405-4DEE-4722-AFD7-1FFFEC2A1C46}" type="pres">
      <dgm:prSet presAssocID="{D3BF04AC-5105-4D6F-8C47-DA1F48F485D3}" presName="rootComposite" presStyleCnt="0"/>
      <dgm:spPr/>
    </dgm:pt>
    <dgm:pt modelId="{FA8263B6-75EE-4951-8749-B700423F71AE}" type="pres">
      <dgm:prSet presAssocID="{D3BF04AC-5105-4D6F-8C47-DA1F48F485D3}" presName="rootText" presStyleLbl="node2" presStyleIdx="4" presStyleCnt="10">
        <dgm:presLayoutVars>
          <dgm:chPref val="3"/>
        </dgm:presLayoutVars>
      </dgm:prSet>
      <dgm:spPr/>
    </dgm:pt>
    <dgm:pt modelId="{C8EC639E-0231-488F-93DB-DFEE2E861098}" type="pres">
      <dgm:prSet presAssocID="{D3BF04AC-5105-4D6F-8C47-DA1F48F485D3}" presName="rootConnector" presStyleLbl="node2" presStyleIdx="4" presStyleCnt="10"/>
      <dgm:spPr/>
    </dgm:pt>
    <dgm:pt modelId="{7673FA84-608B-441C-BF33-6A8E6E7747E9}" type="pres">
      <dgm:prSet presAssocID="{D3BF04AC-5105-4D6F-8C47-DA1F48F485D3}" presName="hierChild4" presStyleCnt="0"/>
      <dgm:spPr/>
    </dgm:pt>
    <dgm:pt modelId="{3D860121-7B4E-4AC0-8013-CD49B94457DD}" type="pres">
      <dgm:prSet presAssocID="{D3BF04AC-5105-4D6F-8C47-DA1F48F485D3}" presName="hierChild5" presStyleCnt="0"/>
      <dgm:spPr/>
    </dgm:pt>
    <dgm:pt modelId="{09C1E1B6-0086-4404-B701-5CD9335F3B16}" type="pres">
      <dgm:prSet presAssocID="{BDFA1744-A5B0-4A1F-8C25-CCF5E20A1147}" presName="Name37" presStyleLbl="parChTrans1D2" presStyleIdx="5" presStyleCnt="10"/>
      <dgm:spPr/>
    </dgm:pt>
    <dgm:pt modelId="{EE569D92-5FB6-4D5F-898F-E3B930BC9FE3}" type="pres">
      <dgm:prSet presAssocID="{4B29B0E8-CA69-4FEF-9CC5-F439E6D86762}" presName="hierRoot2" presStyleCnt="0">
        <dgm:presLayoutVars>
          <dgm:hierBranch val="init"/>
        </dgm:presLayoutVars>
      </dgm:prSet>
      <dgm:spPr/>
    </dgm:pt>
    <dgm:pt modelId="{0E395110-DEB9-4E21-9A99-39B52D9575A2}" type="pres">
      <dgm:prSet presAssocID="{4B29B0E8-CA69-4FEF-9CC5-F439E6D86762}" presName="rootComposite" presStyleCnt="0"/>
      <dgm:spPr/>
    </dgm:pt>
    <dgm:pt modelId="{B2626B9F-2EF4-4FE5-9E4C-A8129BA31E89}" type="pres">
      <dgm:prSet presAssocID="{4B29B0E8-CA69-4FEF-9CC5-F439E6D86762}" presName="rootText" presStyleLbl="node2" presStyleIdx="5" presStyleCnt="10">
        <dgm:presLayoutVars>
          <dgm:chPref val="3"/>
        </dgm:presLayoutVars>
      </dgm:prSet>
      <dgm:spPr/>
    </dgm:pt>
    <dgm:pt modelId="{3149285B-610F-4810-A59A-580527F6F166}" type="pres">
      <dgm:prSet presAssocID="{4B29B0E8-CA69-4FEF-9CC5-F439E6D86762}" presName="rootConnector" presStyleLbl="node2" presStyleIdx="5" presStyleCnt="10"/>
      <dgm:spPr/>
    </dgm:pt>
    <dgm:pt modelId="{86603D32-0B22-4E35-A2C8-4ED0BF4D0598}" type="pres">
      <dgm:prSet presAssocID="{4B29B0E8-CA69-4FEF-9CC5-F439E6D86762}" presName="hierChild4" presStyleCnt="0"/>
      <dgm:spPr/>
    </dgm:pt>
    <dgm:pt modelId="{EFD3EF8C-9833-472B-A08F-E16DE52B4BAE}" type="pres">
      <dgm:prSet presAssocID="{4B29B0E8-CA69-4FEF-9CC5-F439E6D86762}" presName="hierChild5" presStyleCnt="0"/>
      <dgm:spPr/>
    </dgm:pt>
    <dgm:pt modelId="{B75CF91C-3943-44B8-A75B-C6E5791C1D1A}" type="pres">
      <dgm:prSet presAssocID="{17922BE7-7AAA-4DCD-8D3D-A97525B36A86}" presName="Name37" presStyleLbl="parChTrans1D2" presStyleIdx="6" presStyleCnt="10"/>
      <dgm:spPr/>
    </dgm:pt>
    <dgm:pt modelId="{904D4FED-BA4C-4CC9-890E-67529C804302}" type="pres">
      <dgm:prSet presAssocID="{79F3C0E1-5E7C-41F8-9E1F-32CC916D1A0C}" presName="hierRoot2" presStyleCnt="0">
        <dgm:presLayoutVars>
          <dgm:hierBranch val="init"/>
        </dgm:presLayoutVars>
      </dgm:prSet>
      <dgm:spPr/>
    </dgm:pt>
    <dgm:pt modelId="{964C408D-E492-46AD-99A1-06B2416563B6}" type="pres">
      <dgm:prSet presAssocID="{79F3C0E1-5E7C-41F8-9E1F-32CC916D1A0C}" presName="rootComposite" presStyleCnt="0"/>
      <dgm:spPr/>
    </dgm:pt>
    <dgm:pt modelId="{B27274AF-4511-4F31-88E4-0C901B0BC674}" type="pres">
      <dgm:prSet presAssocID="{79F3C0E1-5E7C-41F8-9E1F-32CC916D1A0C}" presName="rootText" presStyleLbl="node2" presStyleIdx="6" presStyleCnt="10">
        <dgm:presLayoutVars>
          <dgm:chPref val="3"/>
        </dgm:presLayoutVars>
      </dgm:prSet>
      <dgm:spPr/>
    </dgm:pt>
    <dgm:pt modelId="{1E026344-3DC2-409C-8F8C-F500C45D04DB}" type="pres">
      <dgm:prSet presAssocID="{79F3C0E1-5E7C-41F8-9E1F-32CC916D1A0C}" presName="rootConnector" presStyleLbl="node2" presStyleIdx="6" presStyleCnt="10"/>
      <dgm:spPr/>
    </dgm:pt>
    <dgm:pt modelId="{2CF0E018-F90A-4AE2-8EF4-A9ABC9E7744B}" type="pres">
      <dgm:prSet presAssocID="{79F3C0E1-5E7C-41F8-9E1F-32CC916D1A0C}" presName="hierChild4" presStyleCnt="0"/>
      <dgm:spPr/>
    </dgm:pt>
    <dgm:pt modelId="{EE098CC4-C214-4BDA-B3D1-661CBE16B8F5}" type="pres">
      <dgm:prSet presAssocID="{79F3C0E1-5E7C-41F8-9E1F-32CC916D1A0C}" presName="hierChild5" presStyleCnt="0"/>
      <dgm:spPr/>
    </dgm:pt>
    <dgm:pt modelId="{F330C14F-5E51-45A3-8BBA-FD6B3CA8B4D5}" type="pres">
      <dgm:prSet presAssocID="{4B7A7F81-85AE-4C26-9391-DBA667A0C438}" presName="Name37" presStyleLbl="parChTrans1D2" presStyleIdx="7" presStyleCnt="10"/>
      <dgm:spPr/>
    </dgm:pt>
    <dgm:pt modelId="{2FE4A458-1D21-47FB-B204-6F1428D51226}" type="pres">
      <dgm:prSet presAssocID="{DE9A6DA2-48E4-45CD-BDC3-2AC37AB54603}" presName="hierRoot2" presStyleCnt="0">
        <dgm:presLayoutVars>
          <dgm:hierBranch val="init"/>
        </dgm:presLayoutVars>
      </dgm:prSet>
      <dgm:spPr/>
    </dgm:pt>
    <dgm:pt modelId="{47813E2B-0A82-4C13-8545-701048CEC5E4}" type="pres">
      <dgm:prSet presAssocID="{DE9A6DA2-48E4-45CD-BDC3-2AC37AB54603}" presName="rootComposite" presStyleCnt="0"/>
      <dgm:spPr/>
    </dgm:pt>
    <dgm:pt modelId="{99D6D0B4-FDC2-45F6-BF79-D664AA31EB5C}" type="pres">
      <dgm:prSet presAssocID="{DE9A6DA2-48E4-45CD-BDC3-2AC37AB54603}" presName="rootText" presStyleLbl="node2" presStyleIdx="7" presStyleCnt="10">
        <dgm:presLayoutVars>
          <dgm:chPref val="3"/>
        </dgm:presLayoutVars>
      </dgm:prSet>
      <dgm:spPr/>
    </dgm:pt>
    <dgm:pt modelId="{6DB1CD38-5A46-40A5-A321-A083EFD0A09A}" type="pres">
      <dgm:prSet presAssocID="{DE9A6DA2-48E4-45CD-BDC3-2AC37AB54603}" presName="rootConnector" presStyleLbl="node2" presStyleIdx="7" presStyleCnt="10"/>
      <dgm:spPr/>
    </dgm:pt>
    <dgm:pt modelId="{35D1AF46-BD2E-4D47-BF3F-9EBEC13C6D21}" type="pres">
      <dgm:prSet presAssocID="{DE9A6DA2-48E4-45CD-BDC3-2AC37AB54603}" presName="hierChild4" presStyleCnt="0"/>
      <dgm:spPr/>
    </dgm:pt>
    <dgm:pt modelId="{18A08E0D-580F-4831-8763-2629C97FC19B}" type="pres">
      <dgm:prSet presAssocID="{DE9A6DA2-48E4-45CD-BDC3-2AC37AB54603}" presName="hierChild5" presStyleCnt="0"/>
      <dgm:spPr/>
    </dgm:pt>
    <dgm:pt modelId="{2F72FC64-6020-484E-A27C-11BC33001E45}" type="pres">
      <dgm:prSet presAssocID="{34BD77E1-5A4B-4BC3-9D05-64D928343E3C}" presName="Name37" presStyleLbl="parChTrans1D2" presStyleIdx="8" presStyleCnt="10"/>
      <dgm:spPr/>
    </dgm:pt>
    <dgm:pt modelId="{D00FB8F9-D88D-4CAD-B100-AFCAFD61C1F1}" type="pres">
      <dgm:prSet presAssocID="{D2497981-03D9-4665-92EB-9542207EE5A0}" presName="hierRoot2" presStyleCnt="0">
        <dgm:presLayoutVars>
          <dgm:hierBranch val="init"/>
        </dgm:presLayoutVars>
      </dgm:prSet>
      <dgm:spPr/>
    </dgm:pt>
    <dgm:pt modelId="{72683538-2F8C-4AF1-8CF3-42C9682F27D4}" type="pres">
      <dgm:prSet presAssocID="{D2497981-03D9-4665-92EB-9542207EE5A0}" presName="rootComposite" presStyleCnt="0"/>
      <dgm:spPr/>
    </dgm:pt>
    <dgm:pt modelId="{4BE55D9B-F2BE-40E0-988E-BDE8EB2B357A}" type="pres">
      <dgm:prSet presAssocID="{D2497981-03D9-4665-92EB-9542207EE5A0}" presName="rootText" presStyleLbl="node2" presStyleIdx="8" presStyleCnt="10">
        <dgm:presLayoutVars>
          <dgm:chPref val="3"/>
        </dgm:presLayoutVars>
      </dgm:prSet>
      <dgm:spPr/>
    </dgm:pt>
    <dgm:pt modelId="{F1B092C9-6C05-4366-9E77-097203F742F5}" type="pres">
      <dgm:prSet presAssocID="{D2497981-03D9-4665-92EB-9542207EE5A0}" presName="rootConnector" presStyleLbl="node2" presStyleIdx="8" presStyleCnt="10"/>
      <dgm:spPr/>
    </dgm:pt>
    <dgm:pt modelId="{2A6937BF-DABA-422F-AEBB-C9414D19D3D8}" type="pres">
      <dgm:prSet presAssocID="{D2497981-03D9-4665-92EB-9542207EE5A0}" presName="hierChild4" presStyleCnt="0"/>
      <dgm:spPr/>
    </dgm:pt>
    <dgm:pt modelId="{DB7FA8E2-50E5-49D6-BCFE-7858F69B0CBA}" type="pres">
      <dgm:prSet presAssocID="{D2497981-03D9-4665-92EB-9542207EE5A0}" presName="hierChild5" presStyleCnt="0"/>
      <dgm:spPr/>
    </dgm:pt>
    <dgm:pt modelId="{2935292A-D4D0-48F8-812D-C13E18495739}" type="pres">
      <dgm:prSet presAssocID="{0ECAC1D1-5B85-45A5-91F8-C84078419220}" presName="Name37" presStyleLbl="parChTrans1D2" presStyleIdx="9" presStyleCnt="10"/>
      <dgm:spPr/>
    </dgm:pt>
    <dgm:pt modelId="{0117CEF3-B35B-4544-BAB2-CA7CF3B5ED61}" type="pres">
      <dgm:prSet presAssocID="{B1890DBD-9269-4E39-A5D8-D46B74618176}" presName="hierRoot2" presStyleCnt="0">
        <dgm:presLayoutVars>
          <dgm:hierBranch val="init"/>
        </dgm:presLayoutVars>
      </dgm:prSet>
      <dgm:spPr/>
    </dgm:pt>
    <dgm:pt modelId="{A9F2AFA2-1C48-4C90-8463-E0637245F5A0}" type="pres">
      <dgm:prSet presAssocID="{B1890DBD-9269-4E39-A5D8-D46B74618176}" presName="rootComposite" presStyleCnt="0"/>
      <dgm:spPr/>
    </dgm:pt>
    <dgm:pt modelId="{7336B81B-55F5-4E76-89A4-BBBEAB58EA72}" type="pres">
      <dgm:prSet presAssocID="{B1890DBD-9269-4E39-A5D8-D46B74618176}" presName="rootText" presStyleLbl="node2" presStyleIdx="9" presStyleCnt="10">
        <dgm:presLayoutVars>
          <dgm:chPref val="3"/>
        </dgm:presLayoutVars>
      </dgm:prSet>
      <dgm:spPr/>
    </dgm:pt>
    <dgm:pt modelId="{719E8FA9-5EE4-4E9F-83A1-D76E75B8FD51}" type="pres">
      <dgm:prSet presAssocID="{B1890DBD-9269-4E39-A5D8-D46B74618176}" presName="rootConnector" presStyleLbl="node2" presStyleIdx="9" presStyleCnt="10"/>
      <dgm:spPr/>
    </dgm:pt>
    <dgm:pt modelId="{DB8F3D63-C2C8-438E-B954-ABFADCF68BA1}" type="pres">
      <dgm:prSet presAssocID="{B1890DBD-9269-4E39-A5D8-D46B74618176}" presName="hierChild4" presStyleCnt="0"/>
      <dgm:spPr/>
    </dgm:pt>
    <dgm:pt modelId="{1B249E0D-569B-4A2B-86B8-20180F546CD1}" type="pres">
      <dgm:prSet presAssocID="{B1890DBD-9269-4E39-A5D8-D46B74618176}" presName="hierChild5" presStyleCnt="0"/>
      <dgm:spPr/>
    </dgm:pt>
    <dgm:pt modelId="{0B93220A-6D0F-48DC-BDED-171EE219649F}" type="pres">
      <dgm:prSet presAssocID="{3BFC2D99-54F2-4F56-ABDC-4D2D1E5A4444}" presName="hierChild3" presStyleCnt="0"/>
      <dgm:spPr/>
    </dgm:pt>
  </dgm:ptLst>
  <dgm:cxnLst>
    <dgm:cxn modelId="{84BEFB96-6E61-4C37-8F58-76BB7120557B}" type="presOf" srcId="{D3BF04AC-5105-4D6F-8C47-DA1F48F485D3}" destId="{C8EC639E-0231-488F-93DB-DFEE2E861098}" srcOrd="1" destOrd="0" presId="urn:microsoft.com/office/officeart/2005/8/layout/orgChart1"/>
    <dgm:cxn modelId="{B557C716-352F-4B83-988B-59D90EF4F887}" type="presOf" srcId="{1BE61CD9-BA2A-42EE-817C-FE7A771BF8CB}" destId="{6C39E929-9AA4-4FE4-95C9-4D0C2BF29058}" srcOrd="0" destOrd="0" presId="urn:microsoft.com/office/officeart/2005/8/layout/orgChart1"/>
    <dgm:cxn modelId="{23D12B47-C6DE-4B25-A071-1DEE3AD876D3}" type="presOf" srcId="{BDFA1744-A5B0-4A1F-8C25-CCF5E20A1147}" destId="{09C1E1B6-0086-4404-B701-5CD9335F3B16}" srcOrd="0" destOrd="0" presId="urn:microsoft.com/office/officeart/2005/8/layout/orgChart1"/>
    <dgm:cxn modelId="{FAAE448F-B6A3-435E-813B-AF9639248698}" srcId="{3BFC2D99-54F2-4F56-ABDC-4D2D1E5A4444}" destId="{9513878F-857A-47B3-93EC-DC613E0E9FCF}" srcOrd="3" destOrd="0" parTransId="{5678BD54-44B6-4A5A-8BCB-8972579DD724}" sibTransId="{02A9338B-0022-4C50-880B-76EE9F45B942}"/>
    <dgm:cxn modelId="{31FDCAE1-C80B-496F-9053-7EECFB5CF6CB}" srcId="{3BFC2D99-54F2-4F56-ABDC-4D2D1E5A4444}" destId="{B1890DBD-9269-4E39-A5D8-D46B74618176}" srcOrd="9" destOrd="0" parTransId="{0ECAC1D1-5B85-45A5-91F8-C84078419220}" sibTransId="{7A44B534-D55B-4604-9962-304129CFF442}"/>
    <dgm:cxn modelId="{02B060EA-8ECB-47B1-8D23-7077BD0D6F88}" type="presOf" srcId="{D2497981-03D9-4665-92EB-9542207EE5A0}" destId="{F1B092C9-6C05-4366-9E77-097203F742F5}" srcOrd="1" destOrd="0" presId="urn:microsoft.com/office/officeart/2005/8/layout/orgChart1"/>
    <dgm:cxn modelId="{AA9C4E09-AC21-4377-ACBF-5977C5DD59C9}" type="presOf" srcId="{79F3C0E1-5E7C-41F8-9E1F-32CC916D1A0C}" destId="{B27274AF-4511-4F31-88E4-0C901B0BC674}" srcOrd="0" destOrd="0" presId="urn:microsoft.com/office/officeart/2005/8/layout/orgChart1"/>
    <dgm:cxn modelId="{EAB63F86-C86E-4410-B36B-2CD8A5BD8D9F}" srcId="{3BFC2D99-54F2-4F56-ABDC-4D2D1E5A4444}" destId="{79F3C0E1-5E7C-41F8-9E1F-32CC916D1A0C}" srcOrd="6" destOrd="0" parTransId="{17922BE7-7AAA-4DCD-8D3D-A97525B36A86}" sibTransId="{6249DA26-385A-40F0-9B7E-D2B42889DE55}"/>
    <dgm:cxn modelId="{242DAF77-656B-469B-97F7-08463C59BA9A}" type="presOf" srcId="{3BFC2D99-54F2-4F56-ABDC-4D2D1E5A4444}" destId="{028CE1DB-957C-41E7-B9E1-6D9A42F8FB0E}" srcOrd="1" destOrd="0" presId="urn:microsoft.com/office/officeart/2005/8/layout/orgChart1"/>
    <dgm:cxn modelId="{AAB9FDE5-E752-464B-A09D-664C120C9132}" srcId="{574DF99C-4176-499A-B61F-775D3A99A96C}" destId="{3BFC2D99-54F2-4F56-ABDC-4D2D1E5A4444}" srcOrd="0" destOrd="0" parTransId="{A8AD49DD-D239-4CA8-88D0-271653106B2D}" sibTransId="{B9E47118-F99A-4F45-996D-372EC8F72170}"/>
    <dgm:cxn modelId="{662014F2-1D8B-4574-A803-67A95655E786}" srcId="{3BFC2D99-54F2-4F56-ABDC-4D2D1E5A4444}" destId="{D3BF04AC-5105-4D6F-8C47-DA1F48F485D3}" srcOrd="4" destOrd="0" parTransId="{1BE61CD9-BA2A-42EE-817C-FE7A771BF8CB}" sibTransId="{6D8E3227-EEFC-492B-B035-FF279EA47F04}"/>
    <dgm:cxn modelId="{EE611BF4-851B-4C6A-B020-3F9DC6F01811}" type="presOf" srcId="{4B29B0E8-CA69-4FEF-9CC5-F439E6D86762}" destId="{B2626B9F-2EF4-4FE5-9E4C-A8129BA31E89}" srcOrd="0" destOrd="0" presId="urn:microsoft.com/office/officeart/2005/8/layout/orgChart1"/>
    <dgm:cxn modelId="{1D3DAE03-60F4-43AB-92EF-865748AABA88}" type="presOf" srcId="{79F3C0E1-5E7C-41F8-9E1F-32CC916D1A0C}" destId="{1E026344-3DC2-409C-8F8C-F500C45D04DB}" srcOrd="1" destOrd="0" presId="urn:microsoft.com/office/officeart/2005/8/layout/orgChart1"/>
    <dgm:cxn modelId="{3E5EA305-03A3-4FC7-A6A9-DD5042C2815B}" type="presOf" srcId="{B1890DBD-9269-4E39-A5D8-D46B74618176}" destId="{719E8FA9-5EE4-4E9F-83A1-D76E75B8FD51}" srcOrd="1" destOrd="0" presId="urn:microsoft.com/office/officeart/2005/8/layout/orgChart1"/>
    <dgm:cxn modelId="{8CFE64AF-4845-40BB-8B76-DE7B76267885}" type="presOf" srcId="{5678BD54-44B6-4A5A-8BCB-8972579DD724}" destId="{40C180D0-1B00-442F-8BA1-A2996109948C}" srcOrd="0" destOrd="0" presId="urn:microsoft.com/office/officeart/2005/8/layout/orgChart1"/>
    <dgm:cxn modelId="{E837564D-5E93-43E9-B7A9-D742269CE192}" type="presOf" srcId="{9513878F-857A-47B3-93EC-DC613E0E9FCF}" destId="{B50E2733-0437-4C6E-BD17-21329A79757A}" srcOrd="1" destOrd="0" presId="urn:microsoft.com/office/officeart/2005/8/layout/orgChart1"/>
    <dgm:cxn modelId="{C300CFD7-5C30-4DEB-8EE2-1CBB72EEDEEB}" type="presOf" srcId="{D3BF04AC-5105-4D6F-8C47-DA1F48F485D3}" destId="{FA8263B6-75EE-4951-8749-B700423F71AE}" srcOrd="0" destOrd="0" presId="urn:microsoft.com/office/officeart/2005/8/layout/orgChart1"/>
    <dgm:cxn modelId="{F20152F7-AD74-4FF4-A560-53102DC24FE7}" srcId="{3BFC2D99-54F2-4F56-ABDC-4D2D1E5A4444}" destId="{DE9A6DA2-48E4-45CD-BDC3-2AC37AB54603}" srcOrd="7" destOrd="0" parTransId="{4B7A7F81-85AE-4C26-9391-DBA667A0C438}" sibTransId="{ED2CFA24-9B66-4289-912A-0BEDB12C8AF1}"/>
    <dgm:cxn modelId="{2AB28060-6B46-4447-9DED-0430D902C049}" type="presOf" srcId="{1827938A-4461-4C74-83D4-B8E5FE5790F0}" destId="{ABBD46AD-BFA1-4A69-A78E-3C6498564907}" srcOrd="1" destOrd="0" presId="urn:microsoft.com/office/officeart/2005/8/layout/orgChart1"/>
    <dgm:cxn modelId="{2421CD53-9FF3-4FA7-9CEA-8E3A9714392A}" type="presOf" srcId="{3BFC2D99-54F2-4F56-ABDC-4D2D1E5A4444}" destId="{371D36C4-2300-450B-9352-555F87D138B9}" srcOrd="0" destOrd="0" presId="urn:microsoft.com/office/officeart/2005/8/layout/orgChart1"/>
    <dgm:cxn modelId="{BC430273-C0D1-4048-ADBB-5001ED6B240F}" type="presOf" srcId="{9513878F-857A-47B3-93EC-DC613E0E9FCF}" destId="{943019AC-F290-4309-8BBB-DD8C32D2005A}" srcOrd="0" destOrd="0" presId="urn:microsoft.com/office/officeart/2005/8/layout/orgChart1"/>
    <dgm:cxn modelId="{BC20AE99-000B-49B9-8751-66715AB4607F}" type="presOf" srcId="{DE9A6DA2-48E4-45CD-BDC3-2AC37AB54603}" destId="{99D6D0B4-FDC2-45F6-BF79-D664AA31EB5C}" srcOrd="0" destOrd="0" presId="urn:microsoft.com/office/officeart/2005/8/layout/orgChart1"/>
    <dgm:cxn modelId="{D777201F-DA12-4FE8-9270-616A7B60F12D}" srcId="{3BFC2D99-54F2-4F56-ABDC-4D2D1E5A4444}" destId="{FE01D7D5-992C-48F5-94FC-98E66EC1519F}" srcOrd="1" destOrd="0" parTransId="{7CA3D873-A3F7-4257-991B-FB6E57BBECE6}" sibTransId="{0777F037-AA3A-4411-9288-81971C482D39}"/>
    <dgm:cxn modelId="{6B930E62-5735-463A-BB60-6AB3DE7FA6A0}" type="presOf" srcId="{4B29B0E8-CA69-4FEF-9CC5-F439E6D86762}" destId="{3149285B-610F-4810-A59A-580527F6F166}" srcOrd="1" destOrd="0" presId="urn:microsoft.com/office/officeart/2005/8/layout/orgChart1"/>
    <dgm:cxn modelId="{777C82DB-416B-4194-9B62-EE83F167CBC4}" srcId="{3BFC2D99-54F2-4F56-ABDC-4D2D1E5A4444}" destId="{D2497981-03D9-4665-92EB-9542207EE5A0}" srcOrd="8" destOrd="0" parTransId="{34BD77E1-5A4B-4BC3-9D05-64D928343E3C}" sibTransId="{14498747-DA1E-4409-90D0-BF8A48A3483B}"/>
    <dgm:cxn modelId="{D71B8277-1FA0-49A6-B21D-4A6E181699FB}" type="presOf" srcId="{D2497981-03D9-4665-92EB-9542207EE5A0}" destId="{4BE55D9B-F2BE-40E0-988E-BDE8EB2B357A}" srcOrd="0" destOrd="0" presId="urn:microsoft.com/office/officeart/2005/8/layout/orgChart1"/>
    <dgm:cxn modelId="{018188E6-7DB3-4AF9-8226-D8124E5CB994}" type="presOf" srcId="{34BD77E1-5A4B-4BC3-9D05-64D928343E3C}" destId="{2F72FC64-6020-484E-A27C-11BC33001E45}" srcOrd="0" destOrd="0" presId="urn:microsoft.com/office/officeart/2005/8/layout/orgChart1"/>
    <dgm:cxn modelId="{AF3FD5F8-0A77-45F2-9FAA-F75C6E59BACA}" type="presOf" srcId="{574DF99C-4176-499A-B61F-775D3A99A96C}" destId="{DAD55322-597F-4ED1-9260-8B14AA1999AE}" srcOrd="0" destOrd="0" presId="urn:microsoft.com/office/officeart/2005/8/layout/orgChart1"/>
    <dgm:cxn modelId="{CE9ABB2F-844F-416F-B27B-6D0AB53FC5BF}" type="presOf" srcId="{DE9A6DA2-48E4-45CD-BDC3-2AC37AB54603}" destId="{6DB1CD38-5A46-40A5-A321-A083EFD0A09A}" srcOrd="1" destOrd="0" presId="urn:microsoft.com/office/officeart/2005/8/layout/orgChart1"/>
    <dgm:cxn modelId="{41B7EDF7-CCB4-415C-9108-FC1992CB2A40}" type="presOf" srcId="{7CA3D873-A3F7-4257-991B-FB6E57BBECE6}" destId="{D314536C-ACC2-4590-BE51-4E143107E4A8}" srcOrd="0" destOrd="0" presId="urn:microsoft.com/office/officeart/2005/8/layout/orgChart1"/>
    <dgm:cxn modelId="{3122EEEB-4127-4DCB-9752-0B9405C20019}" srcId="{3BFC2D99-54F2-4F56-ABDC-4D2D1E5A4444}" destId="{6272F718-0281-4B8E-96CA-9336D1DC1410}" srcOrd="0" destOrd="0" parTransId="{D30938AD-CB50-4663-9E84-6F16F0A37FB4}" sibTransId="{9627C3FB-94F7-4A67-9DFC-3FCDA0F271C4}"/>
    <dgm:cxn modelId="{AF085269-4167-4238-9A1D-8474FC2EF855}" type="presOf" srcId="{0ECAC1D1-5B85-45A5-91F8-C84078419220}" destId="{2935292A-D4D0-48F8-812D-C13E18495739}" srcOrd="0" destOrd="0" presId="urn:microsoft.com/office/officeart/2005/8/layout/orgChart1"/>
    <dgm:cxn modelId="{D8273A52-B759-460B-A936-1989D97F472D}" type="presOf" srcId="{D30938AD-CB50-4663-9E84-6F16F0A37FB4}" destId="{158B7BDB-81BA-421C-8439-08A0B5F689FE}" srcOrd="0" destOrd="0" presId="urn:microsoft.com/office/officeart/2005/8/layout/orgChart1"/>
    <dgm:cxn modelId="{4ADCA160-32C6-4548-927D-07F1CA0DDE57}" type="presOf" srcId="{1827938A-4461-4C74-83D4-B8E5FE5790F0}" destId="{0A9458DE-CEF8-4FA3-98D0-60929B6EE9C8}" srcOrd="0" destOrd="0" presId="urn:microsoft.com/office/officeart/2005/8/layout/orgChart1"/>
    <dgm:cxn modelId="{924C0B64-E50E-4868-9CD4-3B2432C7FF88}" type="presOf" srcId="{77A798D0-4E44-4FD7-BD4B-1E07C2A650E4}" destId="{5CF26A62-4DAE-4DF6-AC2D-AA50C348D246}" srcOrd="0" destOrd="0" presId="urn:microsoft.com/office/officeart/2005/8/layout/orgChart1"/>
    <dgm:cxn modelId="{85E440B9-DA07-4465-AE76-52DD0C3A99C1}" srcId="{3BFC2D99-54F2-4F56-ABDC-4D2D1E5A4444}" destId="{4B29B0E8-CA69-4FEF-9CC5-F439E6D86762}" srcOrd="5" destOrd="0" parTransId="{BDFA1744-A5B0-4A1F-8C25-CCF5E20A1147}" sibTransId="{34FFBDAF-B3C2-4AC7-8C57-86DB83683980}"/>
    <dgm:cxn modelId="{46B5FC50-C514-40CF-AF9E-4DDD8F9688D9}" type="presOf" srcId="{17922BE7-7AAA-4DCD-8D3D-A97525B36A86}" destId="{B75CF91C-3943-44B8-A75B-C6E5791C1D1A}" srcOrd="0" destOrd="0" presId="urn:microsoft.com/office/officeart/2005/8/layout/orgChart1"/>
    <dgm:cxn modelId="{765CD9D2-4EB9-46B7-B890-61A36525C9F9}" type="presOf" srcId="{6272F718-0281-4B8E-96CA-9336D1DC1410}" destId="{92E7D021-B009-4371-BFE2-14E1AD2DC69F}" srcOrd="0" destOrd="0" presId="urn:microsoft.com/office/officeart/2005/8/layout/orgChart1"/>
    <dgm:cxn modelId="{B9E71CDF-5D4B-47A0-81EB-3509EC2CC206}" type="presOf" srcId="{B1890DBD-9269-4E39-A5D8-D46B74618176}" destId="{7336B81B-55F5-4E76-89A4-BBBEAB58EA72}" srcOrd="0" destOrd="0" presId="urn:microsoft.com/office/officeart/2005/8/layout/orgChart1"/>
    <dgm:cxn modelId="{B6688152-F2CE-45BB-AC0E-4C2D4BC8C672}" type="presOf" srcId="{6272F718-0281-4B8E-96CA-9336D1DC1410}" destId="{7385A498-D524-4331-903E-550C4195C356}" srcOrd="1" destOrd="0" presId="urn:microsoft.com/office/officeart/2005/8/layout/orgChart1"/>
    <dgm:cxn modelId="{24F0A3BF-EA9E-4B01-9BF7-819D99DC2587}" type="presOf" srcId="{FE01D7D5-992C-48F5-94FC-98E66EC1519F}" destId="{7C4E71F4-A14B-4814-8EAE-3BFDAB039162}" srcOrd="1" destOrd="0" presId="urn:microsoft.com/office/officeart/2005/8/layout/orgChart1"/>
    <dgm:cxn modelId="{0DA503EE-CD77-416C-93D1-47348DAAAB99}" srcId="{3BFC2D99-54F2-4F56-ABDC-4D2D1E5A4444}" destId="{1827938A-4461-4C74-83D4-B8E5FE5790F0}" srcOrd="2" destOrd="0" parTransId="{77A798D0-4E44-4FD7-BD4B-1E07C2A650E4}" sibTransId="{664A33D9-6050-4D44-93A4-FF169249954C}"/>
    <dgm:cxn modelId="{7724A1B0-47E1-44D7-B6C2-5F28D4651A6A}" type="presOf" srcId="{4B7A7F81-85AE-4C26-9391-DBA667A0C438}" destId="{F330C14F-5E51-45A3-8BBA-FD6B3CA8B4D5}" srcOrd="0" destOrd="0" presId="urn:microsoft.com/office/officeart/2005/8/layout/orgChart1"/>
    <dgm:cxn modelId="{63F6AEA9-6B01-4371-83E3-DDB5A3D19F28}" type="presOf" srcId="{FE01D7D5-992C-48F5-94FC-98E66EC1519F}" destId="{FE129309-50B7-46C3-8306-87B07F2F963E}" srcOrd="0" destOrd="0" presId="urn:microsoft.com/office/officeart/2005/8/layout/orgChart1"/>
    <dgm:cxn modelId="{5FFAB48C-E36F-4F04-9E0B-44EC61B8E6B6}" type="presParOf" srcId="{DAD55322-597F-4ED1-9260-8B14AA1999AE}" destId="{E0714F84-9967-4121-BCEC-81F104297DC6}" srcOrd="0" destOrd="0" presId="urn:microsoft.com/office/officeart/2005/8/layout/orgChart1"/>
    <dgm:cxn modelId="{4EC2CCCB-BF58-4F51-BA75-5AFA4DB25ADA}" type="presParOf" srcId="{E0714F84-9967-4121-BCEC-81F104297DC6}" destId="{30F32C6A-6D24-4DAD-9562-6DE784464E67}" srcOrd="0" destOrd="0" presId="urn:microsoft.com/office/officeart/2005/8/layout/orgChart1"/>
    <dgm:cxn modelId="{E3C16E2E-E2F3-47C0-9F1D-4835B0CB811C}" type="presParOf" srcId="{30F32C6A-6D24-4DAD-9562-6DE784464E67}" destId="{371D36C4-2300-450B-9352-555F87D138B9}" srcOrd="0" destOrd="0" presId="urn:microsoft.com/office/officeart/2005/8/layout/orgChart1"/>
    <dgm:cxn modelId="{D3F2C810-FFE6-4C47-8DE0-01021A09059F}" type="presParOf" srcId="{30F32C6A-6D24-4DAD-9562-6DE784464E67}" destId="{028CE1DB-957C-41E7-B9E1-6D9A42F8FB0E}" srcOrd="1" destOrd="0" presId="urn:microsoft.com/office/officeart/2005/8/layout/orgChart1"/>
    <dgm:cxn modelId="{2CFE5A05-C8E1-4C82-BC9B-781B84633246}" type="presParOf" srcId="{E0714F84-9967-4121-BCEC-81F104297DC6}" destId="{5AD44D2D-4D05-461A-9D73-D8F2EDF0E371}" srcOrd="1" destOrd="0" presId="urn:microsoft.com/office/officeart/2005/8/layout/orgChart1"/>
    <dgm:cxn modelId="{88511DA1-5052-427B-AC30-03E41DA6723C}" type="presParOf" srcId="{5AD44D2D-4D05-461A-9D73-D8F2EDF0E371}" destId="{158B7BDB-81BA-421C-8439-08A0B5F689FE}" srcOrd="0" destOrd="0" presId="urn:microsoft.com/office/officeart/2005/8/layout/orgChart1"/>
    <dgm:cxn modelId="{54DAFA5A-0812-44E1-8D62-D9EE3D65A901}" type="presParOf" srcId="{5AD44D2D-4D05-461A-9D73-D8F2EDF0E371}" destId="{BF0736E9-E263-44A3-9B19-47190CFBA602}" srcOrd="1" destOrd="0" presId="urn:microsoft.com/office/officeart/2005/8/layout/orgChart1"/>
    <dgm:cxn modelId="{130C1917-17E4-439C-A1AE-C26F546E1A66}" type="presParOf" srcId="{BF0736E9-E263-44A3-9B19-47190CFBA602}" destId="{099A4C0E-CBCE-4312-B044-C624115E1611}" srcOrd="0" destOrd="0" presId="urn:microsoft.com/office/officeart/2005/8/layout/orgChart1"/>
    <dgm:cxn modelId="{FD209739-1F38-4E35-8866-BB9084F3733A}" type="presParOf" srcId="{099A4C0E-CBCE-4312-B044-C624115E1611}" destId="{92E7D021-B009-4371-BFE2-14E1AD2DC69F}" srcOrd="0" destOrd="0" presId="urn:microsoft.com/office/officeart/2005/8/layout/orgChart1"/>
    <dgm:cxn modelId="{9B0A50B0-92A0-47D0-9185-BDC4588AD192}" type="presParOf" srcId="{099A4C0E-CBCE-4312-B044-C624115E1611}" destId="{7385A498-D524-4331-903E-550C4195C356}" srcOrd="1" destOrd="0" presId="urn:microsoft.com/office/officeart/2005/8/layout/orgChart1"/>
    <dgm:cxn modelId="{41380362-91B6-4741-8EB6-3CDE75D0CFAA}" type="presParOf" srcId="{BF0736E9-E263-44A3-9B19-47190CFBA602}" destId="{603BA146-A534-495B-8B54-FAD14995DD35}" srcOrd="1" destOrd="0" presId="urn:microsoft.com/office/officeart/2005/8/layout/orgChart1"/>
    <dgm:cxn modelId="{2172F2B3-06BC-430A-B0A6-AA82A308932D}" type="presParOf" srcId="{BF0736E9-E263-44A3-9B19-47190CFBA602}" destId="{830F2C37-9701-40FE-BD14-59E6CEFCCC03}" srcOrd="2" destOrd="0" presId="urn:microsoft.com/office/officeart/2005/8/layout/orgChart1"/>
    <dgm:cxn modelId="{F9E12209-4C5A-43A1-A001-94DC10E5DAB0}" type="presParOf" srcId="{5AD44D2D-4D05-461A-9D73-D8F2EDF0E371}" destId="{D314536C-ACC2-4590-BE51-4E143107E4A8}" srcOrd="2" destOrd="0" presId="urn:microsoft.com/office/officeart/2005/8/layout/orgChart1"/>
    <dgm:cxn modelId="{0F8ACD1D-49BF-4F53-AB25-404006B6EE09}" type="presParOf" srcId="{5AD44D2D-4D05-461A-9D73-D8F2EDF0E371}" destId="{35C8BEA7-D12A-4A5E-9292-56F043596D0F}" srcOrd="3" destOrd="0" presId="urn:microsoft.com/office/officeart/2005/8/layout/orgChart1"/>
    <dgm:cxn modelId="{5A5F14F0-E6FE-44F8-918D-AD93FCD78C7B}" type="presParOf" srcId="{35C8BEA7-D12A-4A5E-9292-56F043596D0F}" destId="{CD5DC4B3-226A-472D-8AAF-A18FE39D32E3}" srcOrd="0" destOrd="0" presId="urn:microsoft.com/office/officeart/2005/8/layout/orgChart1"/>
    <dgm:cxn modelId="{F106CC68-EA93-48DA-9E10-9EC6A4A2BAEC}" type="presParOf" srcId="{CD5DC4B3-226A-472D-8AAF-A18FE39D32E3}" destId="{FE129309-50B7-46C3-8306-87B07F2F963E}" srcOrd="0" destOrd="0" presId="urn:microsoft.com/office/officeart/2005/8/layout/orgChart1"/>
    <dgm:cxn modelId="{4F077AEE-DA69-4952-B699-F6EA80A07A1B}" type="presParOf" srcId="{CD5DC4B3-226A-472D-8AAF-A18FE39D32E3}" destId="{7C4E71F4-A14B-4814-8EAE-3BFDAB039162}" srcOrd="1" destOrd="0" presId="urn:microsoft.com/office/officeart/2005/8/layout/orgChart1"/>
    <dgm:cxn modelId="{808505C4-6542-4DDA-9D1B-A1FE848D1AED}" type="presParOf" srcId="{35C8BEA7-D12A-4A5E-9292-56F043596D0F}" destId="{74D5B64C-64F1-4C25-BDF7-0D4455003B9E}" srcOrd="1" destOrd="0" presId="urn:microsoft.com/office/officeart/2005/8/layout/orgChart1"/>
    <dgm:cxn modelId="{0BF42977-7F63-425C-98A4-10A42A4D57F7}" type="presParOf" srcId="{35C8BEA7-D12A-4A5E-9292-56F043596D0F}" destId="{592C2228-A8CD-467E-99AB-BE3ED1DF4F98}" srcOrd="2" destOrd="0" presId="urn:microsoft.com/office/officeart/2005/8/layout/orgChart1"/>
    <dgm:cxn modelId="{148E4778-0838-44C8-B134-AEFB27ECB0EA}" type="presParOf" srcId="{5AD44D2D-4D05-461A-9D73-D8F2EDF0E371}" destId="{5CF26A62-4DAE-4DF6-AC2D-AA50C348D246}" srcOrd="4" destOrd="0" presId="urn:microsoft.com/office/officeart/2005/8/layout/orgChart1"/>
    <dgm:cxn modelId="{905A3DD9-D53E-46F2-8BBF-88F01C46A554}" type="presParOf" srcId="{5AD44D2D-4D05-461A-9D73-D8F2EDF0E371}" destId="{C706CEF6-25A6-464C-81EB-1A9D32839C73}" srcOrd="5" destOrd="0" presId="urn:microsoft.com/office/officeart/2005/8/layout/orgChart1"/>
    <dgm:cxn modelId="{80332EF4-1170-4572-91EA-5B52AA272CCF}" type="presParOf" srcId="{C706CEF6-25A6-464C-81EB-1A9D32839C73}" destId="{904D0BA0-61E3-4075-B06E-FCFF06ABCC43}" srcOrd="0" destOrd="0" presId="urn:microsoft.com/office/officeart/2005/8/layout/orgChart1"/>
    <dgm:cxn modelId="{5381FDC3-0311-4E7E-9276-F98602863966}" type="presParOf" srcId="{904D0BA0-61E3-4075-B06E-FCFF06ABCC43}" destId="{0A9458DE-CEF8-4FA3-98D0-60929B6EE9C8}" srcOrd="0" destOrd="0" presId="urn:microsoft.com/office/officeart/2005/8/layout/orgChart1"/>
    <dgm:cxn modelId="{B271BDB6-9914-4930-BD7B-A8EC2315E46C}" type="presParOf" srcId="{904D0BA0-61E3-4075-B06E-FCFF06ABCC43}" destId="{ABBD46AD-BFA1-4A69-A78E-3C6498564907}" srcOrd="1" destOrd="0" presId="urn:microsoft.com/office/officeart/2005/8/layout/orgChart1"/>
    <dgm:cxn modelId="{1DCABDE5-3619-43FC-B30D-05BD15A0D19F}" type="presParOf" srcId="{C706CEF6-25A6-464C-81EB-1A9D32839C73}" destId="{4B67ABFD-B399-4B88-8CAB-D49359CE5A76}" srcOrd="1" destOrd="0" presId="urn:microsoft.com/office/officeart/2005/8/layout/orgChart1"/>
    <dgm:cxn modelId="{8651FBA8-6EFF-45A9-8DC6-AE35A4F54C9C}" type="presParOf" srcId="{C706CEF6-25A6-464C-81EB-1A9D32839C73}" destId="{21297B36-CF14-40DE-8EF2-8060EBE6653A}" srcOrd="2" destOrd="0" presId="urn:microsoft.com/office/officeart/2005/8/layout/orgChart1"/>
    <dgm:cxn modelId="{D253D68B-CF5C-415A-8B6A-DDC1E727B536}" type="presParOf" srcId="{5AD44D2D-4D05-461A-9D73-D8F2EDF0E371}" destId="{40C180D0-1B00-442F-8BA1-A2996109948C}" srcOrd="6" destOrd="0" presId="urn:microsoft.com/office/officeart/2005/8/layout/orgChart1"/>
    <dgm:cxn modelId="{589D327E-8A2C-4E80-810F-7B3DFB83D63F}" type="presParOf" srcId="{5AD44D2D-4D05-461A-9D73-D8F2EDF0E371}" destId="{D385AE9E-5A9B-45AC-A020-0510D5A9FE54}" srcOrd="7" destOrd="0" presId="urn:microsoft.com/office/officeart/2005/8/layout/orgChart1"/>
    <dgm:cxn modelId="{33AF8076-A639-424D-A00A-DC268FFD6E32}" type="presParOf" srcId="{D385AE9E-5A9B-45AC-A020-0510D5A9FE54}" destId="{20A244A1-E6EC-4AA4-B6B8-707A23F911C0}" srcOrd="0" destOrd="0" presId="urn:microsoft.com/office/officeart/2005/8/layout/orgChart1"/>
    <dgm:cxn modelId="{F8B7CF92-C926-4D6F-BD0D-B022519FF296}" type="presParOf" srcId="{20A244A1-E6EC-4AA4-B6B8-707A23F911C0}" destId="{943019AC-F290-4309-8BBB-DD8C32D2005A}" srcOrd="0" destOrd="0" presId="urn:microsoft.com/office/officeart/2005/8/layout/orgChart1"/>
    <dgm:cxn modelId="{A1E659BF-8F6B-484E-9F97-5A1904F638F7}" type="presParOf" srcId="{20A244A1-E6EC-4AA4-B6B8-707A23F911C0}" destId="{B50E2733-0437-4C6E-BD17-21329A79757A}" srcOrd="1" destOrd="0" presId="urn:microsoft.com/office/officeart/2005/8/layout/orgChart1"/>
    <dgm:cxn modelId="{DF7E8878-C837-4856-8129-4D01CF76A9C0}" type="presParOf" srcId="{D385AE9E-5A9B-45AC-A020-0510D5A9FE54}" destId="{36543A45-72D6-4A05-B131-93F0543B5220}" srcOrd="1" destOrd="0" presId="urn:microsoft.com/office/officeart/2005/8/layout/orgChart1"/>
    <dgm:cxn modelId="{C5F22394-37F3-4CC2-8B5D-F9308D5B813E}" type="presParOf" srcId="{D385AE9E-5A9B-45AC-A020-0510D5A9FE54}" destId="{F1359BF4-B00D-41DB-9E50-A5479922CD6A}" srcOrd="2" destOrd="0" presId="urn:microsoft.com/office/officeart/2005/8/layout/orgChart1"/>
    <dgm:cxn modelId="{E651D179-94E4-4689-8FB6-CA5AF08A8F18}" type="presParOf" srcId="{5AD44D2D-4D05-461A-9D73-D8F2EDF0E371}" destId="{6C39E929-9AA4-4FE4-95C9-4D0C2BF29058}" srcOrd="8" destOrd="0" presId="urn:microsoft.com/office/officeart/2005/8/layout/orgChart1"/>
    <dgm:cxn modelId="{62C68BD2-E4AE-425E-AED0-EE47EBEB8766}" type="presParOf" srcId="{5AD44D2D-4D05-461A-9D73-D8F2EDF0E371}" destId="{038903A8-B68D-4AAB-AB7B-4FD1869A1AB6}" srcOrd="9" destOrd="0" presId="urn:microsoft.com/office/officeart/2005/8/layout/orgChart1"/>
    <dgm:cxn modelId="{289149C9-A394-4FF3-9490-6C61861C83DD}" type="presParOf" srcId="{038903A8-B68D-4AAB-AB7B-4FD1869A1AB6}" destId="{6C6EA405-4DEE-4722-AFD7-1FFFEC2A1C46}" srcOrd="0" destOrd="0" presId="urn:microsoft.com/office/officeart/2005/8/layout/orgChart1"/>
    <dgm:cxn modelId="{39AE7313-D829-4A8C-BC12-FD3B43590155}" type="presParOf" srcId="{6C6EA405-4DEE-4722-AFD7-1FFFEC2A1C46}" destId="{FA8263B6-75EE-4951-8749-B700423F71AE}" srcOrd="0" destOrd="0" presId="urn:microsoft.com/office/officeart/2005/8/layout/orgChart1"/>
    <dgm:cxn modelId="{61D1A69E-A72D-49C3-BD88-323239A92D36}" type="presParOf" srcId="{6C6EA405-4DEE-4722-AFD7-1FFFEC2A1C46}" destId="{C8EC639E-0231-488F-93DB-DFEE2E861098}" srcOrd="1" destOrd="0" presId="urn:microsoft.com/office/officeart/2005/8/layout/orgChart1"/>
    <dgm:cxn modelId="{1C348415-7512-4B32-AF3A-6513E2B206C6}" type="presParOf" srcId="{038903A8-B68D-4AAB-AB7B-4FD1869A1AB6}" destId="{7673FA84-608B-441C-BF33-6A8E6E7747E9}" srcOrd="1" destOrd="0" presId="urn:microsoft.com/office/officeart/2005/8/layout/orgChart1"/>
    <dgm:cxn modelId="{5B47D495-9455-46FA-8A32-4CAF77C54A3A}" type="presParOf" srcId="{038903A8-B68D-4AAB-AB7B-4FD1869A1AB6}" destId="{3D860121-7B4E-4AC0-8013-CD49B94457DD}" srcOrd="2" destOrd="0" presId="urn:microsoft.com/office/officeart/2005/8/layout/orgChart1"/>
    <dgm:cxn modelId="{70C5CB4F-5E91-44F0-A5CC-56F978263A5A}" type="presParOf" srcId="{5AD44D2D-4D05-461A-9D73-D8F2EDF0E371}" destId="{09C1E1B6-0086-4404-B701-5CD9335F3B16}" srcOrd="10" destOrd="0" presId="urn:microsoft.com/office/officeart/2005/8/layout/orgChart1"/>
    <dgm:cxn modelId="{7D39C0E2-7EB8-4D8A-9004-D236E301ECF0}" type="presParOf" srcId="{5AD44D2D-4D05-461A-9D73-D8F2EDF0E371}" destId="{EE569D92-5FB6-4D5F-898F-E3B930BC9FE3}" srcOrd="11" destOrd="0" presId="urn:microsoft.com/office/officeart/2005/8/layout/orgChart1"/>
    <dgm:cxn modelId="{505E2887-DFEA-4BBB-B462-9096D2CADB12}" type="presParOf" srcId="{EE569D92-5FB6-4D5F-898F-E3B930BC9FE3}" destId="{0E395110-DEB9-4E21-9A99-39B52D9575A2}" srcOrd="0" destOrd="0" presId="urn:microsoft.com/office/officeart/2005/8/layout/orgChart1"/>
    <dgm:cxn modelId="{E7F62365-D88D-4E98-9092-5BA26C8AEE61}" type="presParOf" srcId="{0E395110-DEB9-4E21-9A99-39B52D9575A2}" destId="{B2626B9F-2EF4-4FE5-9E4C-A8129BA31E89}" srcOrd="0" destOrd="0" presId="urn:microsoft.com/office/officeart/2005/8/layout/orgChart1"/>
    <dgm:cxn modelId="{DC13D1E4-C239-46CD-A7F7-1E903028ADB6}" type="presParOf" srcId="{0E395110-DEB9-4E21-9A99-39B52D9575A2}" destId="{3149285B-610F-4810-A59A-580527F6F166}" srcOrd="1" destOrd="0" presId="urn:microsoft.com/office/officeart/2005/8/layout/orgChart1"/>
    <dgm:cxn modelId="{E6D81222-C4D7-4028-9D3C-1BD7FCDC978B}" type="presParOf" srcId="{EE569D92-5FB6-4D5F-898F-E3B930BC9FE3}" destId="{86603D32-0B22-4E35-A2C8-4ED0BF4D0598}" srcOrd="1" destOrd="0" presId="urn:microsoft.com/office/officeart/2005/8/layout/orgChart1"/>
    <dgm:cxn modelId="{44F0577D-2256-4A28-A78F-5DAF7F952BBC}" type="presParOf" srcId="{EE569D92-5FB6-4D5F-898F-E3B930BC9FE3}" destId="{EFD3EF8C-9833-472B-A08F-E16DE52B4BAE}" srcOrd="2" destOrd="0" presId="urn:microsoft.com/office/officeart/2005/8/layout/orgChart1"/>
    <dgm:cxn modelId="{40AC6F25-0C6D-4405-8589-F26887EDE060}" type="presParOf" srcId="{5AD44D2D-4D05-461A-9D73-D8F2EDF0E371}" destId="{B75CF91C-3943-44B8-A75B-C6E5791C1D1A}" srcOrd="12" destOrd="0" presId="urn:microsoft.com/office/officeart/2005/8/layout/orgChart1"/>
    <dgm:cxn modelId="{87A770AD-B943-4193-AD36-4375BC2FC99A}" type="presParOf" srcId="{5AD44D2D-4D05-461A-9D73-D8F2EDF0E371}" destId="{904D4FED-BA4C-4CC9-890E-67529C804302}" srcOrd="13" destOrd="0" presId="urn:microsoft.com/office/officeart/2005/8/layout/orgChart1"/>
    <dgm:cxn modelId="{BDD9280F-73EA-47F5-AD4E-28F89971FC80}" type="presParOf" srcId="{904D4FED-BA4C-4CC9-890E-67529C804302}" destId="{964C408D-E492-46AD-99A1-06B2416563B6}" srcOrd="0" destOrd="0" presId="urn:microsoft.com/office/officeart/2005/8/layout/orgChart1"/>
    <dgm:cxn modelId="{99774162-ABBE-4420-876A-8BDFCB930301}" type="presParOf" srcId="{964C408D-E492-46AD-99A1-06B2416563B6}" destId="{B27274AF-4511-4F31-88E4-0C901B0BC674}" srcOrd="0" destOrd="0" presId="urn:microsoft.com/office/officeart/2005/8/layout/orgChart1"/>
    <dgm:cxn modelId="{C10DB970-7EDC-47D2-A19D-65675DBEB2C2}" type="presParOf" srcId="{964C408D-E492-46AD-99A1-06B2416563B6}" destId="{1E026344-3DC2-409C-8F8C-F500C45D04DB}" srcOrd="1" destOrd="0" presId="urn:microsoft.com/office/officeart/2005/8/layout/orgChart1"/>
    <dgm:cxn modelId="{0447CC0A-DE36-476C-B659-59B499C661C2}" type="presParOf" srcId="{904D4FED-BA4C-4CC9-890E-67529C804302}" destId="{2CF0E018-F90A-4AE2-8EF4-A9ABC9E7744B}" srcOrd="1" destOrd="0" presId="urn:microsoft.com/office/officeart/2005/8/layout/orgChart1"/>
    <dgm:cxn modelId="{DF74E378-85B1-4D87-A38C-A015F168ECCB}" type="presParOf" srcId="{904D4FED-BA4C-4CC9-890E-67529C804302}" destId="{EE098CC4-C214-4BDA-B3D1-661CBE16B8F5}" srcOrd="2" destOrd="0" presId="urn:microsoft.com/office/officeart/2005/8/layout/orgChart1"/>
    <dgm:cxn modelId="{3F1DD41A-3CC6-4E3D-956F-FF9E59C86241}" type="presParOf" srcId="{5AD44D2D-4D05-461A-9D73-D8F2EDF0E371}" destId="{F330C14F-5E51-45A3-8BBA-FD6B3CA8B4D5}" srcOrd="14" destOrd="0" presId="urn:microsoft.com/office/officeart/2005/8/layout/orgChart1"/>
    <dgm:cxn modelId="{4CBD9B36-221F-498E-B5D5-46F1010CD275}" type="presParOf" srcId="{5AD44D2D-4D05-461A-9D73-D8F2EDF0E371}" destId="{2FE4A458-1D21-47FB-B204-6F1428D51226}" srcOrd="15" destOrd="0" presId="urn:microsoft.com/office/officeart/2005/8/layout/orgChart1"/>
    <dgm:cxn modelId="{02DF2730-CE16-41A5-B2F2-D0B769F47D03}" type="presParOf" srcId="{2FE4A458-1D21-47FB-B204-6F1428D51226}" destId="{47813E2B-0A82-4C13-8545-701048CEC5E4}" srcOrd="0" destOrd="0" presId="urn:microsoft.com/office/officeart/2005/8/layout/orgChart1"/>
    <dgm:cxn modelId="{EE847DDC-D27C-4F1C-92ED-7E7B43110942}" type="presParOf" srcId="{47813E2B-0A82-4C13-8545-701048CEC5E4}" destId="{99D6D0B4-FDC2-45F6-BF79-D664AA31EB5C}" srcOrd="0" destOrd="0" presId="urn:microsoft.com/office/officeart/2005/8/layout/orgChart1"/>
    <dgm:cxn modelId="{6A45E2AC-738C-438A-9ECC-9C33A8467CE5}" type="presParOf" srcId="{47813E2B-0A82-4C13-8545-701048CEC5E4}" destId="{6DB1CD38-5A46-40A5-A321-A083EFD0A09A}" srcOrd="1" destOrd="0" presId="urn:microsoft.com/office/officeart/2005/8/layout/orgChart1"/>
    <dgm:cxn modelId="{32061140-6C17-4940-8B3B-4C36CAA3655D}" type="presParOf" srcId="{2FE4A458-1D21-47FB-B204-6F1428D51226}" destId="{35D1AF46-BD2E-4D47-BF3F-9EBEC13C6D21}" srcOrd="1" destOrd="0" presId="urn:microsoft.com/office/officeart/2005/8/layout/orgChart1"/>
    <dgm:cxn modelId="{7AB52235-D7D9-4CD2-9037-F34F1BD5997B}" type="presParOf" srcId="{2FE4A458-1D21-47FB-B204-6F1428D51226}" destId="{18A08E0D-580F-4831-8763-2629C97FC19B}" srcOrd="2" destOrd="0" presId="urn:microsoft.com/office/officeart/2005/8/layout/orgChart1"/>
    <dgm:cxn modelId="{CBC15FC5-B558-4176-8133-DC3AC0AD75C7}" type="presParOf" srcId="{5AD44D2D-4D05-461A-9D73-D8F2EDF0E371}" destId="{2F72FC64-6020-484E-A27C-11BC33001E45}" srcOrd="16" destOrd="0" presId="urn:microsoft.com/office/officeart/2005/8/layout/orgChart1"/>
    <dgm:cxn modelId="{DB30448D-EC87-412E-A40A-E8DB8DDEF784}" type="presParOf" srcId="{5AD44D2D-4D05-461A-9D73-D8F2EDF0E371}" destId="{D00FB8F9-D88D-4CAD-B100-AFCAFD61C1F1}" srcOrd="17" destOrd="0" presId="urn:microsoft.com/office/officeart/2005/8/layout/orgChart1"/>
    <dgm:cxn modelId="{D2A9E349-F783-4B79-92DA-76070801F6CC}" type="presParOf" srcId="{D00FB8F9-D88D-4CAD-B100-AFCAFD61C1F1}" destId="{72683538-2F8C-4AF1-8CF3-42C9682F27D4}" srcOrd="0" destOrd="0" presId="urn:microsoft.com/office/officeart/2005/8/layout/orgChart1"/>
    <dgm:cxn modelId="{A0FB3E80-19EB-4255-BE7B-C34FD707F810}" type="presParOf" srcId="{72683538-2F8C-4AF1-8CF3-42C9682F27D4}" destId="{4BE55D9B-F2BE-40E0-988E-BDE8EB2B357A}" srcOrd="0" destOrd="0" presId="urn:microsoft.com/office/officeart/2005/8/layout/orgChart1"/>
    <dgm:cxn modelId="{C57BE782-2E18-4790-8D82-06080F709684}" type="presParOf" srcId="{72683538-2F8C-4AF1-8CF3-42C9682F27D4}" destId="{F1B092C9-6C05-4366-9E77-097203F742F5}" srcOrd="1" destOrd="0" presId="urn:microsoft.com/office/officeart/2005/8/layout/orgChart1"/>
    <dgm:cxn modelId="{214AE1B5-C7E3-4717-B3EF-0DE1CEBE8EA8}" type="presParOf" srcId="{D00FB8F9-D88D-4CAD-B100-AFCAFD61C1F1}" destId="{2A6937BF-DABA-422F-AEBB-C9414D19D3D8}" srcOrd="1" destOrd="0" presId="urn:microsoft.com/office/officeart/2005/8/layout/orgChart1"/>
    <dgm:cxn modelId="{7D683C72-6CC6-4286-AFA6-80089A86C4E7}" type="presParOf" srcId="{D00FB8F9-D88D-4CAD-B100-AFCAFD61C1F1}" destId="{DB7FA8E2-50E5-49D6-BCFE-7858F69B0CBA}" srcOrd="2" destOrd="0" presId="urn:microsoft.com/office/officeart/2005/8/layout/orgChart1"/>
    <dgm:cxn modelId="{C68E34BC-6B42-44B5-898A-957602C5D6D2}" type="presParOf" srcId="{5AD44D2D-4D05-461A-9D73-D8F2EDF0E371}" destId="{2935292A-D4D0-48F8-812D-C13E18495739}" srcOrd="18" destOrd="0" presId="urn:microsoft.com/office/officeart/2005/8/layout/orgChart1"/>
    <dgm:cxn modelId="{EF7BADEE-73CA-4D8A-B8CF-05660B32C531}" type="presParOf" srcId="{5AD44D2D-4D05-461A-9D73-D8F2EDF0E371}" destId="{0117CEF3-B35B-4544-BAB2-CA7CF3B5ED61}" srcOrd="19" destOrd="0" presId="urn:microsoft.com/office/officeart/2005/8/layout/orgChart1"/>
    <dgm:cxn modelId="{F6896BF1-94FD-4C1E-8E6E-D51ABA85A0E4}" type="presParOf" srcId="{0117CEF3-B35B-4544-BAB2-CA7CF3B5ED61}" destId="{A9F2AFA2-1C48-4C90-8463-E0637245F5A0}" srcOrd="0" destOrd="0" presId="urn:microsoft.com/office/officeart/2005/8/layout/orgChart1"/>
    <dgm:cxn modelId="{5EF60052-6D44-4C2A-A3B4-23F31CE17B8B}" type="presParOf" srcId="{A9F2AFA2-1C48-4C90-8463-E0637245F5A0}" destId="{7336B81B-55F5-4E76-89A4-BBBEAB58EA72}" srcOrd="0" destOrd="0" presId="urn:microsoft.com/office/officeart/2005/8/layout/orgChart1"/>
    <dgm:cxn modelId="{FAB627F3-5C8D-475F-8EEF-4357215F1DCE}" type="presParOf" srcId="{A9F2AFA2-1C48-4C90-8463-E0637245F5A0}" destId="{719E8FA9-5EE4-4E9F-83A1-D76E75B8FD51}" srcOrd="1" destOrd="0" presId="urn:microsoft.com/office/officeart/2005/8/layout/orgChart1"/>
    <dgm:cxn modelId="{95224AC8-0EC3-47F6-B89D-3A0AF13EBD1B}" type="presParOf" srcId="{0117CEF3-B35B-4544-BAB2-CA7CF3B5ED61}" destId="{DB8F3D63-C2C8-438E-B954-ABFADCF68BA1}" srcOrd="1" destOrd="0" presId="urn:microsoft.com/office/officeart/2005/8/layout/orgChart1"/>
    <dgm:cxn modelId="{B4CF900F-4C05-4D1F-947D-5FE872CB291C}" type="presParOf" srcId="{0117CEF3-B35B-4544-BAB2-CA7CF3B5ED61}" destId="{1B249E0D-569B-4A2B-86B8-20180F546CD1}" srcOrd="2" destOrd="0" presId="urn:microsoft.com/office/officeart/2005/8/layout/orgChart1"/>
    <dgm:cxn modelId="{81EAB69B-25C5-4964-947C-62F44B3E1C05}" type="presParOf" srcId="{E0714F84-9967-4121-BCEC-81F104297DC6}" destId="{0B93220A-6D0F-48DC-BDED-171EE219649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2113AD-D8BD-4C92-8996-B4E301769532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CA843D-8AAB-483A-926B-031E67CE5070}">
      <dgm:prSet phldrT="[Text]"/>
      <dgm:spPr/>
      <dgm:t>
        <a:bodyPr/>
        <a:lstStyle/>
        <a:p>
          <a:r>
            <a:rPr lang="en-US" dirty="0" smtClean="0"/>
            <a:t>project_1.xpr</a:t>
          </a:r>
          <a:endParaRPr lang="en-US" dirty="0"/>
        </a:p>
      </dgm:t>
    </dgm:pt>
    <dgm:pt modelId="{33173592-9195-4285-8720-8BE3F8FA9DE7}" type="parTrans" cxnId="{B4B28FB3-2FF3-44D1-ACDC-6590C043B25E}">
      <dgm:prSet/>
      <dgm:spPr/>
      <dgm:t>
        <a:bodyPr/>
        <a:lstStyle/>
        <a:p>
          <a:endParaRPr lang="en-US"/>
        </a:p>
      </dgm:t>
    </dgm:pt>
    <dgm:pt modelId="{73DD202B-E411-45CA-8C94-83E9A7A9B153}" type="sibTrans" cxnId="{B4B28FB3-2FF3-44D1-ACDC-6590C043B25E}">
      <dgm:prSet/>
      <dgm:spPr/>
      <dgm:t>
        <a:bodyPr/>
        <a:lstStyle/>
        <a:p>
          <a:endParaRPr lang="en-US"/>
        </a:p>
      </dgm:t>
    </dgm:pt>
    <dgm:pt modelId="{5B148A8B-8429-4234-A886-B5267E94015A}">
      <dgm:prSet phldrT="[Text]"/>
      <dgm:spPr/>
      <dgm:t>
        <a:bodyPr/>
        <a:lstStyle/>
        <a:p>
          <a:r>
            <a:rPr lang="en-US" dirty="0" smtClean="0"/>
            <a:t>project_1.srcs</a:t>
          </a:r>
          <a:endParaRPr lang="en-US" dirty="0"/>
        </a:p>
      </dgm:t>
    </dgm:pt>
    <dgm:pt modelId="{5B724CBE-336C-493C-BCE8-35D570B853C4}" type="parTrans" cxnId="{627A6407-983F-409D-B6A9-AE7FBC028C23}">
      <dgm:prSet/>
      <dgm:spPr/>
      <dgm:t>
        <a:bodyPr/>
        <a:lstStyle/>
        <a:p>
          <a:endParaRPr lang="en-US"/>
        </a:p>
      </dgm:t>
    </dgm:pt>
    <dgm:pt modelId="{FEC4F2A0-24B4-48DD-9B27-B5AA714D46C5}" type="sibTrans" cxnId="{627A6407-983F-409D-B6A9-AE7FBC028C23}">
      <dgm:prSet/>
      <dgm:spPr/>
      <dgm:t>
        <a:bodyPr/>
        <a:lstStyle/>
        <a:p>
          <a:endParaRPr lang="en-US"/>
        </a:p>
      </dgm:t>
    </dgm:pt>
    <dgm:pt modelId="{09B5A993-23F5-4F51-B2CF-F67B9EA2DEAC}">
      <dgm:prSet phldrT="[Text]"/>
      <dgm:spPr/>
      <dgm:t>
        <a:bodyPr/>
        <a:lstStyle/>
        <a:p>
          <a:r>
            <a:rPr lang="en-US" dirty="0" smtClean="0"/>
            <a:t>project_1.data</a:t>
          </a:r>
          <a:endParaRPr lang="en-US" dirty="0"/>
        </a:p>
      </dgm:t>
    </dgm:pt>
    <dgm:pt modelId="{3C82D4DF-0E78-44B0-9784-1D1F8F47137D}" type="parTrans" cxnId="{63921BD9-AA69-43F5-94D0-0B05941DA8E7}">
      <dgm:prSet/>
      <dgm:spPr/>
      <dgm:t>
        <a:bodyPr/>
        <a:lstStyle/>
        <a:p>
          <a:endParaRPr lang="en-US"/>
        </a:p>
      </dgm:t>
    </dgm:pt>
    <dgm:pt modelId="{8B7DA553-A57D-410C-82D0-95800B8839E3}" type="sibTrans" cxnId="{63921BD9-AA69-43F5-94D0-0B05941DA8E7}">
      <dgm:prSet/>
      <dgm:spPr/>
      <dgm:t>
        <a:bodyPr/>
        <a:lstStyle/>
        <a:p>
          <a:endParaRPr lang="en-US"/>
        </a:p>
      </dgm:t>
    </dgm:pt>
    <dgm:pt modelId="{40AAFB9C-C4A6-4CDC-90A8-39006BF4F4DC}">
      <dgm:prSet phldrT="[Text]"/>
      <dgm:spPr/>
      <dgm:t>
        <a:bodyPr/>
        <a:lstStyle/>
        <a:p>
          <a:r>
            <a:rPr lang="en-US" dirty="0" smtClean="0"/>
            <a:t>project_1.runs</a:t>
          </a:r>
          <a:endParaRPr lang="en-US" dirty="0"/>
        </a:p>
      </dgm:t>
    </dgm:pt>
    <dgm:pt modelId="{84DFC11B-B177-4B76-A74D-9638DAF5F594}" type="parTrans" cxnId="{2526BDDC-8616-492A-98FA-19BF2C33899A}">
      <dgm:prSet/>
      <dgm:spPr/>
      <dgm:t>
        <a:bodyPr/>
        <a:lstStyle/>
        <a:p>
          <a:endParaRPr lang="en-US"/>
        </a:p>
      </dgm:t>
    </dgm:pt>
    <dgm:pt modelId="{272BBD0E-EF6B-40D3-AD92-6421DBE5ECD0}" type="sibTrans" cxnId="{2526BDDC-8616-492A-98FA-19BF2C33899A}">
      <dgm:prSet/>
      <dgm:spPr/>
      <dgm:t>
        <a:bodyPr/>
        <a:lstStyle/>
        <a:p>
          <a:endParaRPr lang="en-US"/>
        </a:p>
      </dgm:t>
    </dgm:pt>
    <dgm:pt modelId="{430DB9EE-E394-485A-A873-B9AB33BA3751}">
      <dgm:prSet phldrT="[Text]"/>
      <dgm:spPr/>
      <dgm:t>
        <a:bodyPr/>
        <a:lstStyle/>
        <a:p>
          <a:r>
            <a:rPr lang="en-US" dirty="0" smtClean="0"/>
            <a:t>project_1.ioplanning</a:t>
          </a:r>
          <a:endParaRPr lang="en-US" dirty="0"/>
        </a:p>
      </dgm:t>
    </dgm:pt>
    <dgm:pt modelId="{043162CC-3631-432F-B855-E5881C216443}" type="parTrans" cxnId="{A2609284-79C7-4601-B19C-86A7488976EA}">
      <dgm:prSet/>
      <dgm:spPr/>
      <dgm:t>
        <a:bodyPr/>
        <a:lstStyle/>
        <a:p>
          <a:endParaRPr lang="en-US"/>
        </a:p>
      </dgm:t>
    </dgm:pt>
    <dgm:pt modelId="{2DAEDCF5-92BC-43E7-8946-C2AE9C9F7815}" type="sibTrans" cxnId="{A2609284-79C7-4601-B19C-86A7488976EA}">
      <dgm:prSet/>
      <dgm:spPr/>
      <dgm:t>
        <a:bodyPr/>
        <a:lstStyle/>
        <a:p>
          <a:endParaRPr lang="en-US"/>
        </a:p>
      </dgm:t>
    </dgm:pt>
    <dgm:pt modelId="{3B9BC09F-89BF-44E4-8E7A-72FE7C3062EE}">
      <dgm:prSet phldrT="[Text]"/>
      <dgm:spPr/>
      <dgm:t>
        <a:bodyPr/>
        <a:lstStyle/>
        <a:p>
          <a:r>
            <a:rPr lang="en-US" dirty="0" smtClean="0"/>
            <a:t>constrs_1</a:t>
          </a:r>
          <a:endParaRPr lang="en-US" dirty="0"/>
        </a:p>
      </dgm:t>
    </dgm:pt>
    <dgm:pt modelId="{77FC9657-9793-4F8E-A941-74E07E70754B}" type="parTrans" cxnId="{89F06F65-2493-4CF9-ADAA-D70E74C41F9E}">
      <dgm:prSet/>
      <dgm:spPr/>
      <dgm:t>
        <a:bodyPr/>
        <a:lstStyle/>
        <a:p>
          <a:endParaRPr lang="en-US"/>
        </a:p>
      </dgm:t>
    </dgm:pt>
    <dgm:pt modelId="{CD7B1DEC-7299-427F-BC7E-FFC7B20D898B}" type="sibTrans" cxnId="{89F06F65-2493-4CF9-ADAA-D70E74C41F9E}">
      <dgm:prSet/>
      <dgm:spPr/>
      <dgm:t>
        <a:bodyPr/>
        <a:lstStyle/>
        <a:p>
          <a:endParaRPr lang="en-US"/>
        </a:p>
      </dgm:t>
    </dgm:pt>
    <dgm:pt modelId="{07C8311F-20AA-4788-965E-46756C9C1A53}">
      <dgm:prSet phldrT="[Text]"/>
      <dgm:spPr/>
      <dgm:t>
        <a:bodyPr/>
        <a:lstStyle/>
        <a:p>
          <a:r>
            <a:rPr lang="en-US" dirty="0" smtClean="0"/>
            <a:t>sources_1</a:t>
          </a:r>
          <a:endParaRPr lang="en-US" dirty="0"/>
        </a:p>
      </dgm:t>
    </dgm:pt>
    <dgm:pt modelId="{FE72C0DA-B267-499E-AE7E-DE3002569093}" type="parTrans" cxnId="{B21C0419-70C6-43DB-80C1-EB2CB86C0FB3}">
      <dgm:prSet/>
      <dgm:spPr/>
      <dgm:t>
        <a:bodyPr/>
        <a:lstStyle/>
        <a:p>
          <a:endParaRPr lang="en-US"/>
        </a:p>
      </dgm:t>
    </dgm:pt>
    <dgm:pt modelId="{961A5095-2D2E-48C8-B0D3-74D7C1A03BBE}" type="sibTrans" cxnId="{B21C0419-70C6-43DB-80C1-EB2CB86C0FB3}">
      <dgm:prSet/>
      <dgm:spPr/>
      <dgm:t>
        <a:bodyPr/>
        <a:lstStyle/>
        <a:p>
          <a:endParaRPr lang="en-US"/>
        </a:p>
      </dgm:t>
    </dgm:pt>
    <dgm:pt modelId="{87B7EEE5-14F3-433F-9BB5-3F8EDC412E72}">
      <dgm:prSet phldrT="[Text]"/>
      <dgm:spPr/>
      <dgm:t>
        <a:bodyPr/>
        <a:lstStyle/>
        <a:p>
          <a:r>
            <a:rPr lang="en-US" smtClean="0"/>
            <a:t>project_1.cache</a:t>
          </a:r>
          <a:endParaRPr lang="en-US" dirty="0"/>
        </a:p>
      </dgm:t>
    </dgm:pt>
    <dgm:pt modelId="{370C2F0F-7A11-4140-B1F7-9065226486E3}" type="parTrans" cxnId="{3720D5A8-2693-47E6-997C-F04714609F6F}">
      <dgm:prSet/>
      <dgm:spPr/>
      <dgm:t>
        <a:bodyPr/>
        <a:lstStyle/>
        <a:p>
          <a:endParaRPr lang="en-US"/>
        </a:p>
      </dgm:t>
    </dgm:pt>
    <dgm:pt modelId="{CC258C6D-0A7F-4AB7-A3F3-BB6AE9FD1384}" type="sibTrans" cxnId="{3720D5A8-2693-47E6-997C-F04714609F6F}">
      <dgm:prSet/>
      <dgm:spPr/>
      <dgm:t>
        <a:bodyPr/>
        <a:lstStyle/>
        <a:p>
          <a:endParaRPr lang="en-US"/>
        </a:p>
      </dgm:t>
    </dgm:pt>
    <dgm:pt modelId="{7C919E54-D384-4DFF-B8A4-24FE1C07BACA}">
      <dgm:prSet phldrT="[Text]"/>
      <dgm:spPr/>
      <dgm:t>
        <a:bodyPr/>
        <a:lstStyle/>
        <a:p>
          <a:r>
            <a:rPr lang="en-US" dirty="0" smtClean="0"/>
            <a:t>sim_1</a:t>
          </a:r>
          <a:endParaRPr lang="en-US" dirty="0"/>
        </a:p>
      </dgm:t>
    </dgm:pt>
    <dgm:pt modelId="{1D9AF94D-4CD7-4FE9-B4DE-BCCF7A84AFAA}" type="parTrans" cxnId="{6216C5EB-8B7B-42F1-B4C7-AF62AE86AA98}">
      <dgm:prSet/>
      <dgm:spPr/>
      <dgm:t>
        <a:bodyPr/>
        <a:lstStyle/>
        <a:p>
          <a:endParaRPr lang="en-US"/>
        </a:p>
      </dgm:t>
    </dgm:pt>
    <dgm:pt modelId="{25943352-A59B-4885-B2D6-1B9A0608BD55}" type="sibTrans" cxnId="{6216C5EB-8B7B-42F1-B4C7-AF62AE86AA98}">
      <dgm:prSet/>
      <dgm:spPr/>
      <dgm:t>
        <a:bodyPr/>
        <a:lstStyle/>
        <a:p>
          <a:endParaRPr lang="en-US"/>
        </a:p>
      </dgm:t>
    </dgm:pt>
    <dgm:pt modelId="{31EDDCA9-5825-4C35-A910-F62A22E341F0}" type="pres">
      <dgm:prSet presAssocID="{742113AD-D8BD-4C92-8996-B4E30176953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6334B05-B88E-4978-915A-4B71AADD4081}" type="pres">
      <dgm:prSet presAssocID="{61CA843D-8AAB-483A-926B-031E67CE5070}" presName="root" presStyleCnt="0"/>
      <dgm:spPr/>
    </dgm:pt>
    <dgm:pt modelId="{D2CABB06-02D5-4358-A1D7-8718470685DC}" type="pres">
      <dgm:prSet presAssocID="{61CA843D-8AAB-483A-926B-031E67CE5070}" presName="rootComposite" presStyleCnt="0"/>
      <dgm:spPr/>
    </dgm:pt>
    <dgm:pt modelId="{F0B4302C-D685-4A20-9D41-95B65B193458}" type="pres">
      <dgm:prSet presAssocID="{61CA843D-8AAB-483A-926B-031E67CE5070}" presName="rootText" presStyleLbl="node1" presStyleIdx="0" presStyleCnt="1"/>
      <dgm:spPr/>
      <dgm:t>
        <a:bodyPr/>
        <a:lstStyle/>
        <a:p>
          <a:endParaRPr lang="en-US"/>
        </a:p>
      </dgm:t>
    </dgm:pt>
    <dgm:pt modelId="{DD88A4BB-8DFF-46D5-9735-A19E412B8824}" type="pres">
      <dgm:prSet presAssocID="{61CA843D-8AAB-483A-926B-031E67CE5070}" presName="rootConnector" presStyleLbl="node1" presStyleIdx="0" presStyleCnt="1"/>
      <dgm:spPr/>
      <dgm:t>
        <a:bodyPr/>
        <a:lstStyle/>
        <a:p>
          <a:endParaRPr lang="en-US"/>
        </a:p>
      </dgm:t>
    </dgm:pt>
    <dgm:pt modelId="{916BE938-A591-4325-B6E7-AA0B3AA6D574}" type="pres">
      <dgm:prSet presAssocID="{61CA843D-8AAB-483A-926B-031E67CE5070}" presName="childShape" presStyleCnt="0"/>
      <dgm:spPr/>
    </dgm:pt>
    <dgm:pt modelId="{3EBE1A95-4BA2-4B24-90BA-39F529FBCE76}" type="pres">
      <dgm:prSet presAssocID="{5B724CBE-336C-493C-BCE8-35D570B853C4}" presName="Name13" presStyleLbl="parChTrans1D2" presStyleIdx="0" presStyleCnt="5"/>
      <dgm:spPr/>
      <dgm:t>
        <a:bodyPr/>
        <a:lstStyle/>
        <a:p>
          <a:endParaRPr lang="en-US"/>
        </a:p>
      </dgm:t>
    </dgm:pt>
    <dgm:pt modelId="{BA53C1C9-72CF-4011-9C2E-965115138EE8}" type="pres">
      <dgm:prSet presAssocID="{5B148A8B-8429-4234-A886-B5267E94015A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CF5C9A-20BD-4977-9BD0-7A4F774EC6C9}" type="pres">
      <dgm:prSet presAssocID="{3C82D4DF-0E78-44B0-9784-1D1F8F47137D}" presName="Name13" presStyleLbl="parChTrans1D2" presStyleIdx="1" presStyleCnt="5"/>
      <dgm:spPr/>
      <dgm:t>
        <a:bodyPr/>
        <a:lstStyle/>
        <a:p>
          <a:endParaRPr lang="en-US"/>
        </a:p>
      </dgm:t>
    </dgm:pt>
    <dgm:pt modelId="{6B6D62D3-3CFD-452A-8975-747C0D5CA19D}" type="pres">
      <dgm:prSet presAssocID="{09B5A993-23F5-4F51-B2CF-F67B9EA2DEAC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62C766-8B21-4D41-8BB8-B6CFEAC57841}" type="pres">
      <dgm:prSet presAssocID="{370C2F0F-7A11-4140-B1F7-9065226486E3}" presName="Name13" presStyleLbl="parChTrans1D2" presStyleIdx="2" presStyleCnt="5"/>
      <dgm:spPr/>
      <dgm:t>
        <a:bodyPr/>
        <a:lstStyle/>
        <a:p>
          <a:endParaRPr lang="en-US"/>
        </a:p>
      </dgm:t>
    </dgm:pt>
    <dgm:pt modelId="{03A383A5-B769-428D-BF7D-3FB4F7A6EEB3}" type="pres">
      <dgm:prSet presAssocID="{87B7EEE5-14F3-433F-9BB5-3F8EDC412E72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C1A5F7-538A-4C85-96A3-2DAF0EBFDB7F}" type="pres">
      <dgm:prSet presAssocID="{84DFC11B-B177-4B76-A74D-9638DAF5F594}" presName="Name13" presStyleLbl="parChTrans1D2" presStyleIdx="3" presStyleCnt="5"/>
      <dgm:spPr/>
      <dgm:t>
        <a:bodyPr/>
        <a:lstStyle/>
        <a:p>
          <a:endParaRPr lang="en-US"/>
        </a:p>
      </dgm:t>
    </dgm:pt>
    <dgm:pt modelId="{03B3F701-9536-4AEA-BF48-5D647EE112C2}" type="pres">
      <dgm:prSet presAssocID="{40AAFB9C-C4A6-4CDC-90A8-39006BF4F4DC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5E80CA-6DF6-46FF-892F-282FB06075CA}" type="pres">
      <dgm:prSet presAssocID="{043162CC-3631-432F-B855-E5881C216443}" presName="Name13" presStyleLbl="parChTrans1D2" presStyleIdx="4" presStyleCnt="5"/>
      <dgm:spPr/>
      <dgm:t>
        <a:bodyPr/>
        <a:lstStyle/>
        <a:p>
          <a:endParaRPr lang="en-US"/>
        </a:p>
      </dgm:t>
    </dgm:pt>
    <dgm:pt modelId="{6625E688-C477-4C1C-BD4A-CE6DD89E36E8}" type="pres">
      <dgm:prSet presAssocID="{430DB9EE-E394-485A-A873-B9AB33BA3751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26D570-4B9A-4DC1-8434-750E4D0628CA}" type="presOf" srcId="{61CA843D-8AAB-483A-926B-031E67CE5070}" destId="{DD88A4BB-8DFF-46D5-9735-A19E412B8824}" srcOrd="1" destOrd="0" presId="urn:microsoft.com/office/officeart/2005/8/layout/hierarchy3"/>
    <dgm:cxn modelId="{5E13348E-6319-4003-AAA5-2D5C96B40573}" type="presOf" srcId="{430DB9EE-E394-485A-A873-B9AB33BA3751}" destId="{6625E688-C477-4C1C-BD4A-CE6DD89E36E8}" srcOrd="0" destOrd="0" presId="urn:microsoft.com/office/officeart/2005/8/layout/hierarchy3"/>
    <dgm:cxn modelId="{EEBBFE0C-35AD-4FF1-B19F-FE5681150144}" type="presOf" srcId="{7C919E54-D384-4DFF-B8A4-24FE1C07BACA}" destId="{BA53C1C9-72CF-4011-9C2E-965115138EE8}" srcOrd="0" destOrd="3" presId="urn:microsoft.com/office/officeart/2005/8/layout/hierarchy3"/>
    <dgm:cxn modelId="{B21C0419-70C6-43DB-80C1-EB2CB86C0FB3}" srcId="{5B148A8B-8429-4234-A886-B5267E94015A}" destId="{07C8311F-20AA-4788-965E-46756C9C1A53}" srcOrd="1" destOrd="0" parTransId="{FE72C0DA-B267-499E-AE7E-DE3002569093}" sibTransId="{961A5095-2D2E-48C8-B0D3-74D7C1A03BBE}"/>
    <dgm:cxn modelId="{2526BDDC-8616-492A-98FA-19BF2C33899A}" srcId="{61CA843D-8AAB-483A-926B-031E67CE5070}" destId="{40AAFB9C-C4A6-4CDC-90A8-39006BF4F4DC}" srcOrd="3" destOrd="0" parTransId="{84DFC11B-B177-4B76-A74D-9638DAF5F594}" sibTransId="{272BBD0E-EF6B-40D3-AD92-6421DBE5ECD0}"/>
    <dgm:cxn modelId="{25EF3855-D028-4961-A76B-94FFAB80239B}" type="presOf" srcId="{61CA843D-8AAB-483A-926B-031E67CE5070}" destId="{F0B4302C-D685-4A20-9D41-95B65B193458}" srcOrd="0" destOrd="0" presId="urn:microsoft.com/office/officeart/2005/8/layout/hierarchy3"/>
    <dgm:cxn modelId="{63921BD9-AA69-43F5-94D0-0B05941DA8E7}" srcId="{61CA843D-8AAB-483A-926B-031E67CE5070}" destId="{09B5A993-23F5-4F51-B2CF-F67B9EA2DEAC}" srcOrd="1" destOrd="0" parTransId="{3C82D4DF-0E78-44B0-9784-1D1F8F47137D}" sibTransId="{8B7DA553-A57D-410C-82D0-95800B8839E3}"/>
    <dgm:cxn modelId="{F10895D9-F63C-4C5C-B273-EE5F1BEA5549}" type="presOf" srcId="{40AAFB9C-C4A6-4CDC-90A8-39006BF4F4DC}" destId="{03B3F701-9536-4AEA-BF48-5D647EE112C2}" srcOrd="0" destOrd="0" presId="urn:microsoft.com/office/officeart/2005/8/layout/hierarchy3"/>
    <dgm:cxn modelId="{15323557-A0DD-48FB-B03C-F0C029ED6632}" type="presOf" srcId="{5B148A8B-8429-4234-A886-B5267E94015A}" destId="{BA53C1C9-72CF-4011-9C2E-965115138EE8}" srcOrd="0" destOrd="0" presId="urn:microsoft.com/office/officeart/2005/8/layout/hierarchy3"/>
    <dgm:cxn modelId="{6216C5EB-8B7B-42F1-B4C7-AF62AE86AA98}" srcId="{5B148A8B-8429-4234-A886-B5267E94015A}" destId="{7C919E54-D384-4DFF-B8A4-24FE1C07BACA}" srcOrd="2" destOrd="0" parTransId="{1D9AF94D-4CD7-4FE9-B4DE-BCCF7A84AFAA}" sibTransId="{25943352-A59B-4885-B2D6-1B9A0608BD55}"/>
    <dgm:cxn modelId="{3720D5A8-2693-47E6-997C-F04714609F6F}" srcId="{61CA843D-8AAB-483A-926B-031E67CE5070}" destId="{87B7EEE5-14F3-433F-9BB5-3F8EDC412E72}" srcOrd="2" destOrd="0" parTransId="{370C2F0F-7A11-4140-B1F7-9065226486E3}" sibTransId="{CC258C6D-0A7F-4AB7-A3F3-BB6AE9FD1384}"/>
    <dgm:cxn modelId="{1B79D141-C9B8-44F0-9E03-079FC315BD2F}" type="presOf" srcId="{84DFC11B-B177-4B76-A74D-9638DAF5F594}" destId="{51C1A5F7-538A-4C85-96A3-2DAF0EBFDB7F}" srcOrd="0" destOrd="0" presId="urn:microsoft.com/office/officeart/2005/8/layout/hierarchy3"/>
    <dgm:cxn modelId="{C340CBC1-7F6C-4633-B7AF-7B30DB109192}" type="presOf" srcId="{87B7EEE5-14F3-433F-9BB5-3F8EDC412E72}" destId="{03A383A5-B769-428D-BF7D-3FB4F7A6EEB3}" srcOrd="0" destOrd="0" presId="urn:microsoft.com/office/officeart/2005/8/layout/hierarchy3"/>
    <dgm:cxn modelId="{80DD7233-8C09-4026-BC23-91B17238CCCF}" type="presOf" srcId="{3C82D4DF-0E78-44B0-9784-1D1F8F47137D}" destId="{25CF5C9A-20BD-4977-9BD0-7A4F774EC6C9}" srcOrd="0" destOrd="0" presId="urn:microsoft.com/office/officeart/2005/8/layout/hierarchy3"/>
    <dgm:cxn modelId="{A2609284-79C7-4601-B19C-86A7488976EA}" srcId="{61CA843D-8AAB-483A-926B-031E67CE5070}" destId="{430DB9EE-E394-485A-A873-B9AB33BA3751}" srcOrd="4" destOrd="0" parTransId="{043162CC-3631-432F-B855-E5881C216443}" sibTransId="{2DAEDCF5-92BC-43E7-8946-C2AE9C9F7815}"/>
    <dgm:cxn modelId="{B4B28FB3-2FF3-44D1-ACDC-6590C043B25E}" srcId="{742113AD-D8BD-4C92-8996-B4E301769532}" destId="{61CA843D-8AAB-483A-926B-031E67CE5070}" srcOrd="0" destOrd="0" parTransId="{33173592-9195-4285-8720-8BE3F8FA9DE7}" sibTransId="{73DD202B-E411-45CA-8C94-83E9A7A9B153}"/>
    <dgm:cxn modelId="{06BC0F36-F50F-40A9-B363-9BCF2B786765}" type="presOf" srcId="{5B724CBE-336C-493C-BCE8-35D570B853C4}" destId="{3EBE1A95-4BA2-4B24-90BA-39F529FBCE76}" srcOrd="0" destOrd="0" presId="urn:microsoft.com/office/officeart/2005/8/layout/hierarchy3"/>
    <dgm:cxn modelId="{89F06F65-2493-4CF9-ADAA-D70E74C41F9E}" srcId="{5B148A8B-8429-4234-A886-B5267E94015A}" destId="{3B9BC09F-89BF-44E4-8E7A-72FE7C3062EE}" srcOrd="0" destOrd="0" parTransId="{77FC9657-9793-4F8E-A941-74E07E70754B}" sibTransId="{CD7B1DEC-7299-427F-BC7E-FFC7B20D898B}"/>
    <dgm:cxn modelId="{2EB5A87C-7EED-41E4-A255-E848C44ADBAB}" type="presOf" srcId="{07C8311F-20AA-4788-965E-46756C9C1A53}" destId="{BA53C1C9-72CF-4011-9C2E-965115138EE8}" srcOrd="0" destOrd="2" presId="urn:microsoft.com/office/officeart/2005/8/layout/hierarchy3"/>
    <dgm:cxn modelId="{05FF9B4C-77B0-44E9-87BA-FA542403DF7F}" type="presOf" srcId="{370C2F0F-7A11-4140-B1F7-9065226486E3}" destId="{C762C766-8B21-4D41-8BB8-B6CFEAC57841}" srcOrd="0" destOrd="0" presId="urn:microsoft.com/office/officeart/2005/8/layout/hierarchy3"/>
    <dgm:cxn modelId="{31563D10-CBB8-4E5B-A34A-CF487BC040F0}" type="presOf" srcId="{3B9BC09F-89BF-44E4-8E7A-72FE7C3062EE}" destId="{BA53C1C9-72CF-4011-9C2E-965115138EE8}" srcOrd="0" destOrd="1" presId="urn:microsoft.com/office/officeart/2005/8/layout/hierarchy3"/>
    <dgm:cxn modelId="{627A6407-983F-409D-B6A9-AE7FBC028C23}" srcId="{61CA843D-8AAB-483A-926B-031E67CE5070}" destId="{5B148A8B-8429-4234-A886-B5267E94015A}" srcOrd="0" destOrd="0" parTransId="{5B724CBE-336C-493C-BCE8-35D570B853C4}" sibTransId="{FEC4F2A0-24B4-48DD-9B27-B5AA714D46C5}"/>
    <dgm:cxn modelId="{6027DE61-0218-4C46-BF16-DC4106F9E846}" type="presOf" srcId="{09B5A993-23F5-4F51-B2CF-F67B9EA2DEAC}" destId="{6B6D62D3-3CFD-452A-8975-747C0D5CA19D}" srcOrd="0" destOrd="0" presId="urn:microsoft.com/office/officeart/2005/8/layout/hierarchy3"/>
    <dgm:cxn modelId="{9145134C-7CFC-4769-965B-A722B236B21F}" type="presOf" srcId="{043162CC-3631-432F-B855-E5881C216443}" destId="{B25E80CA-6DF6-46FF-892F-282FB06075CA}" srcOrd="0" destOrd="0" presId="urn:microsoft.com/office/officeart/2005/8/layout/hierarchy3"/>
    <dgm:cxn modelId="{757E35D3-8D3D-46B3-9A76-15AEDF0E22A1}" type="presOf" srcId="{742113AD-D8BD-4C92-8996-B4E301769532}" destId="{31EDDCA9-5825-4C35-A910-F62A22E341F0}" srcOrd="0" destOrd="0" presId="urn:microsoft.com/office/officeart/2005/8/layout/hierarchy3"/>
    <dgm:cxn modelId="{FE2C4BFF-CF39-4749-B228-FC1686997F44}" type="presParOf" srcId="{31EDDCA9-5825-4C35-A910-F62A22E341F0}" destId="{76334B05-B88E-4978-915A-4B71AADD4081}" srcOrd="0" destOrd="0" presId="urn:microsoft.com/office/officeart/2005/8/layout/hierarchy3"/>
    <dgm:cxn modelId="{7A25EC8A-ADAD-4EFC-B1F6-82111E823AF8}" type="presParOf" srcId="{76334B05-B88E-4978-915A-4B71AADD4081}" destId="{D2CABB06-02D5-4358-A1D7-8718470685DC}" srcOrd="0" destOrd="0" presId="urn:microsoft.com/office/officeart/2005/8/layout/hierarchy3"/>
    <dgm:cxn modelId="{48252740-49AF-438A-A5CF-26D3B7DFC431}" type="presParOf" srcId="{D2CABB06-02D5-4358-A1D7-8718470685DC}" destId="{F0B4302C-D685-4A20-9D41-95B65B193458}" srcOrd="0" destOrd="0" presId="urn:microsoft.com/office/officeart/2005/8/layout/hierarchy3"/>
    <dgm:cxn modelId="{AEB83C1D-B131-4B86-A88E-111D1A99AB3C}" type="presParOf" srcId="{D2CABB06-02D5-4358-A1D7-8718470685DC}" destId="{DD88A4BB-8DFF-46D5-9735-A19E412B8824}" srcOrd="1" destOrd="0" presId="urn:microsoft.com/office/officeart/2005/8/layout/hierarchy3"/>
    <dgm:cxn modelId="{60D05867-B627-4598-90C8-9419D2FB5B28}" type="presParOf" srcId="{76334B05-B88E-4978-915A-4B71AADD4081}" destId="{916BE938-A591-4325-B6E7-AA0B3AA6D574}" srcOrd="1" destOrd="0" presId="urn:microsoft.com/office/officeart/2005/8/layout/hierarchy3"/>
    <dgm:cxn modelId="{F488DB1F-F32F-4819-A9DD-4711D92EDA20}" type="presParOf" srcId="{916BE938-A591-4325-B6E7-AA0B3AA6D574}" destId="{3EBE1A95-4BA2-4B24-90BA-39F529FBCE76}" srcOrd="0" destOrd="0" presId="urn:microsoft.com/office/officeart/2005/8/layout/hierarchy3"/>
    <dgm:cxn modelId="{A9F9D765-9FBB-434B-B674-0EC8A39DEB58}" type="presParOf" srcId="{916BE938-A591-4325-B6E7-AA0B3AA6D574}" destId="{BA53C1C9-72CF-4011-9C2E-965115138EE8}" srcOrd="1" destOrd="0" presId="urn:microsoft.com/office/officeart/2005/8/layout/hierarchy3"/>
    <dgm:cxn modelId="{C97FC165-D949-4ABE-BAE9-9EBDD30BC83F}" type="presParOf" srcId="{916BE938-A591-4325-B6E7-AA0B3AA6D574}" destId="{25CF5C9A-20BD-4977-9BD0-7A4F774EC6C9}" srcOrd="2" destOrd="0" presId="urn:microsoft.com/office/officeart/2005/8/layout/hierarchy3"/>
    <dgm:cxn modelId="{BA076E6C-E8B9-4FBA-8794-95E9CE9E8D04}" type="presParOf" srcId="{916BE938-A591-4325-B6E7-AA0B3AA6D574}" destId="{6B6D62D3-3CFD-452A-8975-747C0D5CA19D}" srcOrd="3" destOrd="0" presId="urn:microsoft.com/office/officeart/2005/8/layout/hierarchy3"/>
    <dgm:cxn modelId="{BFE57297-7D3E-4CA4-9F83-072855190192}" type="presParOf" srcId="{916BE938-A591-4325-B6E7-AA0B3AA6D574}" destId="{C762C766-8B21-4D41-8BB8-B6CFEAC57841}" srcOrd="4" destOrd="0" presId="urn:microsoft.com/office/officeart/2005/8/layout/hierarchy3"/>
    <dgm:cxn modelId="{A0EF4C78-6EC5-4407-A0C8-CF88A95EEC5F}" type="presParOf" srcId="{916BE938-A591-4325-B6E7-AA0B3AA6D574}" destId="{03A383A5-B769-428D-BF7D-3FB4F7A6EEB3}" srcOrd="5" destOrd="0" presId="urn:microsoft.com/office/officeart/2005/8/layout/hierarchy3"/>
    <dgm:cxn modelId="{B30875E5-FB21-465B-8809-663F357D08C1}" type="presParOf" srcId="{916BE938-A591-4325-B6E7-AA0B3AA6D574}" destId="{51C1A5F7-538A-4C85-96A3-2DAF0EBFDB7F}" srcOrd="6" destOrd="0" presId="urn:microsoft.com/office/officeart/2005/8/layout/hierarchy3"/>
    <dgm:cxn modelId="{6FA56195-F65D-443F-B49A-B37B11DB6483}" type="presParOf" srcId="{916BE938-A591-4325-B6E7-AA0B3AA6D574}" destId="{03B3F701-9536-4AEA-BF48-5D647EE112C2}" srcOrd="7" destOrd="0" presId="urn:microsoft.com/office/officeart/2005/8/layout/hierarchy3"/>
    <dgm:cxn modelId="{EF5B400B-611A-4E58-99AB-88F2E88ACEDF}" type="presParOf" srcId="{916BE938-A591-4325-B6E7-AA0B3AA6D574}" destId="{B25E80CA-6DF6-46FF-892F-282FB06075CA}" srcOrd="8" destOrd="0" presId="urn:microsoft.com/office/officeart/2005/8/layout/hierarchy3"/>
    <dgm:cxn modelId="{6233A15B-0E35-49C5-9FBD-F5B9248C4A8B}" type="presParOf" srcId="{916BE938-A591-4325-B6E7-AA0B3AA6D574}" destId="{6625E688-C477-4C1C-BD4A-CE6DD89E36E8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5292A-D4D0-48F8-812D-C13E18495739}">
      <dsp:nvSpPr>
        <dsp:cNvPr id="0" name=""/>
        <dsp:cNvSpPr/>
      </dsp:nvSpPr>
      <dsp:spPr>
        <a:xfrm>
          <a:off x="4431792" y="988552"/>
          <a:ext cx="4057690" cy="156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47"/>
              </a:lnTo>
              <a:lnTo>
                <a:pt x="4057690" y="78247"/>
              </a:lnTo>
              <a:lnTo>
                <a:pt x="4057690" y="1564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72FC64-6020-484E-A27C-11BC33001E45}">
      <dsp:nvSpPr>
        <dsp:cNvPr id="0" name=""/>
        <dsp:cNvSpPr/>
      </dsp:nvSpPr>
      <dsp:spPr>
        <a:xfrm>
          <a:off x="4431792" y="988552"/>
          <a:ext cx="3155981" cy="156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47"/>
              </a:lnTo>
              <a:lnTo>
                <a:pt x="3155981" y="78247"/>
              </a:lnTo>
              <a:lnTo>
                <a:pt x="3155981" y="1564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30C14F-5E51-45A3-8BBA-FD6B3CA8B4D5}">
      <dsp:nvSpPr>
        <dsp:cNvPr id="0" name=""/>
        <dsp:cNvSpPr/>
      </dsp:nvSpPr>
      <dsp:spPr>
        <a:xfrm>
          <a:off x="4431792" y="988552"/>
          <a:ext cx="2254272" cy="156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47"/>
              </a:lnTo>
              <a:lnTo>
                <a:pt x="2254272" y="78247"/>
              </a:lnTo>
              <a:lnTo>
                <a:pt x="2254272" y="1564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5CF91C-3943-44B8-A75B-C6E5791C1D1A}">
      <dsp:nvSpPr>
        <dsp:cNvPr id="0" name=""/>
        <dsp:cNvSpPr/>
      </dsp:nvSpPr>
      <dsp:spPr>
        <a:xfrm>
          <a:off x="4431792" y="988552"/>
          <a:ext cx="1352563" cy="156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47"/>
              </a:lnTo>
              <a:lnTo>
                <a:pt x="1352563" y="78247"/>
              </a:lnTo>
              <a:lnTo>
                <a:pt x="1352563" y="1564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1E1B6-0086-4404-B701-5CD9335F3B16}">
      <dsp:nvSpPr>
        <dsp:cNvPr id="0" name=""/>
        <dsp:cNvSpPr/>
      </dsp:nvSpPr>
      <dsp:spPr>
        <a:xfrm>
          <a:off x="4431792" y="988552"/>
          <a:ext cx="450854" cy="156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47"/>
              </a:lnTo>
              <a:lnTo>
                <a:pt x="450854" y="78247"/>
              </a:lnTo>
              <a:lnTo>
                <a:pt x="450854" y="1564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9E929-9AA4-4FE4-95C9-4D0C2BF29058}">
      <dsp:nvSpPr>
        <dsp:cNvPr id="0" name=""/>
        <dsp:cNvSpPr/>
      </dsp:nvSpPr>
      <dsp:spPr>
        <a:xfrm>
          <a:off x="3980937" y="988552"/>
          <a:ext cx="450854" cy="156494"/>
        </a:xfrm>
        <a:custGeom>
          <a:avLst/>
          <a:gdLst/>
          <a:ahLst/>
          <a:cxnLst/>
          <a:rect l="0" t="0" r="0" b="0"/>
          <a:pathLst>
            <a:path>
              <a:moveTo>
                <a:pt x="450854" y="0"/>
              </a:moveTo>
              <a:lnTo>
                <a:pt x="450854" y="78247"/>
              </a:lnTo>
              <a:lnTo>
                <a:pt x="0" y="78247"/>
              </a:lnTo>
              <a:lnTo>
                <a:pt x="0" y="1564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180D0-1B00-442F-8BA1-A2996109948C}">
      <dsp:nvSpPr>
        <dsp:cNvPr id="0" name=""/>
        <dsp:cNvSpPr/>
      </dsp:nvSpPr>
      <dsp:spPr>
        <a:xfrm>
          <a:off x="3079228" y="988552"/>
          <a:ext cx="1352563" cy="156494"/>
        </a:xfrm>
        <a:custGeom>
          <a:avLst/>
          <a:gdLst/>
          <a:ahLst/>
          <a:cxnLst/>
          <a:rect l="0" t="0" r="0" b="0"/>
          <a:pathLst>
            <a:path>
              <a:moveTo>
                <a:pt x="1352563" y="0"/>
              </a:moveTo>
              <a:lnTo>
                <a:pt x="1352563" y="78247"/>
              </a:lnTo>
              <a:lnTo>
                <a:pt x="0" y="78247"/>
              </a:lnTo>
              <a:lnTo>
                <a:pt x="0" y="1564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26A62-4DAE-4DF6-AC2D-AA50C348D246}">
      <dsp:nvSpPr>
        <dsp:cNvPr id="0" name=""/>
        <dsp:cNvSpPr/>
      </dsp:nvSpPr>
      <dsp:spPr>
        <a:xfrm>
          <a:off x="2177519" y="988552"/>
          <a:ext cx="2254272" cy="156494"/>
        </a:xfrm>
        <a:custGeom>
          <a:avLst/>
          <a:gdLst/>
          <a:ahLst/>
          <a:cxnLst/>
          <a:rect l="0" t="0" r="0" b="0"/>
          <a:pathLst>
            <a:path>
              <a:moveTo>
                <a:pt x="2254272" y="0"/>
              </a:moveTo>
              <a:lnTo>
                <a:pt x="2254272" y="78247"/>
              </a:lnTo>
              <a:lnTo>
                <a:pt x="0" y="78247"/>
              </a:lnTo>
              <a:lnTo>
                <a:pt x="0" y="1564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14536C-ACC2-4590-BE51-4E143107E4A8}">
      <dsp:nvSpPr>
        <dsp:cNvPr id="0" name=""/>
        <dsp:cNvSpPr/>
      </dsp:nvSpPr>
      <dsp:spPr>
        <a:xfrm>
          <a:off x="1275810" y="988552"/>
          <a:ext cx="3155981" cy="156494"/>
        </a:xfrm>
        <a:custGeom>
          <a:avLst/>
          <a:gdLst/>
          <a:ahLst/>
          <a:cxnLst/>
          <a:rect l="0" t="0" r="0" b="0"/>
          <a:pathLst>
            <a:path>
              <a:moveTo>
                <a:pt x="3155981" y="0"/>
              </a:moveTo>
              <a:lnTo>
                <a:pt x="3155981" y="78247"/>
              </a:lnTo>
              <a:lnTo>
                <a:pt x="0" y="78247"/>
              </a:lnTo>
              <a:lnTo>
                <a:pt x="0" y="1564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8B7BDB-81BA-421C-8439-08A0B5F689FE}">
      <dsp:nvSpPr>
        <dsp:cNvPr id="0" name=""/>
        <dsp:cNvSpPr/>
      </dsp:nvSpPr>
      <dsp:spPr>
        <a:xfrm>
          <a:off x="374101" y="988552"/>
          <a:ext cx="4057690" cy="156494"/>
        </a:xfrm>
        <a:custGeom>
          <a:avLst/>
          <a:gdLst/>
          <a:ahLst/>
          <a:cxnLst/>
          <a:rect l="0" t="0" r="0" b="0"/>
          <a:pathLst>
            <a:path>
              <a:moveTo>
                <a:pt x="4057690" y="0"/>
              </a:moveTo>
              <a:lnTo>
                <a:pt x="4057690" y="78247"/>
              </a:lnTo>
              <a:lnTo>
                <a:pt x="0" y="78247"/>
              </a:lnTo>
              <a:lnTo>
                <a:pt x="0" y="1564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D36C4-2300-450B-9352-555F87D138B9}">
      <dsp:nvSpPr>
        <dsp:cNvPr id="0" name=""/>
        <dsp:cNvSpPr/>
      </dsp:nvSpPr>
      <dsp:spPr>
        <a:xfrm>
          <a:off x="4059184" y="615945"/>
          <a:ext cx="745214" cy="372607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Project </a:t>
          </a:r>
          <a:r>
            <a:rPr lang="en-US" sz="1300" kern="1200" dirty="0" err="1" smtClean="0"/>
            <a:t>Dir</a:t>
          </a:r>
          <a:endParaRPr lang="en-US" sz="1300" kern="1200" dirty="0"/>
        </a:p>
      </dsp:txBody>
      <dsp:txXfrm>
        <a:off x="4059184" y="615945"/>
        <a:ext cx="745214" cy="372607"/>
      </dsp:txXfrm>
    </dsp:sp>
    <dsp:sp modelId="{92E7D021-B009-4371-BFE2-14E1AD2DC69F}">
      <dsp:nvSpPr>
        <dsp:cNvPr id="0" name=""/>
        <dsp:cNvSpPr/>
      </dsp:nvSpPr>
      <dsp:spPr>
        <a:xfrm>
          <a:off x="1494" y="1145047"/>
          <a:ext cx="745214" cy="3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Work</a:t>
          </a:r>
          <a:endParaRPr lang="en-US" sz="1300" kern="1200" dirty="0"/>
        </a:p>
      </dsp:txBody>
      <dsp:txXfrm>
        <a:off x="1494" y="1145047"/>
        <a:ext cx="745214" cy="372607"/>
      </dsp:txXfrm>
    </dsp:sp>
    <dsp:sp modelId="{FE129309-50B7-46C3-8306-87B07F2F963E}">
      <dsp:nvSpPr>
        <dsp:cNvPr id="0" name=""/>
        <dsp:cNvSpPr/>
      </dsp:nvSpPr>
      <dsp:spPr>
        <a:xfrm>
          <a:off x="903203" y="1145047"/>
          <a:ext cx="745214" cy="372607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Scripts</a:t>
          </a:r>
          <a:endParaRPr lang="en-US" sz="1300" kern="1200" dirty="0"/>
        </a:p>
      </dsp:txBody>
      <dsp:txXfrm>
        <a:off x="903203" y="1145047"/>
        <a:ext cx="745214" cy="372607"/>
      </dsp:txXfrm>
    </dsp:sp>
    <dsp:sp modelId="{0A9458DE-CEF8-4FA3-98D0-60929B6EE9C8}">
      <dsp:nvSpPr>
        <dsp:cNvPr id="0" name=""/>
        <dsp:cNvSpPr/>
      </dsp:nvSpPr>
      <dsp:spPr>
        <a:xfrm>
          <a:off x="1804912" y="1145047"/>
          <a:ext cx="745214" cy="372607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HDL</a:t>
          </a:r>
          <a:endParaRPr lang="en-US" sz="1300" kern="1200" dirty="0"/>
        </a:p>
      </dsp:txBody>
      <dsp:txXfrm>
        <a:off x="1804912" y="1145047"/>
        <a:ext cx="745214" cy="372607"/>
      </dsp:txXfrm>
    </dsp:sp>
    <dsp:sp modelId="{943019AC-F290-4309-8BBB-DD8C32D2005A}">
      <dsp:nvSpPr>
        <dsp:cNvPr id="0" name=""/>
        <dsp:cNvSpPr/>
      </dsp:nvSpPr>
      <dsp:spPr>
        <a:xfrm>
          <a:off x="2706621" y="1145047"/>
          <a:ext cx="745214" cy="372607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TB</a:t>
          </a:r>
          <a:endParaRPr lang="en-US" sz="1300" kern="1200" dirty="0"/>
        </a:p>
      </dsp:txBody>
      <dsp:txXfrm>
        <a:off x="2706621" y="1145047"/>
        <a:ext cx="745214" cy="372607"/>
      </dsp:txXfrm>
    </dsp:sp>
    <dsp:sp modelId="{FA8263B6-75EE-4951-8749-B700423F71AE}">
      <dsp:nvSpPr>
        <dsp:cNvPr id="0" name=""/>
        <dsp:cNvSpPr/>
      </dsp:nvSpPr>
      <dsp:spPr>
        <a:xfrm>
          <a:off x="3608330" y="1145047"/>
          <a:ext cx="745214" cy="372607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XDC</a:t>
          </a:r>
          <a:endParaRPr lang="en-US" sz="1300" kern="1200" dirty="0"/>
        </a:p>
      </dsp:txBody>
      <dsp:txXfrm>
        <a:off x="3608330" y="1145047"/>
        <a:ext cx="745214" cy="372607"/>
      </dsp:txXfrm>
    </dsp:sp>
    <dsp:sp modelId="{B2626B9F-2EF4-4FE5-9E4C-A8129BA31E89}">
      <dsp:nvSpPr>
        <dsp:cNvPr id="0" name=""/>
        <dsp:cNvSpPr/>
      </dsp:nvSpPr>
      <dsp:spPr>
        <a:xfrm>
          <a:off x="4510039" y="1145047"/>
          <a:ext cx="745214" cy="372607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IP</a:t>
          </a:r>
          <a:endParaRPr lang="en-US" sz="1300" kern="1200" dirty="0"/>
        </a:p>
      </dsp:txBody>
      <dsp:txXfrm>
        <a:off x="4510039" y="1145047"/>
        <a:ext cx="745214" cy="372607"/>
      </dsp:txXfrm>
    </dsp:sp>
    <dsp:sp modelId="{B27274AF-4511-4F31-88E4-0C901B0BC674}">
      <dsp:nvSpPr>
        <dsp:cNvPr id="0" name=""/>
        <dsp:cNvSpPr/>
      </dsp:nvSpPr>
      <dsp:spPr>
        <a:xfrm>
          <a:off x="5411748" y="1145047"/>
          <a:ext cx="745214" cy="372607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CIP</a:t>
          </a:r>
          <a:endParaRPr lang="en-US" sz="1300" kern="1200" dirty="0"/>
        </a:p>
      </dsp:txBody>
      <dsp:txXfrm>
        <a:off x="5411748" y="1145047"/>
        <a:ext cx="745214" cy="372607"/>
      </dsp:txXfrm>
    </dsp:sp>
    <dsp:sp modelId="{99D6D0B4-FDC2-45F6-BF79-D664AA31EB5C}">
      <dsp:nvSpPr>
        <dsp:cNvPr id="0" name=""/>
        <dsp:cNvSpPr/>
      </dsp:nvSpPr>
      <dsp:spPr>
        <a:xfrm>
          <a:off x="6313457" y="1145047"/>
          <a:ext cx="745214" cy="372607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HLS</a:t>
          </a:r>
          <a:endParaRPr lang="en-US" sz="1300" kern="1200" dirty="0"/>
        </a:p>
      </dsp:txBody>
      <dsp:txXfrm>
        <a:off x="6313457" y="1145047"/>
        <a:ext cx="745214" cy="372607"/>
      </dsp:txXfrm>
    </dsp:sp>
    <dsp:sp modelId="{4BE55D9B-F2BE-40E0-988E-BDE8EB2B357A}">
      <dsp:nvSpPr>
        <dsp:cNvPr id="0" name=""/>
        <dsp:cNvSpPr/>
      </dsp:nvSpPr>
      <dsp:spPr>
        <a:xfrm>
          <a:off x="7215166" y="1145047"/>
          <a:ext cx="745214" cy="372607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BD</a:t>
          </a:r>
          <a:endParaRPr lang="en-US" sz="1300" kern="1200" dirty="0"/>
        </a:p>
      </dsp:txBody>
      <dsp:txXfrm>
        <a:off x="7215166" y="1145047"/>
        <a:ext cx="745214" cy="372607"/>
      </dsp:txXfrm>
    </dsp:sp>
    <dsp:sp modelId="{7336B81B-55F5-4E76-89A4-BBBEAB58EA72}">
      <dsp:nvSpPr>
        <dsp:cNvPr id="0" name=""/>
        <dsp:cNvSpPr/>
      </dsp:nvSpPr>
      <dsp:spPr>
        <a:xfrm>
          <a:off x="8116875" y="1145047"/>
          <a:ext cx="745214" cy="372607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DSP</a:t>
          </a:r>
          <a:endParaRPr lang="en-US" sz="1300" kern="1200" dirty="0"/>
        </a:p>
      </dsp:txBody>
      <dsp:txXfrm>
        <a:off x="8116875" y="1145047"/>
        <a:ext cx="745214" cy="3726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B4302C-D685-4A20-9D41-95B65B193458}">
      <dsp:nvSpPr>
        <dsp:cNvPr id="0" name=""/>
        <dsp:cNvSpPr/>
      </dsp:nvSpPr>
      <dsp:spPr>
        <a:xfrm>
          <a:off x="1153361" y="852"/>
          <a:ext cx="1537189" cy="768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project_1.xpr</a:t>
          </a:r>
          <a:endParaRPr lang="en-US" sz="1900" kern="1200" dirty="0"/>
        </a:p>
      </dsp:txBody>
      <dsp:txXfrm>
        <a:off x="1175872" y="23363"/>
        <a:ext cx="1492167" cy="723572"/>
      </dsp:txXfrm>
    </dsp:sp>
    <dsp:sp modelId="{3EBE1A95-4BA2-4B24-90BA-39F529FBCE76}">
      <dsp:nvSpPr>
        <dsp:cNvPr id="0" name=""/>
        <dsp:cNvSpPr/>
      </dsp:nvSpPr>
      <dsp:spPr>
        <a:xfrm>
          <a:off x="1307080" y="769447"/>
          <a:ext cx="153718" cy="576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6446"/>
              </a:lnTo>
              <a:lnTo>
                <a:pt x="153718" y="5764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53C1C9-72CF-4011-9C2E-965115138EE8}">
      <dsp:nvSpPr>
        <dsp:cNvPr id="0" name=""/>
        <dsp:cNvSpPr/>
      </dsp:nvSpPr>
      <dsp:spPr>
        <a:xfrm>
          <a:off x="1460799" y="961596"/>
          <a:ext cx="1229751" cy="768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project_1.srcs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constrs_1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sources_1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sim_1</a:t>
          </a:r>
          <a:endParaRPr lang="en-US" sz="800" kern="1200" dirty="0"/>
        </a:p>
      </dsp:txBody>
      <dsp:txXfrm>
        <a:off x="1483310" y="984107"/>
        <a:ext cx="1184729" cy="723572"/>
      </dsp:txXfrm>
    </dsp:sp>
    <dsp:sp modelId="{25CF5C9A-20BD-4977-9BD0-7A4F774EC6C9}">
      <dsp:nvSpPr>
        <dsp:cNvPr id="0" name=""/>
        <dsp:cNvSpPr/>
      </dsp:nvSpPr>
      <dsp:spPr>
        <a:xfrm>
          <a:off x="1307080" y="769447"/>
          <a:ext cx="153718" cy="1537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7189"/>
              </a:lnTo>
              <a:lnTo>
                <a:pt x="153718" y="15371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D62D3-3CFD-452A-8975-747C0D5CA19D}">
      <dsp:nvSpPr>
        <dsp:cNvPr id="0" name=""/>
        <dsp:cNvSpPr/>
      </dsp:nvSpPr>
      <dsp:spPr>
        <a:xfrm>
          <a:off x="1460799" y="1922339"/>
          <a:ext cx="1229751" cy="768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project_1.data</a:t>
          </a:r>
          <a:endParaRPr lang="en-US" sz="1000" kern="1200" dirty="0"/>
        </a:p>
      </dsp:txBody>
      <dsp:txXfrm>
        <a:off x="1483310" y="1944850"/>
        <a:ext cx="1184729" cy="723572"/>
      </dsp:txXfrm>
    </dsp:sp>
    <dsp:sp modelId="{C762C766-8B21-4D41-8BB8-B6CFEAC57841}">
      <dsp:nvSpPr>
        <dsp:cNvPr id="0" name=""/>
        <dsp:cNvSpPr/>
      </dsp:nvSpPr>
      <dsp:spPr>
        <a:xfrm>
          <a:off x="1307080" y="769447"/>
          <a:ext cx="153718" cy="2497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7932"/>
              </a:lnTo>
              <a:lnTo>
                <a:pt x="153718" y="24979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383A5-B769-428D-BF7D-3FB4F7A6EEB3}">
      <dsp:nvSpPr>
        <dsp:cNvPr id="0" name=""/>
        <dsp:cNvSpPr/>
      </dsp:nvSpPr>
      <dsp:spPr>
        <a:xfrm>
          <a:off x="1460799" y="2883082"/>
          <a:ext cx="1229751" cy="768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project_1.cache</a:t>
          </a:r>
          <a:endParaRPr lang="en-US" sz="1000" kern="1200" dirty="0"/>
        </a:p>
      </dsp:txBody>
      <dsp:txXfrm>
        <a:off x="1483310" y="2905593"/>
        <a:ext cx="1184729" cy="723572"/>
      </dsp:txXfrm>
    </dsp:sp>
    <dsp:sp modelId="{51C1A5F7-538A-4C85-96A3-2DAF0EBFDB7F}">
      <dsp:nvSpPr>
        <dsp:cNvPr id="0" name=""/>
        <dsp:cNvSpPr/>
      </dsp:nvSpPr>
      <dsp:spPr>
        <a:xfrm>
          <a:off x="1307080" y="769447"/>
          <a:ext cx="153718" cy="3458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8676"/>
              </a:lnTo>
              <a:lnTo>
                <a:pt x="153718" y="34586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B3F701-9536-4AEA-BF48-5D647EE112C2}">
      <dsp:nvSpPr>
        <dsp:cNvPr id="0" name=""/>
        <dsp:cNvSpPr/>
      </dsp:nvSpPr>
      <dsp:spPr>
        <a:xfrm>
          <a:off x="1460799" y="3843826"/>
          <a:ext cx="1229751" cy="768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project_1.runs</a:t>
          </a:r>
          <a:endParaRPr lang="en-US" sz="1000" kern="1200" dirty="0"/>
        </a:p>
      </dsp:txBody>
      <dsp:txXfrm>
        <a:off x="1483310" y="3866337"/>
        <a:ext cx="1184729" cy="723572"/>
      </dsp:txXfrm>
    </dsp:sp>
    <dsp:sp modelId="{B25E80CA-6DF6-46FF-892F-282FB06075CA}">
      <dsp:nvSpPr>
        <dsp:cNvPr id="0" name=""/>
        <dsp:cNvSpPr/>
      </dsp:nvSpPr>
      <dsp:spPr>
        <a:xfrm>
          <a:off x="1307080" y="769447"/>
          <a:ext cx="153718" cy="44194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9419"/>
              </a:lnTo>
              <a:lnTo>
                <a:pt x="153718" y="44194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5E688-C477-4C1C-BD4A-CE6DD89E36E8}">
      <dsp:nvSpPr>
        <dsp:cNvPr id="0" name=""/>
        <dsp:cNvSpPr/>
      </dsp:nvSpPr>
      <dsp:spPr>
        <a:xfrm>
          <a:off x="1460799" y="4804569"/>
          <a:ext cx="1229751" cy="768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project_1.ioplanning</a:t>
          </a:r>
          <a:endParaRPr lang="en-US" sz="1000" kern="1200" dirty="0"/>
        </a:p>
      </dsp:txBody>
      <dsp:txXfrm>
        <a:off x="1483310" y="4827080"/>
        <a:ext cx="1184729" cy="723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EABF25A-48F1-429C-8CD7-3D994DBD22B5}" type="datetimeFigureOut">
              <a:rPr lang="en-US" smtClean="0"/>
              <a:pPr/>
              <a:t>8/11/2014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6F0A2C8-C80D-4FA6-9395-33B607B80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35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presentation covers key recommendations</a:t>
            </a:r>
            <a:r>
              <a:rPr lang="en-US" baseline="0" dirty="0" smtClean="0"/>
              <a:t> in Vivado 2014.1 for customers.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37A3C-597F-45A2-A5EB-3D1BD4D7D15E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0A2C8-C80D-4FA6-9395-33B607B809E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35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040" y="0"/>
            <a:ext cx="9137920" cy="6858000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Picture 4" descr="C:\Documents and Settings\Jennifer Lockhart\Desktop\Picture2 copy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040" y="0"/>
            <a:ext cx="9137920" cy="6858000"/>
          </a:xfrm>
          <a:prstGeom prst="rect">
            <a:avLst/>
          </a:prstGeom>
          <a:noFill/>
        </p:spPr>
      </p:pic>
      <p:pic>
        <p:nvPicPr>
          <p:cNvPr id="10" name="Picture 9" descr="All_Programmable_Lock_up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pic>
        <p:nvPicPr>
          <p:cNvPr id="11" name="Picture 4" descr="C:\Documents and Settings\Jennifer Lockhart\Desktop\Picture2 copy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040" y="0"/>
            <a:ext cx="9137920" cy="6858000"/>
          </a:xfrm>
          <a:prstGeom prst="rect">
            <a:avLst/>
          </a:prstGeom>
          <a:noFill/>
        </p:spPr>
      </p:pic>
      <p:pic>
        <p:nvPicPr>
          <p:cNvPr id="12" name="Picture 11" descr="All_Programmable_Lock_up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sp>
        <p:nvSpPr>
          <p:cNvPr id="13" name="fc" descr="© Copyright 2014 Xilinx&#10;."/>
          <p:cNvSpPr txBox="1"/>
          <p:nvPr userDrawn="1"/>
        </p:nvSpPr>
        <p:spPr bwMode="auto">
          <a:xfrm>
            <a:off x="0" y="6571361"/>
            <a:ext cx="9144000" cy="31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Copyright 2014 Xilinx</a:t>
            </a:r>
          </a:p>
          <a:p>
            <a:pPr marL="228600" marR="0" indent="-22860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3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  <a:endParaRPr kumimoji="0" lang="en-US" sz="3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715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63550" indent="-174625">
              <a:lnSpc>
                <a:spcPct val="110000"/>
              </a:lnSpc>
              <a:defRPr/>
            </a:lvl2pPr>
            <a:lvl3pPr marL="682625" indent="-173038">
              <a:lnSpc>
                <a:spcPct val="110000"/>
              </a:lnSpc>
              <a:defRPr/>
            </a:lvl3pPr>
            <a:lvl4pPr marL="914400" indent="-173038">
              <a:lnSpc>
                <a:spcPct val="110000"/>
              </a:lnSpc>
              <a:buFont typeface="Arial" pitchFamily="34" charset="0"/>
              <a:buChar char="–"/>
              <a:defRPr sz="1400"/>
            </a:lvl4pPr>
            <a:lvl5pPr marL="1319213" indent="-34766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  <a:endParaRPr lang="en-US" dirty="0" smtClean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‹#›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7150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327150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Page ‹#›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Page ‹#›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327150"/>
            <a:ext cx="8241738" cy="4525963"/>
          </a:xfrm>
        </p:spPr>
        <p:txBody>
          <a:bodyPr/>
          <a:lstStyle/>
          <a:p>
            <a:pPr lvl="0"/>
            <a:r>
              <a:rPr lang="en-US" noProof="0" dirty="0" smtClean="0"/>
              <a:t>Click icon to add chart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Page ‹#›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Slide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70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ntitled-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" y="2133600"/>
            <a:ext cx="9144001" cy="2209800"/>
          </a:xfrm>
          <a:prstGeom prst="rect">
            <a:avLst/>
          </a:prstGeom>
        </p:spPr>
      </p:pic>
      <p:pic>
        <p:nvPicPr>
          <p:cNvPr id="33" name="Picture 32" descr="All_Programmable_Lock_up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53200" y="381001"/>
            <a:ext cx="2224311" cy="669501"/>
          </a:xfrm>
          <a:prstGeom prst="rect">
            <a:avLst/>
          </a:prstGeom>
        </p:spPr>
      </p:pic>
      <p:sp>
        <p:nvSpPr>
          <p:cNvPr id="8" name="fc" descr="© Copyright 2013 Xilinx&#10;."/>
          <p:cNvSpPr txBox="1"/>
          <p:nvPr userDrawn="1"/>
        </p:nvSpPr>
        <p:spPr>
          <a:xfrm>
            <a:off x="0" y="6596380"/>
            <a:ext cx="9144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0" i="0" u="none" baseline="0" dirty="0" smtClean="0">
                <a:solidFill>
                  <a:srgbClr val="000000"/>
                </a:solidFill>
                <a:latin typeface="arial"/>
              </a:rPr>
              <a:t>© Copyright 2014 Xilinx</a:t>
            </a:r>
          </a:p>
          <a:p>
            <a:pPr algn="ctr"/>
            <a:r>
              <a:rPr lang="en-US" sz="1000" b="0" i="0" u="none" baseline="0" dirty="0" smtClean="0">
                <a:solidFill>
                  <a:srgbClr val="000000"/>
                </a:solidFill>
                <a:latin typeface="arial"/>
              </a:rPr>
              <a:t>.</a:t>
            </a:r>
            <a:endParaRPr lang="en-US" sz="300" b="0" i="0" u="none" baseline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Rectangle 19"/>
          <p:cNvSpPr/>
          <p:nvPr userDrawn="1"/>
        </p:nvSpPr>
        <p:spPr bwMode="auto">
          <a:xfrm>
            <a:off x="0" y="4343400"/>
            <a:ext cx="9144000" cy="762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2133600"/>
            <a:ext cx="9144000" cy="762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14" name="Picture 13" descr="vivado_05.png"/>
          <p:cNvPicPr>
            <a:picLocks noChangeAspect="1"/>
          </p:cNvPicPr>
          <p:nvPr userDrawn="1"/>
        </p:nvPicPr>
        <p:blipFill>
          <a:blip r:embed="rId4" cstate="print"/>
          <a:srcRect t="7867"/>
          <a:stretch>
            <a:fillRect/>
          </a:stretch>
        </p:blipFill>
        <p:spPr>
          <a:xfrm>
            <a:off x="4436168" y="2209800"/>
            <a:ext cx="4631632" cy="2677254"/>
          </a:xfrm>
          <a:prstGeom prst="rect">
            <a:avLst/>
          </a:prstGeom>
          <a:effectLst>
            <a:outerShdw blurRad="127000" dist="508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37178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c" descr="© Copyright 2014 Xilinx&#10;."/>
          <p:cNvSpPr txBox="1"/>
          <p:nvPr userDrawn="1"/>
        </p:nvSpPr>
        <p:spPr bwMode="auto">
          <a:xfrm>
            <a:off x="0" y="6571361"/>
            <a:ext cx="9144000" cy="31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Copyright 2014 Xilinx</a:t>
            </a:r>
          </a:p>
          <a:p>
            <a:pPr marL="228600" marR="0" indent="-22860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3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  <a:endParaRPr kumimoji="0" lang="en-US" sz="3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9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27150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Page ‹#›</a:t>
            </a:r>
            <a:endParaRPr lang="en-US" dirty="0"/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934634" y="6623976"/>
            <a:ext cx="3084852" cy="1572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70" r:id="rId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11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nu.org/software/make/manual/html_node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 bwMode="auto">
          <a:xfrm>
            <a:off x="609600" y="4724400"/>
            <a:ext cx="724980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11" name="Title 2"/>
          <p:cNvSpPr txBox="1">
            <a:spLocks/>
          </p:cNvSpPr>
          <p:nvPr/>
        </p:nvSpPr>
        <p:spPr bwMode="auto">
          <a:xfrm>
            <a:off x="457200" y="4876800"/>
            <a:ext cx="7554602" cy="1401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 smtClean="0">
                <a:latin typeface="Calibri" pitchFamily="34" charset="0"/>
                <a:ea typeface="+mj-ea"/>
                <a:cs typeface="Calibri" pitchFamily="34" charset="0"/>
              </a:rPr>
              <a:t>Version Control Recommendations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alibri" pitchFamily="34" charset="0"/>
                <a:ea typeface="+mj-ea"/>
                <a:cs typeface="Calibri" pitchFamily="34" charset="0"/>
              </a:rPr>
              <a:t>June 2014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2667000"/>
            <a:ext cx="375885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3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Vivado Design Suite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4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4599" y="1327150"/>
            <a:ext cx="6418163" cy="4268337"/>
          </a:xfrm>
        </p:spPr>
        <p:txBody>
          <a:bodyPr/>
          <a:lstStyle/>
          <a:p>
            <a:r>
              <a:rPr lang="en-US" dirty="0" smtClean="0"/>
              <a:t>Build System Generator in a Standalone directory</a:t>
            </a:r>
          </a:p>
          <a:p>
            <a:pPr lvl="1"/>
            <a:r>
              <a:rPr lang="en-US" dirty="0" smtClean="0"/>
              <a:t>Like IP – separated from project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urrently doesn’t support </a:t>
            </a:r>
            <a:r>
              <a:rPr lang="en-US" dirty="0" smtClean="0"/>
              <a:t>OOC</a:t>
            </a:r>
          </a:p>
          <a:p>
            <a:pPr lvl="1"/>
            <a:r>
              <a:rPr lang="en-US" dirty="0" smtClean="0"/>
              <a:t>Make sure it is fully generated (RTL)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Check it into revision control, like IP</a:t>
            </a:r>
          </a:p>
          <a:p>
            <a:pPr lvl="1"/>
            <a:r>
              <a:rPr lang="en-US" dirty="0" smtClean="0"/>
              <a:t>Entire directory, including </a:t>
            </a:r>
            <a:r>
              <a:rPr lang="en-US" dirty="0" err="1" smtClean="0"/>
              <a:t>subdirs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Add .</a:t>
            </a:r>
            <a:r>
              <a:rPr lang="en-US" dirty="0" err="1" smtClean="0"/>
              <a:t>slx</a:t>
            </a:r>
            <a:r>
              <a:rPr lang="en-US" dirty="0" smtClean="0"/>
              <a:t> to top </a:t>
            </a:r>
            <a:r>
              <a:rPr lang="en-US" dirty="0" smtClean="0"/>
              <a:t>project as a remote source</a:t>
            </a:r>
            <a:endParaRPr lang="en-US" dirty="0" smtClean="0"/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dd_sources</a:t>
            </a:r>
            <a:r>
              <a:rPr lang="en-US" dirty="0" smtClean="0"/>
              <a:t> </a:t>
            </a:r>
            <a:r>
              <a:rPr lang="en-US" dirty="0" err="1" smtClean="0"/>
              <a:t>Tcl</a:t>
            </a:r>
            <a:r>
              <a:rPr lang="en-US" dirty="0" smtClean="0"/>
              <a:t> command, relative file path</a:t>
            </a:r>
            <a:endParaRPr lang="en-US" dirty="0"/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en-US" dirty="0" smtClean="0"/>
              <a:t>license </a:t>
            </a:r>
            <a:r>
              <a:rPr lang="en-US" dirty="0" smtClean="0"/>
              <a:t>required</a:t>
            </a:r>
          </a:p>
          <a:p>
            <a:pPr lvl="1"/>
            <a:r>
              <a:rPr lang="en-US" dirty="0" smtClean="0"/>
              <a:t>If you add via GUI, it will require a </a:t>
            </a:r>
            <a:r>
              <a:rPr lang="en-US" dirty="0" err="1" smtClean="0"/>
              <a:t>Matlab</a:t>
            </a:r>
            <a:r>
              <a:rPr lang="en-US" dirty="0" smtClean="0"/>
              <a:t> license and copy it locally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Generator Under Revision 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680" y="1333529"/>
            <a:ext cx="2467320" cy="234347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6681622" y="2006081"/>
            <a:ext cx="1436913" cy="298580"/>
          </a:xfrm>
          <a:prstGeom prst="roundRect">
            <a:avLst/>
          </a:prstGeom>
          <a:noFill/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71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Version</a:t>
            </a:r>
            <a:r>
              <a:rPr lang="en-US" baseline="0" dirty="0" smtClean="0"/>
              <a:t> </a:t>
            </a:r>
            <a:r>
              <a:rPr lang="en-US" baseline="0" dirty="0" smtClean="0"/>
              <a:t>Control File Life Cycle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24178" y="1395866"/>
            <a:ext cx="8918223" cy="4203424"/>
            <a:chOff x="609600" y="1532448"/>
            <a:chExt cx="7924800" cy="2895600"/>
          </a:xfrm>
        </p:grpSpPr>
        <p:sp>
          <p:nvSpPr>
            <p:cNvPr id="5" name="Rectangle 4"/>
            <p:cNvSpPr/>
            <p:nvPr/>
          </p:nvSpPr>
          <p:spPr bwMode="auto">
            <a:xfrm>
              <a:off x="2743200" y="1532448"/>
              <a:ext cx="57912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6" name="Straight Connector 5"/>
            <p:cNvCxnSpPr>
              <a:stCxn id="14" idx="2"/>
            </p:cNvCxnSpPr>
            <p:nvPr/>
          </p:nvCxnSpPr>
          <p:spPr bwMode="auto">
            <a:xfrm>
              <a:off x="5257800" y="2446848"/>
              <a:ext cx="0" cy="1752600"/>
            </a:xfrm>
            <a:prstGeom prst="line">
              <a:avLst/>
            </a:prstGeom>
            <a:solidFill>
              <a:schemeClr val="tx2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>
              <a:stCxn id="13" idx="2"/>
            </p:cNvCxnSpPr>
            <p:nvPr/>
          </p:nvCxnSpPr>
          <p:spPr bwMode="auto">
            <a:xfrm>
              <a:off x="6553200" y="2446848"/>
              <a:ext cx="0" cy="1752600"/>
            </a:xfrm>
            <a:prstGeom prst="line">
              <a:avLst/>
            </a:prstGeom>
            <a:solidFill>
              <a:schemeClr val="tx2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>
              <a:stCxn id="12" idx="2"/>
            </p:cNvCxnSpPr>
            <p:nvPr/>
          </p:nvCxnSpPr>
          <p:spPr bwMode="auto">
            <a:xfrm>
              <a:off x="7848600" y="2446848"/>
              <a:ext cx="0" cy="1752600"/>
            </a:xfrm>
            <a:prstGeom prst="line">
              <a:avLst/>
            </a:prstGeom>
            <a:solidFill>
              <a:schemeClr val="tx2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Right Arrow 8"/>
            <p:cNvSpPr/>
            <p:nvPr/>
          </p:nvSpPr>
          <p:spPr bwMode="auto">
            <a:xfrm>
              <a:off x="5257800" y="3437448"/>
              <a:ext cx="1295400" cy="381000"/>
            </a:xfrm>
            <a:prstGeom prst="rightArrow">
              <a:avLst>
                <a:gd name="adj1" fmla="val 72154"/>
                <a:gd name="adj2" fmla="val 48462"/>
              </a:avLst>
            </a:prstGeom>
            <a:gradFill flip="none" rotWithShape="1">
              <a:gsLst>
                <a:gs pos="0">
                  <a:srgbClr val="FF7171">
                    <a:tint val="66000"/>
                    <a:satMod val="160000"/>
                  </a:srgbClr>
                </a:gs>
                <a:gs pos="50000">
                  <a:srgbClr val="FF7171">
                    <a:tint val="44500"/>
                    <a:satMod val="160000"/>
                  </a:srgbClr>
                </a:gs>
                <a:gs pos="100000">
                  <a:srgbClr val="FF7171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s</a:t>
              </a:r>
              <a:r>
                <a:rPr lang="en-US" sz="1600" dirty="0" smtClean="0">
                  <a:solidFill>
                    <a:srgbClr val="000000"/>
                  </a:solidFill>
                </a:rPr>
                <a:t>tage files</a:t>
              </a:r>
            </a:p>
          </p:txBody>
        </p:sp>
        <p:sp>
          <p:nvSpPr>
            <p:cNvPr id="10" name="Left Arrow 9"/>
            <p:cNvSpPr/>
            <p:nvPr/>
          </p:nvSpPr>
          <p:spPr bwMode="auto">
            <a:xfrm>
              <a:off x="3962400" y="2599248"/>
              <a:ext cx="3886200" cy="381000"/>
            </a:xfrm>
            <a:prstGeom prst="leftArrow">
              <a:avLst>
                <a:gd name="adj1" fmla="val 71971"/>
                <a:gd name="adj2" fmla="val 50000"/>
              </a:avLst>
            </a:prstGeom>
            <a:gradFill flip="none" rotWithShape="1">
              <a:gsLst>
                <a:gs pos="0">
                  <a:srgbClr val="FF7171">
                    <a:tint val="66000"/>
                    <a:satMod val="160000"/>
                  </a:srgbClr>
                </a:gs>
                <a:gs pos="50000">
                  <a:srgbClr val="FF7171">
                    <a:tint val="44500"/>
                    <a:satMod val="160000"/>
                  </a:srgbClr>
                </a:gs>
                <a:gs pos="100000">
                  <a:srgbClr val="FF7171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checkout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6553200" y="3818448"/>
              <a:ext cx="1295400" cy="381000"/>
            </a:xfrm>
            <a:prstGeom prst="rightArrow">
              <a:avLst>
                <a:gd name="adj1" fmla="val 72154"/>
                <a:gd name="adj2" fmla="val 48462"/>
              </a:avLst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7315200" y="2065848"/>
              <a:ext cx="1066800" cy="381000"/>
            </a:xfrm>
            <a:prstGeom prst="roundRect">
              <a:avLst>
                <a:gd name="adj" fmla="val 3205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indent="-228600" algn="ctr" eaLnBrk="0" fontAlgn="base" hangingPunct="0">
                <a:lnSpc>
                  <a:spcPct val="110000"/>
                </a:lnSpc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400" b="1" kern="0" dirty="0" smtClean="0">
                  <a:solidFill>
                    <a:srgbClr val="3F3F3F"/>
                  </a:solidFill>
                </a:rPr>
                <a:t>Git Rep.</a:t>
              </a:r>
              <a:endParaRPr lang="en-US" sz="1400" b="1" kern="0" dirty="0">
                <a:solidFill>
                  <a:srgbClr val="3F3F3F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6019800" y="2065848"/>
              <a:ext cx="1066800" cy="381000"/>
            </a:xfrm>
            <a:prstGeom prst="roundRect">
              <a:avLst>
                <a:gd name="adj" fmla="val 32052"/>
              </a:avLst>
            </a:prstGeom>
            <a:solidFill>
              <a:srgbClr val="FCFDD7"/>
            </a:soli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indent="-228600" algn="ctr" eaLnBrk="0" fontAlgn="base" hangingPunct="0">
                <a:lnSpc>
                  <a:spcPct val="110000"/>
                </a:lnSpc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400" b="1" kern="0" dirty="0" smtClean="0">
                  <a:solidFill>
                    <a:srgbClr val="3F3F3F"/>
                  </a:solidFill>
                </a:rPr>
                <a:t>Staged</a:t>
              </a:r>
              <a:endParaRPr lang="en-US" sz="1400" b="1" kern="0" dirty="0">
                <a:solidFill>
                  <a:srgbClr val="3F3F3F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4724400" y="2065848"/>
              <a:ext cx="1066800" cy="381000"/>
            </a:xfrm>
            <a:prstGeom prst="roundRect">
              <a:avLst>
                <a:gd name="adj" fmla="val 32052"/>
              </a:avLst>
            </a:prstGeom>
            <a:solidFill>
              <a:srgbClr val="C6E6A2"/>
            </a:soli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indent="-228600" algn="ctr" eaLnBrk="0" fontAlgn="base" hangingPunct="0">
                <a:lnSpc>
                  <a:spcPct val="110000"/>
                </a:lnSpc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400" b="1" kern="0" dirty="0" smtClean="0">
                  <a:solidFill>
                    <a:srgbClr val="3F3F3F"/>
                  </a:solidFill>
                </a:rPr>
                <a:t>Modified</a:t>
              </a:r>
              <a:endParaRPr lang="en-US" sz="1400" b="1" kern="0" dirty="0">
                <a:solidFill>
                  <a:srgbClr val="3F3F3F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609600" y="2523048"/>
              <a:ext cx="1371600" cy="762000"/>
            </a:xfrm>
            <a:prstGeom prst="roundRect">
              <a:avLst>
                <a:gd name="adj" fmla="val 16931"/>
              </a:avLst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28600" indent="-228600" algn="ctr" eaLnBrk="0" fontAlgn="base" hangingPunct="0">
                <a:lnSpc>
                  <a:spcPct val="110000"/>
                </a:lnSpc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400" b="1" kern="0" dirty="0" smtClean="0">
                  <a:solidFill>
                    <a:srgbClr val="FFFFFF"/>
                  </a:solidFill>
                </a:rPr>
                <a:t>Ignored</a:t>
              </a:r>
            </a:p>
            <a:p>
              <a:pPr marL="228600" indent="-228600" algn="ctr" eaLnBrk="0" fontAlgn="base" hangingPunct="0">
                <a:lnSpc>
                  <a:spcPct val="110000"/>
                </a:lnSpc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400" b="1" kern="0" dirty="0" smtClean="0">
                  <a:solidFill>
                    <a:srgbClr val="FFFFFF"/>
                  </a:solidFill>
                </a:rPr>
                <a:t>Files</a:t>
              </a:r>
              <a:endParaRPr lang="en-US" sz="14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2787411" y="1532448"/>
              <a:ext cx="1403589" cy="342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600" b="1" kern="0" dirty="0" smtClean="0">
                  <a:solidFill>
                    <a:srgbClr val="B20838">
                      <a:lumMod val="75000"/>
                    </a:srgbClr>
                  </a:solidFill>
                </a:rPr>
                <a:t>Tracked Files</a:t>
              </a: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3429000" y="2065848"/>
              <a:ext cx="1066800" cy="381000"/>
            </a:xfrm>
            <a:prstGeom prst="roundRect">
              <a:avLst>
                <a:gd name="adj" fmla="val 32052"/>
              </a:avLst>
            </a:prstGeom>
            <a:solidFill>
              <a:srgbClr val="78B832"/>
            </a:soli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indent="-228600" algn="ctr" eaLnBrk="0" fontAlgn="base" hangingPunct="0">
                <a:lnSpc>
                  <a:spcPct val="110000"/>
                </a:lnSpc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400" b="1" kern="0" dirty="0" smtClean="0">
                  <a:solidFill>
                    <a:srgbClr val="3F3F3F"/>
                  </a:solidFill>
                </a:rPr>
                <a:t>Unmodified</a:t>
              </a:r>
              <a:endParaRPr lang="en-US" sz="1400" b="1" kern="0" dirty="0">
                <a:solidFill>
                  <a:srgbClr val="3F3F3F"/>
                </a:solidFill>
              </a:endParaRPr>
            </a:p>
          </p:txBody>
        </p:sp>
        <p:cxnSp>
          <p:nvCxnSpPr>
            <p:cNvPr id="18" name="Straight Connector 17"/>
            <p:cNvCxnSpPr>
              <a:stCxn id="17" idx="2"/>
            </p:cNvCxnSpPr>
            <p:nvPr/>
          </p:nvCxnSpPr>
          <p:spPr bwMode="auto">
            <a:xfrm>
              <a:off x="3962400" y="2446848"/>
              <a:ext cx="0" cy="1752600"/>
            </a:xfrm>
            <a:prstGeom prst="line">
              <a:avLst/>
            </a:prstGeom>
            <a:solidFill>
              <a:schemeClr val="tx2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Left Arrow 18"/>
            <p:cNvSpPr/>
            <p:nvPr/>
          </p:nvSpPr>
          <p:spPr bwMode="auto">
            <a:xfrm>
              <a:off x="3962400" y="3818448"/>
              <a:ext cx="2590800" cy="381000"/>
            </a:xfrm>
            <a:prstGeom prst="leftArrow">
              <a:avLst>
                <a:gd name="adj1" fmla="val 71971"/>
                <a:gd name="adj2" fmla="val 50000"/>
              </a:avLst>
            </a:prstGeom>
            <a:gradFill flip="none" rotWithShape="1">
              <a:gsLst>
                <a:gs pos="0">
                  <a:srgbClr val="FF7171">
                    <a:shade val="30000"/>
                    <a:satMod val="115000"/>
                  </a:srgbClr>
                </a:gs>
                <a:gs pos="50000">
                  <a:srgbClr val="FF7171">
                    <a:shade val="67500"/>
                    <a:satMod val="115000"/>
                  </a:srgbClr>
                </a:gs>
                <a:gs pos="100000">
                  <a:srgbClr val="FF7171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6172200" y="3891939"/>
              <a:ext cx="823302" cy="342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600" b="1" kern="0" dirty="0" smtClean="0">
                  <a:solidFill>
                    <a:srgbClr val="FFFFFF"/>
                  </a:solidFill>
                </a:rPr>
                <a:t>commit</a:t>
              </a:r>
              <a:endParaRPr lang="en-US" sz="1600" b="1" kern="0" dirty="0" err="1" smtClean="0">
                <a:solidFill>
                  <a:srgbClr val="FFFFFF"/>
                </a:solidFill>
              </a:endParaRPr>
            </a:p>
          </p:txBody>
        </p:sp>
        <p:sp>
          <p:nvSpPr>
            <p:cNvPr id="21" name="Right Arrow 20"/>
            <p:cNvSpPr/>
            <p:nvPr/>
          </p:nvSpPr>
          <p:spPr bwMode="auto">
            <a:xfrm>
              <a:off x="3962400" y="3056448"/>
              <a:ext cx="1295400" cy="381000"/>
            </a:xfrm>
            <a:prstGeom prst="rightArrow">
              <a:avLst>
                <a:gd name="adj1" fmla="val 72154"/>
                <a:gd name="adj2" fmla="val 48462"/>
              </a:avLst>
            </a:prstGeom>
            <a:gradFill flip="none" rotWithShape="1">
              <a:gsLst>
                <a:gs pos="0">
                  <a:srgbClr val="FF7171">
                    <a:tint val="66000"/>
                    <a:satMod val="160000"/>
                  </a:srgbClr>
                </a:gs>
                <a:gs pos="50000">
                  <a:srgbClr val="FF7171">
                    <a:tint val="44500"/>
                    <a:satMod val="160000"/>
                  </a:srgbClr>
                </a:gs>
                <a:gs pos="100000">
                  <a:srgbClr val="FF7171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e</a:t>
              </a:r>
              <a:r>
                <a:rPr lang="en-US" sz="1600" dirty="0" smtClean="0">
                  <a:solidFill>
                    <a:srgbClr val="000000"/>
                  </a:solidFill>
                </a:rPr>
                <a:t>dit files</a:t>
              </a:r>
            </a:p>
          </p:txBody>
        </p:sp>
        <p:sp>
          <p:nvSpPr>
            <p:cNvPr id="22" name="Right Arrow 21"/>
            <p:cNvSpPr/>
            <p:nvPr/>
          </p:nvSpPr>
          <p:spPr bwMode="auto">
            <a:xfrm>
              <a:off x="1981200" y="2599248"/>
              <a:ext cx="762000" cy="304800"/>
            </a:xfrm>
            <a:prstGeom prst="rightArrow">
              <a:avLst>
                <a:gd name="adj1" fmla="val 72154"/>
                <a:gd name="adj2" fmla="val 48462"/>
              </a:avLst>
            </a:prstGeom>
            <a:gradFill flip="none" rotWithShape="1">
              <a:gsLst>
                <a:gs pos="0">
                  <a:schemeClr val="accent2">
                    <a:lumMod val="75000"/>
                    <a:tint val="66000"/>
                    <a:satMod val="160000"/>
                  </a:schemeClr>
                </a:gs>
                <a:gs pos="50000">
                  <a:schemeClr val="accent2">
                    <a:lumMod val="75000"/>
                    <a:tint val="44500"/>
                    <a:satMod val="160000"/>
                  </a:schemeClr>
                </a:gs>
                <a:gs pos="100000">
                  <a:schemeClr val="accent2">
                    <a:lumMod val="75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28600" indent="-228600" algn="ctr" eaLnBrk="0" fontAlgn="base" hangingPunct="0">
                <a:lnSpc>
                  <a:spcPct val="110000"/>
                </a:lnSpc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400" b="1" kern="0" dirty="0" smtClean="0">
                  <a:solidFill>
                    <a:srgbClr val="FFFFFF"/>
                  </a:solidFill>
                </a:rPr>
                <a:t>add</a:t>
              </a:r>
              <a:endParaRPr lang="en-US" sz="14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flipH="1">
              <a:off x="1981200" y="2904048"/>
              <a:ext cx="762000" cy="304800"/>
            </a:xfrm>
            <a:prstGeom prst="rightArrow">
              <a:avLst>
                <a:gd name="adj1" fmla="val 72154"/>
                <a:gd name="adj2" fmla="val 48462"/>
              </a:avLst>
            </a:prstGeom>
            <a:gradFill flip="none" rotWithShape="1">
              <a:gsLst>
                <a:gs pos="0">
                  <a:schemeClr val="accent2">
                    <a:lumMod val="75000"/>
                    <a:tint val="66000"/>
                    <a:satMod val="160000"/>
                  </a:schemeClr>
                </a:gs>
                <a:gs pos="50000">
                  <a:schemeClr val="accent2">
                    <a:lumMod val="75000"/>
                    <a:tint val="44500"/>
                    <a:satMod val="160000"/>
                  </a:schemeClr>
                </a:gs>
                <a:gs pos="100000">
                  <a:schemeClr val="accent2">
                    <a:lumMod val="75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28600" indent="-228600" algn="ctr" eaLnBrk="0" fontAlgn="base" hangingPunct="0">
                <a:lnSpc>
                  <a:spcPct val="110000"/>
                </a:lnSpc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400" b="1" kern="0" dirty="0" smtClean="0">
                  <a:solidFill>
                    <a:srgbClr val="FFFFFF"/>
                  </a:solidFill>
                </a:rPr>
                <a:t>remove</a:t>
              </a:r>
              <a:endParaRPr lang="en-US" sz="1400" b="1" kern="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368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Set Up New Repository in existing directory</a:t>
            </a:r>
          </a:p>
          <a:p>
            <a:pPr lvl="1"/>
            <a:r>
              <a:rPr lang="en-US" dirty="0" smtClean="0"/>
              <a:t>Initialize </a:t>
            </a:r>
            <a:r>
              <a:rPr lang="en-US" dirty="0" err="1" smtClean="0"/>
              <a:t>git</a:t>
            </a:r>
            <a:r>
              <a:rPr lang="en-US" dirty="0" smtClean="0"/>
              <a:t> (creates .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subirectory</a:t>
            </a:r>
            <a:r>
              <a:rPr lang="en-US" dirty="0" smtClean="0"/>
              <a:t>):</a:t>
            </a:r>
            <a:endParaRPr lang="en-US" dirty="0"/>
          </a:p>
          <a:p>
            <a:pPr marL="288925" lvl="1" indent="0">
              <a:buNone/>
            </a:pPr>
            <a:endParaRPr lang="en-US" dirty="0"/>
          </a:p>
          <a:p>
            <a:pPr lvl="1"/>
            <a:r>
              <a:rPr lang="en-US" dirty="0" smtClean="0"/>
              <a:t>Start Tracking file changes: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Create your initial “snapshot”:</a:t>
            </a:r>
          </a:p>
          <a:p>
            <a:pPr marL="288925" lvl="1" indent="0">
              <a:buNone/>
            </a:pPr>
            <a:endParaRPr lang="en-US" dirty="0" smtClean="0"/>
          </a:p>
          <a:p>
            <a:pPr marL="288925" lvl="1" indent="0">
              <a:buNone/>
            </a:pPr>
            <a:endParaRPr lang="en-US" dirty="0" smtClean="0"/>
          </a:p>
          <a:p>
            <a:r>
              <a:rPr lang="en-US" dirty="0" smtClean="0"/>
              <a:t>Use the latest snapshot (possibly making local changes)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Source</a:t>
            </a:r>
            <a:r>
              <a:rPr lang="en-US" baseline="0" dirty="0" smtClean="0"/>
              <a:t> </a:t>
            </a:r>
            <a:r>
              <a:rPr lang="en-US" dirty="0" smtClean="0"/>
              <a:t>Files</a:t>
            </a:r>
            <a:br>
              <a:rPr lang="en-US" dirty="0" smtClean="0"/>
            </a:br>
            <a:r>
              <a:rPr lang="en-US" sz="2000" dirty="0" smtClean="0"/>
              <a:t>(</a:t>
            </a:r>
            <a:r>
              <a:rPr lang="en-US" sz="2000" dirty="0" err="1" smtClean="0"/>
              <a:t>Git</a:t>
            </a:r>
            <a:r>
              <a:rPr lang="en-US" sz="2000" dirty="0" smtClean="0"/>
              <a:t>) </a:t>
            </a:r>
            <a:r>
              <a:rPr lang="en-US" sz="2000" dirty="0" smtClean="0"/>
              <a:t>– 1/2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215320" y="2088551"/>
            <a:ext cx="1307939" cy="3421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dirty="0" smtClean="0">
                <a:solidFill>
                  <a:schemeClr val="accent4"/>
                </a:solidFill>
              </a:rPr>
              <a:t> </a:t>
            </a:r>
            <a:r>
              <a:rPr lang="en-US" sz="1600" b="1" kern="0" dirty="0" err="1" smtClean="0">
                <a:solidFill>
                  <a:schemeClr val="accent4"/>
                </a:solidFill>
              </a:rPr>
              <a:t>init</a:t>
            </a:r>
            <a:endParaRPr kumimoji="0" lang="en-US" sz="1600" b="1" i="0" u="none" strike="noStrike" kern="0" cap="none" spc="0" normalizeH="0" baseline="0" noProof="0" dirty="0" err="1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228819" y="2831276"/>
            <a:ext cx="4408029" cy="10033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dirty="0" smtClean="0">
                <a:solidFill>
                  <a:schemeClr val="accent4"/>
                </a:solidFill>
              </a:rPr>
              <a:t> add *.v</a:t>
            </a:r>
          </a:p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>
                <a:solidFill>
                  <a:schemeClr val="accent4"/>
                </a:solidFill>
              </a:rPr>
              <a:t>g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it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 add *.</a:t>
            </a:r>
            <a:r>
              <a:rPr kumimoji="0" lang="en-US" sz="1600" b="1" i="0" u="none" strike="noStrike" kern="0" cap="none" spc="0" normalizeH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vhd</a:t>
            </a:r>
            <a:endParaRPr kumimoji="0" lang="en-US" sz="1600" b="1" i="0" u="none" strike="noStrike" kern="0" cap="none" spc="0" normalizeH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>
                <a:solidFill>
                  <a:schemeClr val="accent4"/>
                </a:solidFill>
              </a:rPr>
              <a:t>f</a:t>
            </a:r>
            <a:r>
              <a:rPr lang="en-US" sz="1600" b="1" kern="0" baseline="0" dirty="0" smtClean="0">
                <a:solidFill>
                  <a:schemeClr val="accent4"/>
                </a:solidFill>
              </a:rPr>
              <a:t>ind . –name “*” | </a:t>
            </a:r>
            <a:r>
              <a:rPr lang="en-US" sz="1600" b="1" kern="0" baseline="0" dirty="0" err="1" smtClean="0">
                <a:solidFill>
                  <a:schemeClr val="accent4"/>
                </a:solidFill>
              </a:rPr>
              <a:t>xargs</a:t>
            </a:r>
            <a:r>
              <a:rPr lang="en-US" sz="1600" b="1" kern="0" baseline="0" dirty="0" smtClean="0">
                <a:solidFill>
                  <a:schemeClr val="accent4"/>
                </a:solidFill>
              </a:rPr>
              <a:t> </a:t>
            </a:r>
            <a:r>
              <a:rPr lang="en-US" sz="1600" b="1" kern="0" baseline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baseline="0" dirty="0" smtClean="0">
                <a:solidFill>
                  <a:schemeClr val="accent4"/>
                </a:solidFill>
              </a:rPr>
              <a:t> add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228820" y="4255001"/>
            <a:ext cx="4963614" cy="3421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dirty="0" smtClean="0">
                <a:solidFill>
                  <a:schemeClr val="accent4"/>
                </a:solidFill>
              </a:rPr>
              <a:t> commit –m “Initial project version”</a:t>
            </a:r>
            <a:endParaRPr kumimoji="0" lang="en-US" sz="1600" b="1" i="0" u="none" strike="noStrike" kern="0" cap="none" spc="0" normalizeH="0" baseline="0" noProof="0" dirty="0" err="1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242320" y="5368126"/>
            <a:ext cx="4963614" cy="3421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dirty="0" smtClean="0">
                <a:solidFill>
                  <a:schemeClr val="accent4"/>
                </a:solidFill>
              </a:rPr>
              <a:t> clone \\full_path_to_master\myProject.git</a:t>
            </a:r>
            <a:endParaRPr kumimoji="0" lang="en-US" sz="1600" b="1" i="0" u="none" strike="noStrike" kern="0" cap="none" spc="0" normalizeH="0" baseline="0" noProof="0" dirty="0" err="1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5877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Staging</a:t>
            </a:r>
          </a:p>
          <a:p>
            <a:pPr lvl="1"/>
            <a:r>
              <a:rPr lang="en-US" dirty="0" smtClean="0"/>
              <a:t>Query</a:t>
            </a:r>
            <a:endParaRPr lang="en-US" dirty="0"/>
          </a:p>
          <a:p>
            <a:pPr marL="288925" lvl="1" indent="0">
              <a:buNone/>
            </a:pPr>
            <a:endParaRPr lang="en-US" dirty="0"/>
          </a:p>
          <a:p>
            <a:pPr lvl="1"/>
            <a:r>
              <a:rPr lang="en-US" dirty="0" smtClean="0"/>
              <a:t>Discard any local changes and revert to last commit</a:t>
            </a:r>
            <a:endParaRPr lang="en-US" dirty="0"/>
          </a:p>
          <a:p>
            <a:pPr marL="288925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Report differences between staged and last commit</a:t>
            </a:r>
          </a:p>
          <a:p>
            <a:pPr marL="288925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Removing files from version tracking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Ignore tracking (add files to ignore to .</a:t>
            </a:r>
            <a:r>
              <a:rPr lang="en-US" dirty="0" err="1" smtClean="0"/>
              <a:t>gitignore</a:t>
            </a:r>
            <a:r>
              <a:rPr lang="en-US" dirty="0" smtClean="0"/>
              <a:t>)</a:t>
            </a:r>
          </a:p>
          <a:p>
            <a:pPr marL="288925" lvl="1" indent="0">
              <a:buNone/>
            </a:pPr>
            <a:endParaRPr lang="en-US" dirty="0"/>
          </a:p>
          <a:p>
            <a:pPr marL="288925" lvl="1" indent="0">
              <a:buNone/>
            </a:pPr>
            <a:endParaRPr lang="en-US" dirty="0" smtClean="0"/>
          </a:p>
          <a:p>
            <a:r>
              <a:rPr lang="en-US" dirty="0" smtClean="0"/>
              <a:t>Branching and Merging</a:t>
            </a:r>
          </a:p>
          <a:p>
            <a:pPr lvl="1"/>
            <a:r>
              <a:rPr lang="en-US" dirty="0" smtClean="0"/>
              <a:t>Advanced workflows possible – following software design models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Source</a:t>
            </a:r>
            <a:r>
              <a:rPr lang="en-US" baseline="0" dirty="0" smtClean="0"/>
              <a:t> </a:t>
            </a:r>
            <a:r>
              <a:rPr lang="en-US" dirty="0" smtClean="0"/>
              <a:t>Files</a:t>
            </a:r>
            <a:br>
              <a:rPr lang="en-US" dirty="0" smtClean="0"/>
            </a:br>
            <a:r>
              <a:rPr lang="en-US" sz="2000" dirty="0" smtClean="0"/>
              <a:t>(</a:t>
            </a:r>
            <a:r>
              <a:rPr lang="en-US" sz="2000" dirty="0" err="1" smtClean="0"/>
              <a:t>Git</a:t>
            </a:r>
            <a:r>
              <a:rPr lang="en-US" sz="2000" dirty="0" smtClean="0"/>
              <a:t> as an Example) – 2/2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215320" y="2088551"/>
            <a:ext cx="1307939" cy="3421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dirty="0" smtClean="0">
                <a:solidFill>
                  <a:schemeClr val="accent4"/>
                </a:solidFill>
              </a:rPr>
              <a:t> status</a:t>
            </a:r>
            <a:endParaRPr kumimoji="0" lang="en-US" sz="1600" b="1" i="0" u="none" strike="noStrike" kern="0" cap="none" spc="0" normalizeH="0" baseline="0" noProof="0" dirty="0" err="1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228820" y="2807526"/>
            <a:ext cx="1918142" cy="36317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dirty="0" smtClean="0">
                <a:solidFill>
                  <a:schemeClr val="accent4"/>
                </a:solidFill>
              </a:rPr>
              <a:t> checkout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228820" y="3518751"/>
            <a:ext cx="1835014" cy="36317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dirty="0" smtClean="0">
                <a:solidFill>
                  <a:schemeClr val="accent4"/>
                </a:solidFill>
              </a:rPr>
              <a:t> diff</a:t>
            </a:r>
            <a:endParaRPr kumimoji="0" lang="en-US" sz="1600" b="1" i="0" u="none" strike="noStrike" kern="0" cap="none" spc="0" normalizeH="0" baseline="0" noProof="0" dirty="0" err="1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242320" y="4240001"/>
            <a:ext cx="4963614" cy="3421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dirty="0" smtClean="0">
                <a:solidFill>
                  <a:schemeClr val="accent4"/>
                </a:solidFill>
              </a:rPr>
              <a:t> </a:t>
            </a:r>
            <a:r>
              <a:rPr lang="en-US" sz="1600" b="1" kern="0" dirty="0" err="1" smtClean="0">
                <a:solidFill>
                  <a:schemeClr val="accent4"/>
                </a:solidFill>
              </a:rPr>
              <a:t>rm</a:t>
            </a:r>
            <a:r>
              <a:rPr lang="en-US" sz="1600" b="1" kern="0" dirty="0" smtClean="0">
                <a:solidFill>
                  <a:schemeClr val="accent4"/>
                </a:solidFill>
              </a:rPr>
              <a:t> </a:t>
            </a:r>
            <a:r>
              <a:rPr lang="en-US" sz="1600" b="1" kern="0" dirty="0" err="1" smtClean="0">
                <a:solidFill>
                  <a:schemeClr val="accent4"/>
                </a:solidFill>
              </a:rPr>
              <a:t>foo.tcl</a:t>
            </a:r>
            <a:endParaRPr kumimoji="0" lang="en-US" sz="1600" b="1" i="0" u="none" strike="noStrike" kern="0" cap="none" spc="0" normalizeH="0" baseline="0" noProof="0" dirty="0" err="1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226845" y="4906151"/>
            <a:ext cx="1835014" cy="3421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>
                <a:solidFill>
                  <a:schemeClr val="accent4"/>
                </a:solidFill>
              </a:rPr>
              <a:t>c</a:t>
            </a:r>
            <a:r>
              <a:rPr lang="en-US" sz="1600" b="1" kern="0" noProof="0" dirty="0" smtClean="0">
                <a:solidFill>
                  <a:schemeClr val="accent4"/>
                </a:solidFill>
              </a:rPr>
              <a:t>at .</a:t>
            </a:r>
            <a:r>
              <a:rPr lang="en-US" sz="1600" b="1" kern="0" noProof="0" dirty="0" err="1" smtClean="0">
                <a:solidFill>
                  <a:schemeClr val="accent4"/>
                </a:solidFill>
              </a:rPr>
              <a:t>gitignore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2092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is an open source tool to build things from source files</a:t>
            </a:r>
          </a:p>
          <a:p>
            <a:pPr lvl="1"/>
            <a:r>
              <a:rPr lang="en-US" dirty="0" smtClean="0"/>
              <a:t>Takes a “</a:t>
            </a:r>
            <a:r>
              <a:rPr lang="en-US" dirty="0" err="1" smtClean="0"/>
              <a:t>makefile</a:t>
            </a:r>
            <a:r>
              <a:rPr lang="en-US" dirty="0" smtClean="0"/>
              <a:t>” which describes how to build:</a:t>
            </a:r>
          </a:p>
          <a:p>
            <a:pPr lvl="2"/>
            <a:r>
              <a:rPr lang="en-US" dirty="0" smtClean="0"/>
              <a:t>Inputs to a compilation step</a:t>
            </a:r>
          </a:p>
          <a:p>
            <a:pPr lvl="2"/>
            <a:r>
              <a:rPr lang="en-US" dirty="0" smtClean="0"/>
              <a:t>Command to </a:t>
            </a:r>
            <a:r>
              <a:rPr lang="en-US" dirty="0" err="1" smtClean="0"/>
              <a:t>exectue</a:t>
            </a:r>
            <a:endParaRPr lang="en-US" dirty="0" smtClean="0"/>
          </a:p>
          <a:p>
            <a:pPr lvl="2"/>
            <a:r>
              <a:rPr lang="en-US" dirty="0" smtClean="0"/>
              <a:t>Order of operations when there are many steps</a:t>
            </a:r>
          </a:p>
          <a:p>
            <a:pPr lvl="2"/>
            <a:r>
              <a:rPr lang="en-US" dirty="0" smtClean="0"/>
              <a:t>Steps that don’t need running are skipped (based on files and timestamps)</a:t>
            </a:r>
          </a:p>
          <a:p>
            <a:pPr lvl="2"/>
            <a:r>
              <a:rPr lang="en-US" dirty="0" smtClean="0"/>
              <a:t>Targets/dependencies are usually files on disk – commands generate files</a:t>
            </a:r>
          </a:p>
          <a:p>
            <a:r>
              <a:rPr lang="en-US" dirty="0" err="1" smtClean="0"/>
              <a:t>Makefile</a:t>
            </a:r>
            <a:r>
              <a:rPr lang="en-US" dirty="0" smtClean="0"/>
              <a:t> Structure</a:t>
            </a:r>
          </a:p>
          <a:p>
            <a:pPr marL="288925" lvl="1" indent="0">
              <a:buNone/>
            </a:pPr>
            <a:r>
              <a:rPr lang="en-US" dirty="0"/>
              <a:t>t</a:t>
            </a:r>
            <a:r>
              <a:rPr lang="en-US" dirty="0" smtClean="0"/>
              <a:t>arget:  dependencies …</a:t>
            </a:r>
          </a:p>
          <a:p>
            <a:pPr marL="509587" lvl="2" indent="0">
              <a:buNone/>
            </a:pPr>
            <a:r>
              <a:rPr lang="en-US" dirty="0"/>
              <a:t>	</a:t>
            </a:r>
            <a:r>
              <a:rPr lang="en-US" dirty="0" smtClean="0"/>
              <a:t>commands</a:t>
            </a:r>
          </a:p>
          <a:p>
            <a:pPr marL="509587" lvl="2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Documentation:</a:t>
            </a:r>
          </a:p>
          <a:p>
            <a:pPr marL="288925" lvl="1" indent="0">
              <a:buNone/>
            </a:pPr>
            <a:r>
              <a:rPr lang="en-US" dirty="0">
                <a:hlinkClick r:id="rId2"/>
              </a:rPr>
              <a:t>http://www.gnu.org/software/make/manual/html_node/index.html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Brief primer on dependency management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807720" y="4463796"/>
            <a:ext cx="487680" cy="32004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358640" y="3886200"/>
            <a:ext cx="2484120" cy="91440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This is a Tab Character – don’t forget it!</a:t>
            </a:r>
            <a:endParaRPr lang="en-US" dirty="0" smtClean="0">
              <a:solidFill>
                <a:srgbClr val="000000"/>
              </a:solidFill>
            </a:endParaRPr>
          </a:p>
        </p:txBody>
      </p:sp>
      <p:cxnSp>
        <p:nvCxnSpPr>
          <p:cNvPr id="7" name="Curved Connector 6"/>
          <p:cNvCxnSpPr/>
          <p:nvPr/>
        </p:nvCxnSpPr>
        <p:spPr bwMode="auto">
          <a:xfrm rot="10800000" flipV="1">
            <a:off x="1295400" y="4343400"/>
            <a:ext cx="3063240" cy="160020"/>
          </a:xfrm>
          <a:prstGeom prst="curvedConnector3">
            <a:avLst/>
          </a:prstGeom>
          <a:solidFill>
            <a:schemeClr val="tx2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8055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make with a specific target – generates just that target</a:t>
            </a:r>
          </a:p>
          <a:p>
            <a:r>
              <a:rPr lang="en-US" dirty="0" smtClean="0"/>
              <a:t>Call make with no arguments –</a:t>
            </a:r>
            <a:r>
              <a:rPr lang="en-US" baseline="0" dirty="0" smtClean="0"/>
              <a:t> run the first target</a:t>
            </a:r>
            <a:endParaRPr lang="en-US" dirty="0" smtClean="0"/>
          </a:p>
          <a:p>
            <a:r>
              <a:rPr lang="en-US" dirty="0" smtClean="0"/>
              <a:t>First target is “all”</a:t>
            </a:r>
          </a:p>
          <a:p>
            <a:pPr lvl="1"/>
            <a:r>
              <a:rPr lang="en-US" dirty="0" smtClean="0"/>
              <a:t>Builds</a:t>
            </a:r>
            <a:r>
              <a:rPr lang="en-US" baseline="0" dirty="0" smtClean="0"/>
              <a:t> everything in the project</a:t>
            </a:r>
          </a:p>
          <a:p>
            <a:pPr lvl="1"/>
            <a:r>
              <a:rPr lang="en-US" dirty="0" smtClean="0"/>
              <a:t>“All” is a phony target (no file on disk)</a:t>
            </a:r>
          </a:p>
          <a:p>
            <a:pPr lvl="1"/>
            <a:r>
              <a:rPr lang="en-US" baseline="0" dirty="0" smtClean="0"/>
              <a:t>Dependencies</a:t>
            </a:r>
            <a:r>
              <a:rPr lang="en-US" dirty="0" smtClean="0"/>
              <a:t> are all the inputs (and outputs of </a:t>
            </a:r>
            <a:r>
              <a:rPr lang="en-US" dirty="0" err="1" smtClean="0"/>
              <a:t>intermdieate</a:t>
            </a:r>
            <a:r>
              <a:rPr lang="en-US" dirty="0" smtClean="0"/>
              <a:t> steps)</a:t>
            </a:r>
            <a:endParaRPr lang="en-US" baseline="0" dirty="0" smtClean="0"/>
          </a:p>
          <a:p>
            <a:pPr lvl="0"/>
            <a:r>
              <a:rPr lang="en-US" dirty="0" smtClean="0"/>
              <a:t>Last target is “clean”</a:t>
            </a:r>
          </a:p>
          <a:p>
            <a:pPr lvl="1"/>
            <a:r>
              <a:rPr lang="en-US" dirty="0" smtClean="0"/>
              <a:t>Deletes everything in the project </a:t>
            </a:r>
            <a:r>
              <a:rPr lang="en-US" dirty="0" err="1" smtClean="0"/>
              <a:t>dir</a:t>
            </a:r>
            <a:r>
              <a:rPr lang="en-US" dirty="0" smtClean="0"/>
              <a:t> (except </a:t>
            </a:r>
            <a:r>
              <a:rPr lang="en-US" dirty="0" err="1" smtClean="0"/>
              <a:t>Makefile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Always</a:t>
            </a:r>
            <a:r>
              <a:rPr lang="en-US" baseline="0" dirty="0" smtClean="0"/>
              <a:t> start clean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Conventions with Make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a new project with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ThreeFlop</a:t>
            </a:r>
            <a:r>
              <a:rPr lang="en-US" baseline="0" dirty="0" smtClean="0"/>
              <a:t>” RTL and XDC</a:t>
            </a:r>
            <a:endParaRPr lang="en-US" dirty="0" smtClean="0"/>
          </a:p>
          <a:p>
            <a:r>
              <a:rPr lang="en-US" dirty="0" smtClean="0"/>
              <a:t>Create a </a:t>
            </a:r>
            <a:r>
              <a:rPr lang="en-US" dirty="0" err="1" smtClean="0"/>
              <a:t>Makefile</a:t>
            </a:r>
            <a:r>
              <a:rPr lang="en-US" dirty="0" smtClean="0"/>
              <a:t> to call </a:t>
            </a:r>
            <a:r>
              <a:rPr lang="en-US" dirty="0" err="1" smtClean="0"/>
              <a:t>vivado</a:t>
            </a:r>
            <a:r>
              <a:rPr lang="en-US" baseline="0" dirty="0" smtClean="0"/>
              <a:t> with 3 targets:</a:t>
            </a:r>
          </a:p>
          <a:p>
            <a:pPr lvl="1"/>
            <a:r>
              <a:rPr lang="en-US" dirty="0" smtClean="0"/>
              <a:t>Setup creates</a:t>
            </a:r>
            <a:r>
              <a:rPr lang="en-US" baseline="0" dirty="0" smtClean="0"/>
              <a:t> a project with remote sources</a:t>
            </a:r>
          </a:p>
          <a:p>
            <a:pPr lvl="1"/>
            <a:r>
              <a:rPr lang="en-US" baseline="0" dirty="0" smtClean="0"/>
              <a:t>Compile opens the project and launches run to </a:t>
            </a:r>
            <a:r>
              <a:rPr lang="en-US" baseline="0" dirty="0" err="1" smtClean="0"/>
              <a:t>bitstream</a:t>
            </a:r>
            <a:endParaRPr lang="en-US" baseline="0" dirty="0" smtClean="0"/>
          </a:p>
          <a:p>
            <a:pPr lvl="1"/>
            <a:r>
              <a:rPr lang="en-US" baseline="0" dirty="0" smtClean="0"/>
              <a:t>Clean – deletes everything except the </a:t>
            </a:r>
            <a:r>
              <a:rPr lang="en-US" baseline="0" dirty="0" err="1" smtClean="0"/>
              <a:t>Makefile</a:t>
            </a:r>
            <a:endParaRPr lang="en-US" baseline="0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 Commands to check in all sources, the </a:t>
            </a:r>
            <a:r>
              <a:rPr lang="en-US" dirty="0" err="1" smtClean="0"/>
              <a:t>Makefile</a:t>
            </a:r>
            <a:r>
              <a:rPr lang="en-US" dirty="0" smtClean="0"/>
              <a:t>, scripts</a:t>
            </a:r>
          </a:p>
          <a:p>
            <a:pPr lvl="1"/>
            <a:r>
              <a:rPr lang="en-US" dirty="0" err="1"/>
              <a:t>g</a:t>
            </a:r>
            <a:r>
              <a:rPr lang="en-US" baseline="0" dirty="0" err="1" smtClean="0"/>
              <a:t>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pPr lvl="1"/>
            <a:r>
              <a:rPr lang="en-US" dirty="0" err="1"/>
              <a:t>g</a:t>
            </a:r>
            <a:r>
              <a:rPr lang="en-US" baseline="0" dirty="0" err="1" smtClean="0"/>
              <a:t>it</a:t>
            </a:r>
            <a:r>
              <a:rPr lang="en-US" baseline="0" dirty="0" smtClean="0"/>
              <a:t> add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commit –m “initial project </a:t>
            </a:r>
            <a:r>
              <a:rPr lang="en-US" dirty="0" err="1" smtClean="0"/>
              <a:t>checkin</a:t>
            </a:r>
            <a:r>
              <a:rPr lang="en-US" dirty="0" smtClean="0"/>
              <a:t>”</a:t>
            </a:r>
          </a:p>
          <a:p>
            <a:pPr lvl="1"/>
            <a:endParaRPr lang="en-US" baseline="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1 – 10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39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Managed</a:t>
            </a:r>
            <a:r>
              <a:rPr lang="en-US" baseline="0" dirty="0" smtClean="0"/>
              <a:t> IP project for AXI_IIC</a:t>
            </a:r>
          </a:p>
          <a:p>
            <a:r>
              <a:rPr lang="en-US" baseline="0" dirty="0" smtClean="0"/>
              <a:t>Using a script fully generate the IP with OOC flow</a:t>
            </a:r>
          </a:p>
          <a:p>
            <a:r>
              <a:rPr lang="en-US" baseline="0" dirty="0" smtClean="0"/>
              <a:t>Check it into revision control</a:t>
            </a:r>
          </a:p>
          <a:p>
            <a:r>
              <a:rPr lang="en-US" baseline="0" dirty="0" smtClean="0"/>
              <a:t>Iterate and change a customization option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2 – 15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2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Block diagram system with remote</a:t>
            </a:r>
            <a:r>
              <a:rPr lang="en-US" baseline="0" dirty="0" smtClean="0"/>
              <a:t> BD</a:t>
            </a:r>
          </a:p>
          <a:p>
            <a:r>
              <a:rPr lang="en-US" baseline="0" dirty="0" smtClean="0"/>
              <a:t>Use </a:t>
            </a:r>
            <a:r>
              <a:rPr lang="en-US" baseline="0" dirty="0" err="1" smtClean="0"/>
              <a:t>write_bd_tcl</a:t>
            </a:r>
            <a:r>
              <a:rPr lang="en-US" baseline="0" dirty="0" smtClean="0"/>
              <a:t> to generate the BD</a:t>
            </a:r>
          </a:p>
          <a:p>
            <a:pPr lvl="1"/>
            <a:r>
              <a:rPr lang="en-US" dirty="0" smtClean="0"/>
              <a:t>Modify the </a:t>
            </a:r>
            <a:r>
              <a:rPr lang="en-US" dirty="0" err="1" smtClean="0"/>
              <a:t>tcl</a:t>
            </a:r>
            <a:r>
              <a:rPr lang="en-US" dirty="0" smtClean="0"/>
              <a:t> to create the </a:t>
            </a:r>
            <a:r>
              <a:rPr lang="en-US" dirty="0" err="1" smtClean="0"/>
              <a:t>bd</a:t>
            </a:r>
            <a:r>
              <a:rPr lang="en-US" dirty="0" smtClean="0"/>
              <a:t> “remote” to project</a:t>
            </a:r>
          </a:p>
          <a:p>
            <a:pPr lvl="0"/>
            <a:r>
              <a:rPr lang="en-US" dirty="0" smtClean="0"/>
              <a:t>Add a </a:t>
            </a:r>
            <a:r>
              <a:rPr lang="en-US" dirty="0" err="1" smtClean="0"/>
              <a:t>bd</a:t>
            </a:r>
            <a:r>
              <a:rPr lang="en-US" dirty="0" smtClean="0"/>
              <a:t> generation target in </a:t>
            </a:r>
            <a:r>
              <a:rPr lang="en-US" dirty="0" err="1" smtClean="0"/>
              <a:t>makefile</a:t>
            </a:r>
            <a:endParaRPr lang="en-US" dirty="0" smtClean="0"/>
          </a:p>
          <a:p>
            <a:pPr lvl="0"/>
            <a:r>
              <a:rPr lang="en-US" dirty="0" smtClean="0"/>
              <a:t>Take the output of the generation (the remote </a:t>
            </a:r>
            <a:r>
              <a:rPr lang="en-US" dirty="0" err="1" smtClean="0"/>
              <a:t>bd</a:t>
            </a:r>
            <a:r>
              <a:rPr lang="en-US" dirty="0" smtClean="0"/>
              <a:t>) and check in to revision control</a:t>
            </a:r>
          </a:p>
          <a:p>
            <a:pPr lvl="0"/>
            <a:r>
              <a:rPr lang="en-US" dirty="0" smtClean="0"/>
              <a:t>Iterate on a small change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r>
              <a:rPr lang="en-US" baseline="0" dirty="0" smtClean="0"/>
              <a:t> </a:t>
            </a:r>
            <a:r>
              <a:rPr lang="en-US" baseline="0" dirty="0" smtClean="0"/>
              <a:t>3 – 15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8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up custom IP RTL for IPI</a:t>
            </a:r>
          </a:p>
          <a:p>
            <a:pPr lvl="1"/>
            <a:r>
              <a:rPr lang="en-US" dirty="0" smtClean="0"/>
              <a:t>Using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bft</a:t>
            </a:r>
            <a:r>
              <a:rPr lang="en-US" baseline="0" dirty="0" smtClean="0"/>
              <a:t> RTL</a:t>
            </a:r>
          </a:p>
          <a:p>
            <a:pPr lvl="0"/>
            <a:r>
              <a:rPr lang="en-US" dirty="0" smtClean="0"/>
              <a:t>Build a script to create a small project</a:t>
            </a:r>
          </a:p>
          <a:p>
            <a:pPr lvl="1"/>
            <a:r>
              <a:rPr lang="en-US" dirty="0" smtClean="0"/>
              <a:t>For packaging purposes</a:t>
            </a:r>
          </a:p>
          <a:p>
            <a:pPr lvl="0"/>
            <a:r>
              <a:rPr lang="en-US" dirty="0" smtClean="0"/>
              <a:t>Take the output</a:t>
            </a:r>
            <a:r>
              <a:rPr lang="en-US" baseline="0" dirty="0" smtClean="0"/>
              <a:t> directory – check into revision control</a:t>
            </a:r>
          </a:p>
          <a:p>
            <a:pPr lvl="0"/>
            <a:r>
              <a:rPr lang="en-US" baseline="0" dirty="0" smtClean="0"/>
              <a:t>Edit from within BD to change the RTL</a:t>
            </a:r>
          </a:p>
          <a:p>
            <a:pPr lvl="1"/>
            <a:r>
              <a:rPr lang="en-US" dirty="0" smtClean="0"/>
              <a:t>Check in changes into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Make sure and change version so update</a:t>
            </a:r>
            <a:r>
              <a:rPr lang="en-US" baseline="0" dirty="0" smtClean="0"/>
              <a:t> is automated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4 – 15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47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Revision Control</a:t>
            </a:r>
          </a:p>
          <a:p>
            <a:r>
              <a:rPr lang="en-US" dirty="0" smtClean="0"/>
              <a:t>Recommendations for </a:t>
            </a:r>
            <a:r>
              <a:rPr lang="en-US" dirty="0" err="1" smtClean="0"/>
              <a:t>Vivado</a:t>
            </a:r>
            <a:r>
              <a:rPr lang="en-US" dirty="0" smtClean="0"/>
              <a:t> Project Setup</a:t>
            </a:r>
          </a:p>
          <a:p>
            <a:r>
              <a:rPr lang="en-US" dirty="0" smtClean="0"/>
              <a:t>6 Labs (1.5hrs)</a:t>
            </a:r>
          </a:p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0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HLS-Based IP from C++ Sources</a:t>
            </a:r>
          </a:p>
          <a:p>
            <a:r>
              <a:rPr lang="en-US" dirty="0" smtClean="0"/>
              <a:t>Build a script and add a make target</a:t>
            </a:r>
          </a:p>
          <a:p>
            <a:r>
              <a:rPr lang="en-US" dirty="0" smtClean="0"/>
              <a:t>Once generated, check in remote</a:t>
            </a:r>
            <a:r>
              <a:rPr lang="en-US" baseline="0" dirty="0" smtClean="0"/>
              <a:t> IP repository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5 – 15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0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System Generator DSP</a:t>
            </a:r>
            <a:r>
              <a:rPr lang="en-US" baseline="0" dirty="0" smtClean="0"/>
              <a:t> Subsystem</a:t>
            </a:r>
          </a:p>
          <a:p>
            <a:pPr lvl="1"/>
            <a:r>
              <a:rPr lang="en-US" dirty="0" smtClean="0"/>
              <a:t>Fully generated – no</a:t>
            </a:r>
            <a:r>
              <a:rPr lang="en-US" baseline="0" dirty="0" smtClean="0"/>
              <a:t> need to have </a:t>
            </a:r>
            <a:r>
              <a:rPr lang="en-US" baseline="0" dirty="0" err="1" smtClean="0"/>
              <a:t>Matlab</a:t>
            </a:r>
            <a:r>
              <a:rPr lang="en-US" baseline="0" dirty="0" smtClean="0"/>
              <a:t> licenses</a:t>
            </a:r>
            <a:endParaRPr lang="en-US" dirty="0"/>
          </a:p>
          <a:p>
            <a:r>
              <a:rPr lang="en-US" baseline="0" dirty="0" smtClean="0"/>
              <a:t>Check</a:t>
            </a:r>
            <a:r>
              <a:rPr lang="en-US" dirty="0" smtClean="0"/>
              <a:t> in </a:t>
            </a:r>
            <a:r>
              <a:rPr lang="en-US" dirty="0" err="1" smtClean="0"/>
              <a:t>SysGen</a:t>
            </a:r>
            <a:r>
              <a:rPr lang="en-US" dirty="0" smtClean="0"/>
              <a:t> module into revision control</a:t>
            </a:r>
            <a:endParaRPr lang="en-US" dirty="0"/>
          </a:p>
          <a:p>
            <a:r>
              <a:rPr lang="en-US" dirty="0" smtClean="0"/>
              <a:t>Modify setup script and </a:t>
            </a:r>
            <a:r>
              <a:rPr lang="en-US" dirty="0" err="1" smtClean="0"/>
              <a:t>Makefile</a:t>
            </a:r>
            <a:r>
              <a:rPr lang="en-US" dirty="0" smtClean="0"/>
              <a:t> to add in </a:t>
            </a:r>
            <a:r>
              <a:rPr lang="en-US" dirty="0" err="1" smtClean="0"/>
              <a:t>slx</a:t>
            </a:r>
            <a:endParaRPr lang="en-US" dirty="0" smtClean="0"/>
          </a:p>
          <a:p>
            <a:r>
              <a:rPr lang="en-US" dirty="0" smtClean="0"/>
              <a:t>Verify compilation takes </a:t>
            </a:r>
            <a:r>
              <a:rPr lang="en-US" dirty="0" err="1" smtClean="0"/>
              <a:t>sysgen</a:t>
            </a:r>
            <a:r>
              <a:rPr lang="en-US" dirty="0" smtClean="0"/>
              <a:t> </a:t>
            </a:r>
            <a:r>
              <a:rPr lang="en-US" dirty="0" smtClean="0"/>
              <a:t>HDL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/>
              <a:t>links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6 – 15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7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Revision Control Basics w/ </a:t>
            </a:r>
            <a:r>
              <a:rPr lang="en-US" dirty="0" err="1" smtClean="0"/>
              <a:t>Git</a:t>
            </a:r>
            <a:r>
              <a:rPr lang="en-US" dirty="0" smtClean="0"/>
              <a:t> and Make</a:t>
            </a:r>
          </a:p>
          <a:p>
            <a:pPr lvl="1"/>
            <a:r>
              <a:rPr lang="en-US" dirty="0" smtClean="0"/>
              <a:t>Build projects with controlled changes</a:t>
            </a:r>
          </a:p>
          <a:p>
            <a:pPr lvl="1"/>
            <a:r>
              <a:rPr lang="en-US" dirty="0" smtClean="0"/>
              <a:t>Back out revisions to specific milestones</a:t>
            </a:r>
          </a:p>
          <a:p>
            <a:r>
              <a:rPr lang="en-US" dirty="0" err="1" smtClean="0"/>
              <a:t>Vivado</a:t>
            </a:r>
            <a:r>
              <a:rPr lang="en-US" dirty="0" smtClean="0"/>
              <a:t> Revision Control Methodology Recommendations</a:t>
            </a:r>
          </a:p>
          <a:p>
            <a:pPr lvl="1"/>
            <a:r>
              <a:rPr lang="en-US" dirty="0" smtClean="0"/>
              <a:t>RTL, IP, IPI, HLS IP, System Generator IP, Custom RTL IP</a:t>
            </a:r>
          </a:p>
          <a:p>
            <a:r>
              <a:rPr lang="en-US" dirty="0" smtClean="0"/>
              <a:t>Hands On Labs</a:t>
            </a:r>
          </a:p>
          <a:p>
            <a:pPr lvl="1"/>
            <a:r>
              <a:rPr lang="en-US" dirty="0" smtClean="0"/>
              <a:t>Walk Through Project Setup, managing changes</a:t>
            </a:r>
          </a:p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7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500"/>
            <a:ext cx="8233646" cy="4268337"/>
          </a:xfrm>
        </p:spPr>
        <p:txBody>
          <a:bodyPr/>
          <a:lstStyle/>
          <a:p>
            <a:r>
              <a:rPr lang="en-US" dirty="0" smtClean="0"/>
              <a:t>Designed</a:t>
            </a:r>
            <a:r>
              <a:rPr lang="en-US" baseline="0" dirty="0" smtClean="0"/>
              <a:t> to be “Friendly” to Revision Control</a:t>
            </a:r>
          </a:p>
          <a:p>
            <a:pPr lvl="1"/>
            <a:r>
              <a:rPr lang="en-US" dirty="0" smtClean="0"/>
              <a:t>But</a:t>
            </a:r>
            <a:r>
              <a:rPr lang="en-US" baseline="0" dirty="0" smtClean="0"/>
              <a:t> we do not have direct integration with specific tools</a:t>
            </a:r>
          </a:p>
          <a:p>
            <a:pPr lvl="1"/>
            <a:r>
              <a:rPr lang="en-US" dirty="0" smtClean="0"/>
              <a:t>Generally Prefer ASCII-based internal files (xml project files)</a:t>
            </a:r>
          </a:p>
          <a:p>
            <a:pPr lvl="1"/>
            <a:r>
              <a:rPr lang="en-US" dirty="0" smtClean="0"/>
              <a:t>Tolerate read-only sources “locked” in revision control</a:t>
            </a:r>
          </a:p>
          <a:p>
            <a:pPr lvl="1"/>
            <a:r>
              <a:rPr lang="en-US" dirty="0" smtClean="0"/>
              <a:t>Tolerate hidden “dot” files inserted by version control tools</a:t>
            </a:r>
          </a:p>
          <a:p>
            <a:pPr lvl="1"/>
            <a:r>
              <a:rPr lang="en-US" dirty="0" smtClean="0"/>
              <a:t>Minimize file updates on opening projects and only write changes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Work with Different Use Models</a:t>
            </a:r>
          </a:p>
          <a:p>
            <a:pPr lvl="1"/>
            <a:r>
              <a:rPr lang="en-US" dirty="0" smtClean="0"/>
              <a:t>IDE vs non-GUI</a:t>
            </a:r>
          </a:p>
          <a:p>
            <a:pPr lvl="1"/>
            <a:r>
              <a:rPr lang="en-US" dirty="0" smtClean="0"/>
              <a:t>Project vs non-project</a:t>
            </a:r>
          </a:p>
          <a:p>
            <a:pPr lvl="1"/>
            <a:r>
              <a:rPr lang="en-US" dirty="0" smtClean="0"/>
              <a:t>Distributed vs Centralized Revision Control Tools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do not recommend revision control on “active” projects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eparate “sources” outside projects works best</a:t>
            </a:r>
          </a:p>
          <a:p>
            <a:pPr lvl="1"/>
            <a:r>
              <a:rPr lang="en-US" dirty="0" smtClean="0"/>
              <a:t>You save off a project – but easy to corrupt projects if you don’t get all files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  <a:r>
              <a:rPr lang="en-US" baseline="0" dirty="0" smtClean="0"/>
              <a:t> Revision Control Philosophy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1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07110"/>
            <a:ext cx="8233646" cy="4268337"/>
          </a:xfrm>
        </p:spPr>
        <p:txBody>
          <a:bodyPr/>
          <a:lstStyle/>
          <a:p>
            <a:r>
              <a:rPr lang="en-US" dirty="0" err="1" smtClean="0"/>
              <a:t>Tcl</a:t>
            </a:r>
            <a:r>
              <a:rPr lang="en-US" dirty="0" smtClean="0"/>
              <a:t> script to recreate a project</a:t>
            </a:r>
          </a:p>
          <a:p>
            <a:pPr lvl="1"/>
            <a:r>
              <a:rPr lang="en-US" dirty="0" err="1" smtClean="0"/>
              <a:t>Write_project_tcl</a:t>
            </a:r>
            <a:r>
              <a:rPr lang="en-US" dirty="0" smtClean="0"/>
              <a:t> creates a “template” that you can use/modify</a:t>
            </a:r>
          </a:p>
          <a:p>
            <a:pPr lvl="0"/>
            <a:r>
              <a:rPr lang="en-US" dirty="0" smtClean="0"/>
              <a:t>IP Integrator has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write_bd_tcl</a:t>
            </a:r>
            <a:r>
              <a:rPr lang="en-US" baseline="0" dirty="0" smtClean="0"/>
              <a:t> </a:t>
            </a:r>
          </a:p>
          <a:p>
            <a:pPr lvl="1"/>
            <a:r>
              <a:rPr lang="en-US" dirty="0" smtClean="0"/>
              <a:t>Creates a </a:t>
            </a:r>
            <a:r>
              <a:rPr lang="en-US" dirty="0" err="1" smtClean="0"/>
              <a:t>tcl</a:t>
            </a:r>
            <a:r>
              <a:rPr lang="en-US" dirty="0" smtClean="0"/>
              <a:t> script to recreate just the </a:t>
            </a:r>
            <a:r>
              <a:rPr lang="en-US" dirty="0" err="1" smtClean="0"/>
              <a:t>bd</a:t>
            </a:r>
            <a:endParaRPr lang="en-US" dirty="0" smtClean="0"/>
          </a:p>
          <a:p>
            <a:pPr lvl="1"/>
            <a:r>
              <a:rPr lang="en-US" dirty="0" smtClean="0"/>
              <a:t>Highly version dependent – like the </a:t>
            </a:r>
            <a:r>
              <a:rPr lang="en-US" dirty="0" err="1" smtClean="0"/>
              <a:t>ip</a:t>
            </a:r>
            <a:endParaRPr lang="en-US" dirty="0" smtClean="0"/>
          </a:p>
          <a:p>
            <a:pPr lvl="1"/>
            <a:r>
              <a:rPr lang="en-US" dirty="0" smtClean="0"/>
              <a:t>Doesn’t currently work w/ remote sources</a:t>
            </a:r>
          </a:p>
          <a:p>
            <a:r>
              <a:rPr lang="en-US" dirty="0" smtClean="0"/>
              <a:t>Make files with </a:t>
            </a:r>
            <a:r>
              <a:rPr lang="en-US" dirty="0" err="1" smtClean="0"/>
              <a:t>Tcl</a:t>
            </a:r>
            <a:r>
              <a:rPr lang="en-US" dirty="0" smtClean="0"/>
              <a:t> scripts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eproduce the project given input </a:t>
            </a:r>
            <a:r>
              <a:rPr lang="en-US" dirty="0" smtClean="0"/>
              <a:t>sources</a:t>
            </a:r>
          </a:p>
          <a:p>
            <a:pPr lvl="1"/>
            <a:r>
              <a:rPr lang="en-US" dirty="0" smtClean="0"/>
              <a:t>“Standalone” </a:t>
            </a:r>
            <a:r>
              <a:rPr lang="en-US" smtClean="0"/>
              <a:t>project file </a:t>
            </a:r>
            <a:r>
              <a:rPr lang="en-US" dirty="0" smtClean="0"/>
              <a:t>is an alternative for </a:t>
            </a:r>
            <a:r>
              <a:rPr lang="en-US" dirty="0" err="1" smtClean="0"/>
              <a:t>Tcl</a:t>
            </a:r>
            <a:r>
              <a:rPr lang="en-US" dirty="0" smtClean="0"/>
              <a:t> sources</a:t>
            </a:r>
            <a:endParaRPr lang="en-US" dirty="0" smtClean="0"/>
          </a:p>
          <a:p>
            <a:r>
              <a:rPr lang="en-US" dirty="0" smtClean="0"/>
              <a:t>Diff/Merge Tools from Revision control</a:t>
            </a:r>
          </a:p>
          <a:p>
            <a:pPr lvl="1"/>
            <a:r>
              <a:rPr lang="en-US" dirty="0" smtClean="0"/>
              <a:t>Scripts to recursively check in/out directories</a:t>
            </a:r>
          </a:p>
          <a:p>
            <a:pPr lvl="1"/>
            <a:r>
              <a:rPr lang="en-US" dirty="0" smtClean="0"/>
              <a:t>Diff versions and staged changes</a:t>
            </a:r>
          </a:p>
          <a:p>
            <a:pPr lvl="1"/>
            <a:r>
              <a:rPr lang="en-US" dirty="0" smtClean="0"/>
              <a:t>Report changes between versions</a:t>
            </a:r>
          </a:p>
          <a:p>
            <a:pPr lvl="1"/>
            <a:r>
              <a:rPr lang="en-US" dirty="0" smtClean="0"/>
              <a:t>Back out and revert committed changes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Helpers for Revision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6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991058"/>
              </p:ext>
            </p:extLst>
          </p:nvPr>
        </p:nvGraphicFramePr>
        <p:xfrm>
          <a:off x="109728" y="877824"/>
          <a:ext cx="8863584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</a:t>
            </a:r>
            <a:r>
              <a:rPr lang="en-US" baseline="0" dirty="0" smtClean="0"/>
              <a:t> Directory Structure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8768" y="1243584"/>
            <a:ext cx="9034272" cy="1499616"/>
          </a:xfrm>
          <a:prstGeom prst="roundRect">
            <a:avLst/>
          </a:prstGeom>
          <a:noFill/>
          <a:ln w="762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457200" y="3302255"/>
            <a:ext cx="8225554" cy="3171698"/>
          </a:xfrm>
        </p:spPr>
        <p:txBody>
          <a:bodyPr/>
          <a:lstStyle/>
          <a:p>
            <a:r>
              <a:rPr lang="en-US" dirty="0" smtClean="0"/>
              <a:t>All Sources are under revision control (dark red)</a:t>
            </a:r>
          </a:p>
          <a:p>
            <a:pPr lvl="1"/>
            <a:r>
              <a:rPr lang="en-US" dirty="0" smtClean="0"/>
              <a:t>Can be local disk space, or remote/shared location</a:t>
            </a:r>
          </a:p>
          <a:p>
            <a:pPr lvl="1"/>
            <a:r>
              <a:rPr lang="en-US" dirty="0" smtClean="0"/>
              <a:t>Read only or writeable depending on rev. control tool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Working directory is “ignored” – not under revision control</a:t>
            </a:r>
          </a:p>
          <a:p>
            <a:pPr lvl="1"/>
            <a:r>
              <a:rPr lang="en-US" dirty="0" smtClean="0"/>
              <a:t>You will create all your projects here – and reference remote sources (../)</a:t>
            </a:r>
          </a:p>
          <a:p>
            <a:pPr lvl="1"/>
            <a:r>
              <a:rPr lang="en-US" dirty="0" smtClean="0"/>
              <a:t>Build “Bottom Up” – copy intermediate deliverables for IP into rev ctrl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6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43638114"/>
              </p:ext>
            </p:extLst>
          </p:nvPr>
        </p:nvGraphicFramePr>
        <p:xfrm>
          <a:off x="221193" y="816843"/>
          <a:ext cx="3843912" cy="557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with Sources Under Revision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 bwMode="auto">
          <a:xfrm>
            <a:off x="1235132" y="741858"/>
            <a:ext cx="1993187" cy="976047"/>
          </a:xfrm>
          <a:prstGeom prst="cloud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cxnSp>
        <p:nvCxnSpPr>
          <p:cNvPr id="7" name="Curved Connector 6"/>
          <p:cNvCxnSpPr/>
          <p:nvPr/>
        </p:nvCxnSpPr>
        <p:spPr bwMode="auto">
          <a:xfrm>
            <a:off x="2664823" y="2129246"/>
            <a:ext cx="1645920" cy="1097280"/>
          </a:xfrm>
          <a:prstGeom prst="curvedConnector3">
            <a:avLst/>
          </a:prstGeom>
          <a:solidFill>
            <a:schemeClr val="tx2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031266"/>
              </p:ext>
            </p:extLst>
          </p:nvPr>
        </p:nvGraphicFramePr>
        <p:xfrm>
          <a:off x="4908367" y="2076992"/>
          <a:ext cx="318080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0807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Remote Sources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HDL (Verilog/VHDL)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IPI BD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(entire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</a:rPr>
                        <a:t>dir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IP XCI (entire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dir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Sys Gen SLX (entire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dir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XDC Constraints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Tcl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Scripts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Sim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Testbenches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COE/BMM/ELF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loud 3"/>
          <p:cNvSpPr/>
          <p:nvPr/>
        </p:nvSpPr>
        <p:spPr bwMode="auto">
          <a:xfrm>
            <a:off x="4310743" y="1229881"/>
            <a:ext cx="4558937" cy="5183982"/>
          </a:xfrm>
          <a:prstGeom prst="cloud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6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27150"/>
            <a:ext cx="5355771" cy="4268337"/>
          </a:xfrm>
        </p:spPr>
        <p:txBody>
          <a:bodyPr/>
          <a:lstStyle/>
          <a:p>
            <a:r>
              <a:rPr lang="en-US" sz="1600" dirty="0" smtClean="0"/>
              <a:t>Use Standalone Manage IP</a:t>
            </a:r>
          </a:p>
          <a:p>
            <a:pPr lvl="1"/>
            <a:r>
              <a:rPr lang="en-US" sz="1400" dirty="0" smtClean="0"/>
              <a:t>Put the IP outside the project to be checked into revision control</a:t>
            </a:r>
          </a:p>
          <a:p>
            <a:pPr lvl="1"/>
            <a:r>
              <a:rPr lang="en-US" sz="1400" dirty="0" smtClean="0"/>
              <a:t>Choose a directory – normally at same level as working project</a:t>
            </a:r>
          </a:p>
          <a:p>
            <a:pPr lvl="1"/>
            <a:endParaRPr lang="en-US" sz="1400" dirty="0" smtClean="0"/>
          </a:p>
          <a:p>
            <a:r>
              <a:rPr lang="en-US" sz="1600" dirty="0" smtClean="0"/>
              <a:t>Check in the directory next to the </a:t>
            </a:r>
            <a:r>
              <a:rPr lang="en-US" sz="1600" dirty="0" err="1" smtClean="0"/>
              <a:t>managed_ip_project</a:t>
            </a:r>
            <a:r>
              <a:rPr lang="en-US" sz="1600" dirty="0" smtClean="0"/>
              <a:t> folder</a:t>
            </a:r>
          </a:p>
          <a:p>
            <a:pPr lvl="1"/>
            <a:r>
              <a:rPr lang="en-US" sz="1400" dirty="0" smtClean="0"/>
              <a:t>And everything below it (.xci, .</a:t>
            </a:r>
            <a:r>
              <a:rPr lang="en-US" sz="1400" dirty="0" err="1" smtClean="0"/>
              <a:t>dcp</a:t>
            </a:r>
            <a:r>
              <a:rPr lang="en-US" sz="1400" dirty="0" smtClean="0"/>
              <a:t>, .</a:t>
            </a:r>
            <a:r>
              <a:rPr lang="en-US" sz="1400" dirty="0" err="1" smtClean="0"/>
              <a:t>veo</a:t>
            </a:r>
            <a:r>
              <a:rPr lang="en-US" sz="1400" dirty="0" smtClean="0"/>
              <a:t>, . </a:t>
            </a:r>
            <a:r>
              <a:rPr lang="en-US" sz="1400" dirty="0" err="1" smtClean="0"/>
              <a:t>xmlall</a:t>
            </a:r>
            <a:r>
              <a:rPr lang="en-US" sz="1400" dirty="0" smtClean="0"/>
              <a:t> subdirectories</a:t>
            </a:r>
          </a:p>
          <a:p>
            <a:pPr lvl="1"/>
            <a:endParaRPr lang="en-US" sz="1400" dirty="0"/>
          </a:p>
          <a:p>
            <a:r>
              <a:rPr lang="en-US" sz="1600" dirty="0" smtClean="0"/>
              <a:t>Instantiate by adding .xci file as remote source</a:t>
            </a:r>
          </a:p>
          <a:p>
            <a:pPr lvl="1"/>
            <a:r>
              <a:rPr lang="en-US" sz="1400" dirty="0" smtClean="0"/>
              <a:t>Make sure “copy into project” option is not selected</a:t>
            </a:r>
          </a:p>
          <a:p>
            <a:pPr lvl="1"/>
            <a:r>
              <a:rPr lang="en-US" sz="1400" dirty="0" smtClean="0"/>
              <a:t>Must be fully generated, </a:t>
            </a:r>
            <a:r>
              <a:rPr lang="en-US" sz="1400" dirty="0" err="1" smtClean="0"/>
              <a:t>preferrably</a:t>
            </a:r>
            <a:r>
              <a:rPr lang="en-US" sz="1400" dirty="0" smtClean="0"/>
              <a:t> w/ </a:t>
            </a:r>
            <a:r>
              <a:rPr lang="en-US" sz="1400" dirty="0" err="1" smtClean="0"/>
              <a:t>dcp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Under Revision</a:t>
            </a:r>
            <a:r>
              <a:rPr lang="en-US" baseline="0" dirty="0" smtClean="0"/>
              <a:t> 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80" y="272474"/>
            <a:ext cx="1238423" cy="13051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80" y="1623586"/>
            <a:ext cx="3019847" cy="16480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80" y="3303037"/>
            <a:ext cx="3016219" cy="324705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 bwMode="auto">
          <a:xfrm>
            <a:off x="6092890" y="2015412"/>
            <a:ext cx="1436913" cy="298580"/>
          </a:xfrm>
          <a:prstGeom prst="roundRect">
            <a:avLst/>
          </a:prstGeom>
          <a:noFill/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5982556" y="4845698"/>
            <a:ext cx="1436913" cy="298580"/>
          </a:xfrm>
          <a:prstGeom prst="roundRect">
            <a:avLst/>
          </a:prstGeom>
          <a:noFill/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7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27150"/>
            <a:ext cx="6152796" cy="4268337"/>
          </a:xfrm>
        </p:spPr>
        <p:txBody>
          <a:bodyPr/>
          <a:lstStyle/>
          <a:p>
            <a:r>
              <a:rPr lang="en-US" dirty="0" smtClean="0"/>
              <a:t>Create the block diagram in a remote directory</a:t>
            </a:r>
          </a:p>
          <a:p>
            <a:pPr lvl="1"/>
            <a:r>
              <a:rPr lang="en-US" dirty="0" smtClean="0"/>
              <a:t>Just like IP, and make sure it is fully generated</a:t>
            </a:r>
          </a:p>
          <a:p>
            <a:pPr lvl="1"/>
            <a:r>
              <a:rPr lang="en-US" dirty="0" smtClean="0"/>
              <a:t>Iterate until happy w/ BD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Check in entire directory</a:t>
            </a:r>
          </a:p>
          <a:p>
            <a:pPr lvl="1"/>
            <a:r>
              <a:rPr lang="en-US" dirty="0" smtClean="0"/>
              <a:t>And all subdirectories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Add .</a:t>
            </a:r>
            <a:r>
              <a:rPr lang="en-US" dirty="0" err="1" smtClean="0"/>
              <a:t>bd</a:t>
            </a:r>
            <a:r>
              <a:rPr lang="en-US" dirty="0" smtClean="0"/>
              <a:t> as a remote source in top project</a:t>
            </a:r>
          </a:p>
          <a:p>
            <a:pPr lvl="1"/>
            <a:r>
              <a:rPr lang="en-US" dirty="0" smtClean="0"/>
              <a:t>Read only is fine for implementation</a:t>
            </a:r>
          </a:p>
          <a:p>
            <a:pPr lvl="1"/>
            <a:r>
              <a:rPr lang="en-US" dirty="0" smtClean="0"/>
              <a:t>Must be fully generated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</a:t>
            </a:r>
            <a:r>
              <a:rPr lang="en-US" baseline="0" dirty="0" smtClean="0"/>
              <a:t> Integrator Under Revision 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96" y="802664"/>
            <a:ext cx="2534004" cy="224821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6542722" y="2006081"/>
            <a:ext cx="1436913" cy="298580"/>
          </a:xfrm>
          <a:prstGeom prst="roundRect">
            <a:avLst/>
          </a:prstGeom>
          <a:noFill/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30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r>
              <a:rPr lang="en-US" baseline="0" dirty="0" smtClean="0"/>
              <a:t> a small project just for IP</a:t>
            </a:r>
          </a:p>
          <a:p>
            <a:r>
              <a:rPr lang="en-US" baseline="0" dirty="0" smtClean="0"/>
              <a:t>Package it up to a directory</a:t>
            </a:r>
          </a:p>
          <a:p>
            <a:pPr lvl="1"/>
            <a:r>
              <a:rPr lang="en-US" dirty="0" smtClean="0"/>
              <a:t>Creates component.xml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xgui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dirs</a:t>
            </a:r>
            <a:endParaRPr lang="en-US" baseline="0" dirty="0" smtClean="0"/>
          </a:p>
          <a:p>
            <a:pPr lvl="1"/>
            <a:r>
              <a:rPr lang="en-US" dirty="0" smtClean="0"/>
              <a:t>Revision control this directory</a:t>
            </a:r>
          </a:p>
          <a:p>
            <a:pPr lvl="0"/>
            <a:r>
              <a:rPr lang="en-US" dirty="0" smtClean="0"/>
              <a:t>To edit/update from an instantiated project:</a:t>
            </a:r>
          </a:p>
          <a:p>
            <a:pPr lvl="1"/>
            <a:r>
              <a:rPr lang="en-US" dirty="0" smtClean="0"/>
              <a:t>From within IPI BD select IP, choose Edit in IP Packager</a:t>
            </a:r>
          </a:p>
          <a:p>
            <a:pPr lvl="1"/>
            <a:r>
              <a:rPr lang="en-US" dirty="0" smtClean="0"/>
              <a:t>Creates a small temp directory and allows</a:t>
            </a:r>
            <a:r>
              <a:rPr lang="en-US" baseline="0" dirty="0" smtClean="0"/>
              <a:t> RTL edits and re-packaging</a:t>
            </a:r>
          </a:p>
          <a:p>
            <a:pPr lvl="1"/>
            <a:r>
              <a:rPr lang="en-US" baseline="0" dirty="0" smtClean="0"/>
              <a:t>Make sure you up revision each time</a:t>
            </a:r>
          </a:p>
          <a:p>
            <a:pPr lvl="1"/>
            <a:r>
              <a:rPr lang="en-US" baseline="0" dirty="0" err="1" smtClean="0"/>
              <a:t>Report_ip_status</a:t>
            </a:r>
            <a:r>
              <a:rPr lang="en-US" baseline="0" dirty="0" smtClean="0"/>
              <a:t> and upgrading should work like Xilinx IP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IP with IP Integrator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633984" y="4059936"/>
            <a:ext cx="4230624" cy="316992"/>
          </a:xfrm>
          <a:prstGeom prst="roundRect">
            <a:avLst/>
          </a:prstGeom>
          <a:noFill/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168896" y="5632704"/>
            <a:ext cx="1487425" cy="404663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Important!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434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2 Xilinx">
  <a:themeElements>
    <a:clrScheme name="Custom 10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6D7076"/>
      </a:accent3>
      <a:accent4>
        <a:srgbClr val="3F3F3F"/>
      </a:accent4>
      <a:accent5>
        <a:srgbClr val="D9DA56"/>
      </a:accent5>
      <a:accent6>
        <a:srgbClr val="8B8D09"/>
      </a:accent6>
      <a:hlink>
        <a:srgbClr val="008CA8"/>
      </a:hlink>
      <a:folHlink>
        <a:srgbClr val="004654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0" tIns="45720" rIns="91440" bIns="45720" numCol="1" rtlCol="0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0" fontAlgn="base" latinLnBrk="0" hangingPunct="0">
          <a:lnSpc>
            <a:spcPct val="110000"/>
          </a:lnSpc>
          <a:spcBef>
            <a:spcPct val="20000"/>
          </a:spcBef>
          <a:spcAft>
            <a:spcPct val="0"/>
          </a:spcAft>
          <a:buClr>
            <a:schemeClr val="tx2"/>
          </a:buClr>
          <a:buSzPct val="88000"/>
          <a:tabLst/>
          <a:defRPr kumimoji="0" sz="2000" b="1" i="0" u="none" strike="noStrike" kern="0" cap="none" spc="0" normalizeH="0" baseline="0" noProof="0" dirty="0" err="1" smtClean="0">
            <a:ln>
              <a:noFill/>
            </a:ln>
            <a:solidFill>
              <a:schemeClr val="accent4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F7D9ACD620714D8FBB4D60D145DB4F" ma:contentTypeVersion="0" ma:contentTypeDescription="Create a new document." ma:contentTypeScope="" ma:versionID="4bbc07a174f573dfbe0296acaebf4d5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A6CF10-4272-4792-86D6-C2A00A3F8D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3D979BB-29AC-43F0-A6B8-B619DB8E98DE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56EA677F-09E4-40FC-B998-315C6F85D9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Xilinx_All_Programmable_Template_07-23-12</Template>
  <TotalTime>23845</TotalTime>
  <Words>1343</Words>
  <Application>Microsoft Office PowerPoint</Application>
  <PresentationFormat>On-screen Show (4:3)</PresentationFormat>
  <Paragraphs>253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2012 Xilinx</vt:lpstr>
      <vt:lpstr>PowerPoint Presentation</vt:lpstr>
      <vt:lpstr>Agenda</vt:lpstr>
      <vt:lpstr>General Revision Control Philosophy</vt:lpstr>
      <vt:lpstr>Helpers for Revision Control</vt:lpstr>
      <vt:lpstr>Recommended Directory Structure</vt:lpstr>
      <vt:lpstr>Project with Sources Under Revision Control</vt:lpstr>
      <vt:lpstr>IP Under Revision Control</vt:lpstr>
      <vt:lpstr>IP Integrator Under Revision Control</vt:lpstr>
      <vt:lpstr>Custom IP with IP Integrator</vt:lpstr>
      <vt:lpstr>System Generator Under Revision Control</vt:lpstr>
      <vt:lpstr>Git Version Control File Life Cycle</vt:lpstr>
      <vt:lpstr>Working with Source Files (Git) – 1/2</vt:lpstr>
      <vt:lpstr>Working with Source Files (Git as an Example) – 2/2</vt:lpstr>
      <vt:lpstr>Make Brief primer on dependency management</vt:lpstr>
      <vt:lpstr>Standard Conventions with Make</vt:lpstr>
      <vt:lpstr>Lab 1 – 10 minutes</vt:lpstr>
      <vt:lpstr>Lab 2 – 15 minutes</vt:lpstr>
      <vt:lpstr>Lab 3 – 15 minutes</vt:lpstr>
      <vt:lpstr>Lab 4 – 15 minutes</vt:lpstr>
      <vt:lpstr>Lab 5 – 15 minutes</vt:lpstr>
      <vt:lpstr>Lab 6 – 15 minutes</vt:lpstr>
      <vt:lpstr>Summary</vt:lpstr>
    </vt:vector>
  </TitlesOfParts>
  <Company>Xilinx Inc,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Vivado 2014.1</dc:title>
  <dc:creator>timv@xilinx.com</dc:creator>
  <cp:keywords>Public</cp:keywords>
  <cp:lastModifiedBy>daughtry</cp:lastModifiedBy>
  <cp:revision>936</cp:revision>
  <cp:lastPrinted>2014-03-13T22:31:34Z</cp:lastPrinted>
  <dcterms:created xsi:type="dcterms:W3CDTF">2012-10-05T19:19:16Z</dcterms:created>
  <dcterms:modified xsi:type="dcterms:W3CDTF">2014-08-11T20:39:57Z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39092cad-7e9c-40b8-bddc-ab24bebf6a6d</vt:lpwstr>
  </property>
  <property fmtid="{D5CDD505-2E9C-101B-9397-08002B2CF9AE}" pid="3" name="TITUSCustom1">
    <vt:lpwstr>1</vt:lpwstr>
  </property>
  <property fmtid="{D5CDD505-2E9C-101B-9397-08002B2CF9AE}" pid="4" name="ContentTypeId">
    <vt:lpwstr>0x0101009FF7D9ACD620714D8FBB4D60D145DB4F</vt:lpwstr>
  </property>
  <property fmtid="{D5CDD505-2E9C-101B-9397-08002B2CF9AE}" pid="5" name="XilinxClassification">
    <vt:lpwstr>Public</vt:lpwstr>
  </property>
  <property fmtid="{D5CDD505-2E9C-101B-9397-08002B2CF9AE}" pid="6" name="XilinxVisual Markings">
    <vt:lpwstr>Yes</vt:lpwstr>
  </property>
  <property fmtid="{D5CDD505-2E9C-101B-9397-08002B2CF9AE}" pid="7" name="XilinxPublication Year">
    <vt:lpwstr>2014</vt:lpwstr>
  </property>
  <property fmtid="{D5CDD505-2E9C-101B-9397-08002B2CF9AE}" pid="8" name="XilinxRemoveLegacyFooters">
    <vt:lpwstr>Yes</vt:lpwstr>
  </property>
</Properties>
</file>