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 id="2147483660" r:id="rId10"/>
  </p:sldMasterIdLst>
  <p:notesMasterIdLst>
    <p:notesMasterId r:id="rId26"/>
  </p:notesMasterIdLst>
  <p:sldIdLst>
    <p:sldId id="259" r:id="rId11"/>
    <p:sldId id="260" r:id="rId12"/>
    <p:sldId id="10180" r:id="rId13"/>
    <p:sldId id="267" r:id="rId14"/>
    <p:sldId id="257" r:id="rId15"/>
    <p:sldId id="10181" r:id="rId16"/>
    <p:sldId id="258" r:id="rId17"/>
    <p:sldId id="10183" r:id="rId18"/>
    <p:sldId id="263" r:id="rId19"/>
    <p:sldId id="264" r:id="rId20"/>
    <p:sldId id="265" r:id="rId21"/>
    <p:sldId id="266" r:id="rId22"/>
    <p:sldId id="10182" r:id="rId23"/>
    <p:sldId id="261"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12" autoAdjust="0"/>
  </p:normalViewPr>
  <p:slideViewPr>
    <p:cSldViewPr snapToGrid="0">
      <p:cViewPr varScale="1">
        <p:scale>
          <a:sx n="94" d="100"/>
          <a:sy n="94" d="100"/>
        </p:scale>
        <p:origin x="154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13D14-3DEF-4530-A816-4BE3F92ADD8C}"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B7781827-1D5A-4ECB-8194-07135B666761}">
      <dgm:prSet phldrT="[Text]"/>
      <dgm:spPr/>
      <dgm:t>
        <a:bodyPr/>
        <a:lstStyle/>
        <a:p>
          <a:r>
            <a:rPr lang="en-US" altLang="zh-CN" dirty="0">
              <a:latin typeface="Times New Roman" panose="02020603050405020304" pitchFamily="18" charset="0"/>
              <a:cs typeface="Times New Roman" panose="02020603050405020304" pitchFamily="18" charset="0"/>
            </a:rPr>
            <a:t>3.1 </a:t>
          </a:r>
        </a:p>
        <a:p>
          <a:r>
            <a:rPr lang="en-US" altLang="zh-CN" dirty="0">
              <a:latin typeface="Times New Roman" panose="02020603050405020304" pitchFamily="18" charset="0"/>
              <a:cs typeface="Times New Roman" panose="02020603050405020304" pitchFamily="18" charset="0"/>
            </a:rPr>
            <a:t>Loading overlay</a:t>
          </a:r>
          <a:endParaRPr lang="en-US" dirty="0"/>
        </a:p>
      </dgm:t>
    </dgm:pt>
    <dgm:pt modelId="{BD4B57B2-2297-44E7-BF35-4F30CD06CA78}" type="parTrans" cxnId="{B7C75540-2D4D-4B49-8D68-17CC72F1964C}">
      <dgm:prSet/>
      <dgm:spPr/>
      <dgm:t>
        <a:bodyPr/>
        <a:lstStyle/>
        <a:p>
          <a:endParaRPr lang="en-US"/>
        </a:p>
      </dgm:t>
    </dgm:pt>
    <dgm:pt modelId="{609AF92F-28EE-4F54-8C29-FE143DE35B46}" type="sibTrans" cxnId="{B7C75540-2D4D-4B49-8D68-17CC72F1964C}">
      <dgm:prSet/>
      <dgm:spPr/>
      <dgm:t>
        <a:bodyPr/>
        <a:lstStyle/>
        <a:p>
          <a:endParaRPr lang="en-US"/>
        </a:p>
      </dgm:t>
    </dgm:pt>
    <dgm:pt modelId="{FA44E649-3C36-4EF8-970C-9639720A674C}">
      <dgm:prSet phldrT="[Text]"/>
      <dgm:spPr/>
      <dgm:t>
        <a:bodyPr/>
        <a:lstStyle/>
        <a:p>
          <a:r>
            <a:rPr lang="en-US" altLang="zh-CN" dirty="0">
              <a:latin typeface="Times New Roman" panose="02020603050405020304" pitchFamily="18" charset="0"/>
              <a:cs typeface="Times New Roman" panose="02020603050405020304" pitchFamily="18" charset="0"/>
            </a:rPr>
            <a:t>3.2 Allocating memory for IP use</a:t>
          </a:r>
          <a:endParaRPr lang="en-US" dirty="0"/>
        </a:p>
      </dgm:t>
    </dgm:pt>
    <dgm:pt modelId="{5A1D5E6A-F62C-444F-98FD-B299F36A7579}" type="sibTrans" cxnId="{F6DA1E09-CEF3-4E5C-A416-EC65D5F4EFFF}">
      <dgm:prSet/>
      <dgm:spPr/>
      <dgm:t>
        <a:bodyPr/>
        <a:lstStyle/>
        <a:p>
          <a:endParaRPr lang="en-US"/>
        </a:p>
      </dgm:t>
    </dgm:pt>
    <dgm:pt modelId="{BFC842AE-D0C5-4A6A-81B1-31087B814F4F}" type="parTrans" cxnId="{F6DA1E09-CEF3-4E5C-A416-EC65D5F4EFFF}">
      <dgm:prSet/>
      <dgm:spPr/>
      <dgm:t>
        <a:bodyPr/>
        <a:lstStyle/>
        <a:p>
          <a:endParaRPr lang="en-US"/>
        </a:p>
      </dgm:t>
    </dgm:pt>
    <dgm:pt modelId="{CF3AC22E-45C5-4350-9CE1-853A3C8E6B18}">
      <dgm:prSet/>
      <dgm:spPr/>
      <dgm:t>
        <a:bodyPr/>
        <a:lstStyle/>
        <a:p>
          <a:r>
            <a:rPr lang="en-US" altLang="zh-CN" dirty="0">
              <a:latin typeface="Times New Roman" panose="02020603050405020304" pitchFamily="18" charset="0"/>
              <a:cs typeface="Times New Roman" panose="02020603050405020304" pitchFamily="18" charset="0"/>
            </a:rPr>
            <a:t>3.3 Configuring IP</a:t>
          </a:r>
          <a:endParaRPr lang="en-US" dirty="0"/>
        </a:p>
      </dgm:t>
    </dgm:pt>
    <dgm:pt modelId="{21D7BAB9-8E1B-4C9A-94E1-4E5EB173D008}" type="sibTrans" cxnId="{F3BD8B03-F81A-47AF-9246-086DEDF0C299}">
      <dgm:prSet/>
      <dgm:spPr/>
      <dgm:t>
        <a:bodyPr/>
        <a:lstStyle/>
        <a:p>
          <a:endParaRPr lang="en-US"/>
        </a:p>
      </dgm:t>
    </dgm:pt>
    <dgm:pt modelId="{75633D47-315B-4B33-983E-B27E3735D216}" type="parTrans" cxnId="{F3BD8B03-F81A-47AF-9246-086DEDF0C299}">
      <dgm:prSet/>
      <dgm:spPr/>
      <dgm:t>
        <a:bodyPr/>
        <a:lstStyle/>
        <a:p>
          <a:endParaRPr lang="en-US"/>
        </a:p>
      </dgm:t>
    </dgm:pt>
    <dgm:pt modelId="{F4BF9C4B-70B9-4938-9850-262383D586CD}">
      <dgm:prSet/>
      <dgm:spPr/>
      <dgm:t>
        <a:bodyPr/>
        <a:lstStyle/>
        <a:p>
          <a:r>
            <a:rPr lang="en-US" altLang="zh-CN" dirty="0">
              <a:latin typeface="Times New Roman" panose="02020603050405020304" pitchFamily="18" charset="0"/>
              <a:cs typeface="Times New Roman" panose="02020603050405020304" pitchFamily="18" charset="0"/>
            </a:rPr>
            <a:t>3.4 </a:t>
          </a:r>
        </a:p>
        <a:p>
          <a:r>
            <a:rPr lang="en-US" altLang="zh-CN" dirty="0">
              <a:latin typeface="Times New Roman" panose="02020603050405020304" pitchFamily="18" charset="0"/>
              <a:cs typeface="Times New Roman" panose="02020603050405020304" pitchFamily="18" charset="0"/>
            </a:rPr>
            <a:t>Starting IP</a:t>
          </a:r>
          <a:endParaRPr lang="en-US" dirty="0"/>
        </a:p>
      </dgm:t>
    </dgm:pt>
    <dgm:pt modelId="{B802E61B-5BC9-4979-B8DB-DF6B9BBFAF47}" type="sibTrans" cxnId="{340A26C3-E108-4D85-993D-C85C8ADEF3EB}">
      <dgm:prSet/>
      <dgm:spPr/>
      <dgm:t>
        <a:bodyPr/>
        <a:lstStyle/>
        <a:p>
          <a:endParaRPr lang="en-US"/>
        </a:p>
      </dgm:t>
    </dgm:pt>
    <dgm:pt modelId="{25F7F98F-7DE4-43A7-AD72-9EA2D81A4BAB}" type="parTrans" cxnId="{340A26C3-E108-4D85-993D-C85C8ADEF3EB}">
      <dgm:prSet/>
      <dgm:spPr/>
      <dgm:t>
        <a:bodyPr/>
        <a:lstStyle/>
        <a:p>
          <a:endParaRPr lang="en-US"/>
        </a:p>
      </dgm:t>
    </dgm:pt>
    <dgm:pt modelId="{B91431C1-3EE7-4A21-B67A-E909C4A8FF00}">
      <dgm:prSet/>
      <dgm:spPr/>
      <dgm:t>
        <a:bodyPr/>
        <a:lstStyle/>
        <a:p>
          <a:r>
            <a:rPr lang="en-US" altLang="zh-CN" dirty="0">
              <a:latin typeface="Times New Roman" panose="02020603050405020304" pitchFamily="18" charset="0"/>
              <a:cs typeface="Times New Roman" panose="02020603050405020304" pitchFamily="18" charset="0"/>
            </a:rPr>
            <a:t>3.5 Visualization results</a:t>
          </a:r>
          <a:endParaRPr lang="en-US" dirty="0"/>
        </a:p>
      </dgm:t>
    </dgm:pt>
    <dgm:pt modelId="{B94A6845-4675-4680-9C78-F6E1CDD57D91}" type="parTrans" cxnId="{CD20147A-74E4-4927-BC4F-DA8D2CBDC0E2}">
      <dgm:prSet/>
      <dgm:spPr/>
      <dgm:t>
        <a:bodyPr/>
        <a:lstStyle/>
        <a:p>
          <a:endParaRPr lang="en-US"/>
        </a:p>
      </dgm:t>
    </dgm:pt>
    <dgm:pt modelId="{3AA8AE4B-2AB6-4F7B-869C-5214AF2B9D0F}" type="sibTrans" cxnId="{CD20147A-74E4-4927-BC4F-DA8D2CBDC0E2}">
      <dgm:prSet/>
      <dgm:spPr/>
      <dgm:t>
        <a:bodyPr/>
        <a:lstStyle/>
        <a:p>
          <a:endParaRPr lang="en-US"/>
        </a:p>
      </dgm:t>
    </dgm:pt>
    <dgm:pt modelId="{65B73724-3628-4E62-AADB-74ED6794A2E8}" type="pres">
      <dgm:prSet presAssocID="{7E813D14-3DEF-4530-A816-4BE3F92ADD8C}" presName="Name0" presStyleCnt="0">
        <dgm:presLayoutVars>
          <dgm:dir/>
          <dgm:resizeHandles val="exact"/>
        </dgm:presLayoutVars>
      </dgm:prSet>
      <dgm:spPr/>
    </dgm:pt>
    <dgm:pt modelId="{01ADF69D-8002-42CE-A449-D5FC667973D9}" type="pres">
      <dgm:prSet presAssocID="{B7781827-1D5A-4ECB-8194-07135B666761}" presName="node" presStyleLbl="node1" presStyleIdx="0" presStyleCnt="5">
        <dgm:presLayoutVars>
          <dgm:bulletEnabled val="1"/>
        </dgm:presLayoutVars>
      </dgm:prSet>
      <dgm:spPr/>
    </dgm:pt>
    <dgm:pt modelId="{EED7FDF1-A2F4-4206-A567-57F4D80B97FF}" type="pres">
      <dgm:prSet presAssocID="{609AF92F-28EE-4F54-8C29-FE143DE35B46}" presName="sibTrans" presStyleLbl="sibTrans2D1" presStyleIdx="0" presStyleCnt="4"/>
      <dgm:spPr/>
    </dgm:pt>
    <dgm:pt modelId="{B8B5B72F-DB0E-4B6D-809E-1A46F8E3B2F3}" type="pres">
      <dgm:prSet presAssocID="{609AF92F-28EE-4F54-8C29-FE143DE35B46}" presName="connectorText" presStyleLbl="sibTrans2D1" presStyleIdx="0" presStyleCnt="4"/>
      <dgm:spPr/>
    </dgm:pt>
    <dgm:pt modelId="{B7317A07-7673-4359-AE49-22465724455B}" type="pres">
      <dgm:prSet presAssocID="{FA44E649-3C36-4EF8-970C-9639720A674C}" presName="node" presStyleLbl="node1" presStyleIdx="1" presStyleCnt="5">
        <dgm:presLayoutVars>
          <dgm:bulletEnabled val="1"/>
        </dgm:presLayoutVars>
      </dgm:prSet>
      <dgm:spPr/>
    </dgm:pt>
    <dgm:pt modelId="{09BD63AD-9AB4-4FAC-8633-C7B0FEF1D857}" type="pres">
      <dgm:prSet presAssocID="{5A1D5E6A-F62C-444F-98FD-B299F36A7579}" presName="sibTrans" presStyleLbl="sibTrans2D1" presStyleIdx="1" presStyleCnt="4"/>
      <dgm:spPr/>
    </dgm:pt>
    <dgm:pt modelId="{7990CCE1-964F-4ED4-B642-E13EBDECE668}" type="pres">
      <dgm:prSet presAssocID="{5A1D5E6A-F62C-444F-98FD-B299F36A7579}" presName="connectorText" presStyleLbl="sibTrans2D1" presStyleIdx="1" presStyleCnt="4"/>
      <dgm:spPr/>
    </dgm:pt>
    <dgm:pt modelId="{C82B01F1-4644-499F-BB9A-6320046E9E6F}" type="pres">
      <dgm:prSet presAssocID="{CF3AC22E-45C5-4350-9CE1-853A3C8E6B18}" presName="node" presStyleLbl="node1" presStyleIdx="2" presStyleCnt="5">
        <dgm:presLayoutVars>
          <dgm:bulletEnabled val="1"/>
        </dgm:presLayoutVars>
      </dgm:prSet>
      <dgm:spPr/>
    </dgm:pt>
    <dgm:pt modelId="{8D26D52B-08DB-4226-B3CA-6E841FCE2C7E}" type="pres">
      <dgm:prSet presAssocID="{21D7BAB9-8E1B-4C9A-94E1-4E5EB173D008}" presName="sibTrans" presStyleLbl="sibTrans2D1" presStyleIdx="2" presStyleCnt="4"/>
      <dgm:spPr/>
    </dgm:pt>
    <dgm:pt modelId="{B72D0273-FBAA-48EC-B084-473A400816E9}" type="pres">
      <dgm:prSet presAssocID="{21D7BAB9-8E1B-4C9A-94E1-4E5EB173D008}" presName="connectorText" presStyleLbl="sibTrans2D1" presStyleIdx="2" presStyleCnt="4"/>
      <dgm:spPr/>
    </dgm:pt>
    <dgm:pt modelId="{640CC5D5-2D44-4DA5-8378-49AA37579F61}" type="pres">
      <dgm:prSet presAssocID="{F4BF9C4B-70B9-4938-9850-262383D586CD}" presName="node" presStyleLbl="node1" presStyleIdx="3" presStyleCnt="5">
        <dgm:presLayoutVars>
          <dgm:bulletEnabled val="1"/>
        </dgm:presLayoutVars>
      </dgm:prSet>
      <dgm:spPr/>
    </dgm:pt>
    <dgm:pt modelId="{BC73BACF-5F47-4E0F-A83F-56ABDF5DFDD7}" type="pres">
      <dgm:prSet presAssocID="{B802E61B-5BC9-4979-B8DB-DF6B9BBFAF47}" presName="sibTrans" presStyleLbl="sibTrans2D1" presStyleIdx="3" presStyleCnt="4"/>
      <dgm:spPr/>
    </dgm:pt>
    <dgm:pt modelId="{6D8BB376-20F4-4968-A9E9-0C3B5AC93A70}" type="pres">
      <dgm:prSet presAssocID="{B802E61B-5BC9-4979-B8DB-DF6B9BBFAF47}" presName="connectorText" presStyleLbl="sibTrans2D1" presStyleIdx="3" presStyleCnt="4"/>
      <dgm:spPr/>
    </dgm:pt>
    <dgm:pt modelId="{6EA33038-6ADD-406A-AC77-2615C7BDFDD1}" type="pres">
      <dgm:prSet presAssocID="{B91431C1-3EE7-4A21-B67A-E909C4A8FF00}" presName="node" presStyleLbl="node1" presStyleIdx="4" presStyleCnt="5">
        <dgm:presLayoutVars>
          <dgm:bulletEnabled val="1"/>
        </dgm:presLayoutVars>
      </dgm:prSet>
      <dgm:spPr/>
    </dgm:pt>
  </dgm:ptLst>
  <dgm:cxnLst>
    <dgm:cxn modelId="{6F7A3200-602B-45FF-B951-E195393CF0E8}" type="presOf" srcId="{609AF92F-28EE-4F54-8C29-FE143DE35B46}" destId="{EED7FDF1-A2F4-4206-A567-57F4D80B97FF}" srcOrd="0" destOrd="0" presId="urn:microsoft.com/office/officeart/2005/8/layout/process1"/>
    <dgm:cxn modelId="{F3BD8B03-F81A-47AF-9246-086DEDF0C299}" srcId="{7E813D14-3DEF-4530-A816-4BE3F92ADD8C}" destId="{CF3AC22E-45C5-4350-9CE1-853A3C8E6B18}" srcOrd="2" destOrd="0" parTransId="{75633D47-315B-4B33-983E-B27E3735D216}" sibTransId="{21D7BAB9-8E1B-4C9A-94E1-4E5EB173D008}"/>
    <dgm:cxn modelId="{EF651607-9B03-48A1-89AB-DCFEFE3DF4EE}" type="presOf" srcId="{B91431C1-3EE7-4A21-B67A-E909C4A8FF00}" destId="{6EA33038-6ADD-406A-AC77-2615C7BDFDD1}" srcOrd="0" destOrd="0" presId="urn:microsoft.com/office/officeart/2005/8/layout/process1"/>
    <dgm:cxn modelId="{F6DA1E09-CEF3-4E5C-A416-EC65D5F4EFFF}" srcId="{7E813D14-3DEF-4530-A816-4BE3F92ADD8C}" destId="{FA44E649-3C36-4EF8-970C-9639720A674C}" srcOrd="1" destOrd="0" parTransId="{BFC842AE-D0C5-4A6A-81B1-31087B814F4F}" sibTransId="{5A1D5E6A-F62C-444F-98FD-B299F36A7579}"/>
    <dgm:cxn modelId="{FDE37F0B-0B7E-49B9-B500-58F96541EA4A}" type="presOf" srcId="{B802E61B-5BC9-4979-B8DB-DF6B9BBFAF47}" destId="{6D8BB376-20F4-4968-A9E9-0C3B5AC93A70}" srcOrd="1" destOrd="0" presId="urn:microsoft.com/office/officeart/2005/8/layout/process1"/>
    <dgm:cxn modelId="{B7C75540-2D4D-4B49-8D68-17CC72F1964C}" srcId="{7E813D14-3DEF-4530-A816-4BE3F92ADD8C}" destId="{B7781827-1D5A-4ECB-8194-07135B666761}" srcOrd="0" destOrd="0" parTransId="{BD4B57B2-2297-44E7-BF35-4F30CD06CA78}" sibTransId="{609AF92F-28EE-4F54-8C29-FE143DE35B46}"/>
    <dgm:cxn modelId="{EFC03D5F-DDC9-4CA4-8037-258B4762DB98}" type="presOf" srcId="{21D7BAB9-8E1B-4C9A-94E1-4E5EB173D008}" destId="{8D26D52B-08DB-4226-B3CA-6E841FCE2C7E}" srcOrd="0" destOrd="0" presId="urn:microsoft.com/office/officeart/2005/8/layout/process1"/>
    <dgm:cxn modelId="{C4CA384D-494E-4DC0-8A82-0796CC032CF6}" type="presOf" srcId="{5A1D5E6A-F62C-444F-98FD-B299F36A7579}" destId="{7990CCE1-964F-4ED4-B642-E13EBDECE668}" srcOrd="1" destOrd="0" presId="urn:microsoft.com/office/officeart/2005/8/layout/process1"/>
    <dgm:cxn modelId="{6A59BF4E-A293-4E51-B450-5AE6CBE51793}" type="presOf" srcId="{21D7BAB9-8E1B-4C9A-94E1-4E5EB173D008}" destId="{B72D0273-FBAA-48EC-B084-473A400816E9}" srcOrd="1" destOrd="0" presId="urn:microsoft.com/office/officeart/2005/8/layout/process1"/>
    <dgm:cxn modelId="{C4A8DE51-EB7C-4198-818D-9D7D188EA7E4}" type="presOf" srcId="{609AF92F-28EE-4F54-8C29-FE143DE35B46}" destId="{B8B5B72F-DB0E-4B6D-809E-1A46F8E3B2F3}" srcOrd="1" destOrd="0" presId="urn:microsoft.com/office/officeart/2005/8/layout/process1"/>
    <dgm:cxn modelId="{CD20147A-74E4-4927-BC4F-DA8D2CBDC0E2}" srcId="{7E813D14-3DEF-4530-A816-4BE3F92ADD8C}" destId="{B91431C1-3EE7-4A21-B67A-E909C4A8FF00}" srcOrd="4" destOrd="0" parTransId="{B94A6845-4675-4680-9C78-F6E1CDD57D91}" sibTransId="{3AA8AE4B-2AB6-4F7B-869C-5214AF2B9D0F}"/>
    <dgm:cxn modelId="{9F182781-6396-497D-B8CB-ED78871307D2}" type="presOf" srcId="{7E813D14-3DEF-4530-A816-4BE3F92ADD8C}" destId="{65B73724-3628-4E62-AADB-74ED6794A2E8}" srcOrd="0" destOrd="0" presId="urn:microsoft.com/office/officeart/2005/8/layout/process1"/>
    <dgm:cxn modelId="{6CDA2EA7-FA28-4962-A8F0-27A308321BD5}" type="presOf" srcId="{F4BF9C4B-70B9-4938-9850-262383D586CD}" destId="{640CC5D5-2D44-4DA5-8378-49AA37579F61}" srcOrd="0" destOrd="0" presId="urn:microsoft.com/office/officeart/2005/8/layout/process1"/>
    <dgm:cxn modelId="{340A26C3-E108-4D85-993D-C85C8ADEF3EB}" srcId="{7E813D14-3DEF-4530-A816-4BE3F92ADD8C}" destId="{F4BF9C4B-70B9-4938-9850-262383D586CD}" srcOrd="3" destOrd="0" parTransId="{25F7F98F-7DE4-43A7-AD72-9EA2D81A4BAB}" sibTransId="{B802E61B-5BC9-4979-B8DB-DF6B9BBFAF47}"/>
    <dgm:cxn modelId="{7F436DC7-8AF7-44D6-AA4A-52FE3A3273CD}" type="presOf" srcId="{5A1D5E6A-F62C-444F-98FD-B299F36A7579}" destId="{09BD63AD-9AB4-4FAC-8633-C7B0FEF1D857}" srcOrd="0" destOrd="0" presId="urn:microsoft.com/office/officeart/2005/8/layout/process1"/>
    <dgm:cxn modelId="{65B2D1D7-99D5-4AC3-9AF4-94DD743137C7}" type="presOf" srcId="{B7781827-1D5A-4ECB-8194-07135B666761}" destId="{01ADF69D-8002-42CE-A449-D5FC667973D9}" srcOrd="0" destOrd="0" presId="urn:microsoft.com/office/officeart/2005/8/layout/process1"/>
    <dgm:cxn modelId="{56037DDA-E3DE-4F66-A0DD-6396EF2E9334}" type="presOf" srcId="{CF3AC22E-45C5-4350-9CE1-853A3C8E6B18}" destId="{C82B01F1-4644-499F-BB9A-6320046E9E6F}" srcOrd="0" destOrd="0" presId="urn:microsoft.com/office/officeart/2005/8/layout/process1"/>
    <dgm:cxn modelId="{2A2BDDEA-99CB-47C6-9B58-09E90445DC84}" type="presOf" srcId="{FA44E649-3C36-4EF8-970C-9639720A674C}" destId="{B7317A07-7673-4359-AE49-22465724455B}" srcOrd="0" destOrd="0" presId="urn:microsoft.com/office/officeart/2005/8/layout/process1"/>
    <dgm:cxn modelId="{509AFFFC-575F-4163-9B7C-0325AE0D90AB}" type="presOf" srcId="{B802E61B-5BC9-4979-B8DB-DF6B9BBFAF47}" destId="{BC73BACF-5F47-4E0F-A83F-56ABDF5DFDD7}" srcOrd="0" destOrd="0" presId="urn:microsoft.com/office/officeart/2005/8/layout/process1"/>
    <dgm:cxn modelId="{C839F302-C35A-4939-8121-F6488542CCC5}" type="presParOf" srcId="{65B73724-3628-4E62-AADB-74ED6794A2E8}" destId="{01ADF69D-8002-42CE-A449-D5FC667973D9}" srcOrd="0" destOrd="0" presId="urn:microsoft.com/office/officeart/2005/8/layout/process1"/>
    <dgm:cxn modelId="{8EB2B45F-DAEF-4B0B-959E-E2F428C14025}" type="presParOf" srcId="{65B73724-3628-4E62-AADB-74ED6794A2E8}" destId="{EED7FDF1-A2F4-4206-A567-57F4D80B97FF}" srcOrd="1" destOrd="0" presId="urn:microsoft.com/office/officeart/2005/8/layout/process1"/>
    <dgm:cxn modelId="{3BD379FD-5714-4C2B-A263-4C2F42E6A147}" type="presParOf" srcId="{EED7FDF1-A2F4-4206-A567-57F4D80B97FF}" destId="{B8B5B72F-DB0E-4B6D-809E-1A46F8E3B2F3}" srcOrd="0" destOrd="0" presId="urn:microsoft.com/office/officeart/2005/8/layout/process1"/>
    <dgm:cxn modelId="{FA9A4656-05CC-42A5-A994-DBFF4EEC97A8}" type="presParOf" srcId="{65B73724-3628-4E62-AADB-74ED6794A2E8}" destId="{B7317A07-7673-4359-AE49-22465724455B}" srcOrd="2" destOrd="0" presId="urn:microsoft.com/office/officeart/2005/8/layout/process1"/>
    <dgm:cxn modelId="{AB25DFAE-DA40-4FAC-9838-D4D088509D71}" type="presParOf" srcId="{65B73724-3628-4E62-AADB-74ED6794A2E8}" destId="{09BD63AD-9AB4-4FAC-8633-C7B0FEF1D857}" srcOrd="3" destOrd="0" presId="urn:microsoft.com/office/officeart/2005/8/layout/process1"/>
    <dgm:cxn modelId="{150B3A40-0CE6-403F-8CE6-566026851ED4}" type="presParOf" srcId="{09BD63AD-9AB4-4FAC-8633-C7B0FEF1D857}" destId="{7990CCE1-964F-4ED4-B642-E13EBDECE668}" srcOrd="0" destOrd="0" presId="urn:microsoft.com/office/officeart/2005/8/layout/process1"/>
    <dgm:cxn modelId="{DA21E164-E080-4907-8464-C83A635E1082}" type="presParOf" srcId="{65B73724-3628-4E62-AADB-74ED6794A2E8}" destId="{C82B01F1-4644-499F-BB9A-6320046E9E6F}" srcOrd="4" destOrd="0" presId="urn:microsoft.com/office/officeart/2005/8/layout/process1"/>
    <dgm:cxn modelId="{E6E94425-EFDA-45C5-AD1C-62A5FD3286D4}" type="presParOf" srcId="{65B73724-3628-4E62-AADB-74ED6794A2E8}" destId="{8D26D52B-08DB-4226-B3CA-6E841FCE2C7E}" srcOrd="5" destOrd="0" presId="urn:microsoft.com/office/officeart/2005/8/layout/process1"/>
    <dgm:cxn modelId="{7A32003C-BC05-42D3-9B91-FFABC686308D}" type="presParOf" srcId="{8D26D52B-08DB-4226-B3CA-6E841FCE2C7E}" destId="{B72D0273-FBAA-48EC-B084-473A400816E9}" srcOrd="0" destOrd="0" presId="urn:microsoft.com/office/officeart/2005/8/layout/process1"/>
    <dgm:cxn modelId="{3B23597E-6555-4867-9A18-4BA53C3ACFBE}" type="presParOf" srcId="{65B73724-3628-4E62-AADB-74ED6794A2E8}" destId="{640CC5D5-2D44-4DA5-8378-49AA37579F61}" srcOrd="6" destOrd="0" presId="urn:microsoft.com/office/officeart/2005/8/layout/process1"/>
    <dgm:cxn modelId="{F20C74A6-3CED-4298-BA0F-13AD00A55E95}" type="presParOf" srcId="{65B73724-3628-4E62-AADB-74ED6794A2E8}" destId="{BC73BACF-5F47-4E0F-A83F-56ABDF5DFDD7}" srcOrd="7" destOrd="0" presId="urn:microsoft.com/office/officeart/2005/8/layout/process1"/>
    <dgm:cxn modelId="{A44CC0C7-A350-46EC-8522-C4FA52892B51}" type="presParOf" srcId="{BC73BACF-5F47-4E0F-A83F-56ABDF5DFDD7}" destId="{6D8BB376-20F4-4968-A9E9-0C3B5AC93A70}" srcOrd="0" destOrd="0" presId="urn:microsoft.com/office/officeart/2005/8/layout/process1"/>
    <dgm:cxn modelId="{FD60D1F5-2E19-4E5C-93AC-6B4582FEF576}" type="presParOf" srcId="{65B73724-3628-4E62-AADB-74ED6794A2E8}" destId="{6EA33038-6ADD-406A-AC77-2615C7BDFDD1}"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DF69D-8002-42CE-A449-D5FC667973D9}">
      <dsp:nvSpPr>
        <dsp:cNvPr id="0" name=""/>
        <dsp:cNvSpPr/>
      </dsp:nvSpPr>
      <dsp:spPr>
        <a:xfrm>
          <a:off x="4801" y="1256232"/>
          <a:ext cx="1488320" cy="11703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3.1 </a:t>
          </a:r>
        </a:p>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Loading overlay</a:t>
          </a:r>
          <a:endParaRPr lang="en-US" sz="1800" kern="1200" dirty="0"/>
        </a:p>
      </dsp:txBody>
      <dsp:txXfrm>
        <a:off x="39078" y="1290509"/>
        <a:ext cx="1419766" cy="1101754"/>
      </dsp:txXfrm>
    </dsp:sp>
    <dsp:sp modelId="{EED7FDF1-A2F4-4206-A567-57F4D80B97FF}">
      <dsp:nvSpPr>
        <dsp:cNvPr id="0" name=""/>
        <dsp:cNvSpPr/>
      </dsp:nvSpPr>
      <dsp:spPr>
        <a:xfrm>
          <a:off x="1641954" y="1656834"/>
          <a:ext cx="315524" cy="36910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41954" y="1730655"/>
        <a:ext cx="220867" cy="221461"/>
      </dsp:txXfrm>
    </dsp:sp>
    <dsp:sp modelId="{B7317A07-7673-4359-AE49-22465724455B}">
      <dsp:nvSpPr>
        <dsp:cNvPr id="0" name=""/>
        <dsp:cNvSpPr/>
      </dsp:nvSpPr>
      <dsp:spPr>
        <a:xfrm>
          <a:off x="2088450" y="1256232"/>
          <a:ext cx="1488320" cy="1170308"/>
        </a:xfrm>
        <a:prstGeom prst="roundRect">
          <a:avLst>
            <a:gd name="adj" fmla="val 10000"/>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3.2 Allocating memory for IP use</a:t>
          </a:r>
          <a:endParaRPr lang="en-US" sz="1800" kern="1200" dirty="0"/>
        </a:p>
      </dsp:txBody>
      <dsp:txXfrm>
        <a:off x="2122727" y="1290509"/>
        <a:ext cx="1419766" cy="1101754"/>
      </dsp:txXfrm>
    </dsp:sp>
    <dsp:sp modelId="{09BD63AD-9AB4-4FAC-8633-C7B0FEF1D857}">
      <dsp:nvSpPr>
        <dsp:cNvPr id="0" name=""/>
        <dsp:cNvSpPr/>
      </dsp:nvSpPr>
      <dsp:spPr>
        <a:xfrm>
          <a:off x="3725603" y="1656834"/>
          <a:ext cx="315524" cy="369103"/>
        </a:xfrm>
        <a:prstGeom prst="righ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25603" y="1730655"/>
        <a:ext cx="220867" cy="221461"/>
      </dsp:txXfrm>
    </dsp:sp>
    <dsp:sp modelId="{C82B01F1-4644-499F-BB9A-6320046E9E6F}">
      <dsp:nvSpPr>
        <dsp:cNvPr id="0" name=""/>
        <dsp:cNvSpPr/>
      </dsp:nvSpPr>
      <dsp:spPr>
        <a:xfrm>
          <a:off x="4172099" y="1256232"/>
          <a:ext cx="1488320" cy="1170308"/>
        </a:xfrm>
        <a:prstGeom prst="roundRect">
          <a:avLst>
            <a:gd name="adj" fmla="val 10000"/>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3.3 Configuring IP</a:t>
          </a:r>
          <a:endParaRPr lang="en-US" sz="1800" kern="1200" dirty="0"/>
        </a:p>
      </dsp:txBody>
      <dsp:txXfrm>
        <a:off x="4206376" y="1290509"/>
        <a:ext cx="1419766" cy="1101754"/>
      </dsp:txXfrm>
    </dsp:sp>
    <dsp:sp modelId="{8D26D52B-08DB-4226-B3CA-6E841FCE2C7E}">
      <dsp:nvSpPr>
        <dsp:cNvPr id="0" name=""/>
        <dsp:cNvSpPr/>
      </dsp:nvSpPr>
      <dsp:spPr>
        <a:xfrm>
          <a:off x="5809252" y="1656834"/>
          <a:ext cx="315524" cy="369103"/>
        </a:xfrm>
        <a:prstGeom prst="righ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09252" y="1730655"/>
        <a:ext cx="220867" cy="221461"/>
      </dsp:txXfrm>
    </dsp:sp>
    <dsp:sp modelId="{640CC5D5-2D44-4DA5-8378-49AA37579F61}">
      <dsp:nvSpPr>
        <dsp:cNvPr id="0" name=""/>
        <dsp:cNvSpPr/>
      </dsp:nvSpPr>
      <dsp:spPr>
        <a:xfrm>
          <a:off x="6255748" y="1256232"/>
          <a:ext cx="1488320" cy="1170308"/>
        </a:xfrm>
        <a:prstGeom prst="roundRect">
          <a:avLst>
            <a:gd name="adj" fmla="val 10000"/>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3.4 </a:t>
          </a:r>
        </a:p>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Starting IP</a:t>
          </a:r>
          <a:endParaRPr lang="en-US" sz="1800" kern="1200" dirty="0"/>
        </a:p>
      </dsp:txBody>
      <dsp:txXfrm>
        <a:off x="6290025" y="1290509"/>
        <a:ext cx="1419766" cy="1101754"/>
      </dsp:txXfrm>
    </dsp:sp>
    <dsp:sp modelId="{BC73BACF-5F47-4E0F-A83F-56ABDF5DFDD7}">
      <dsp:nvSpPr>
        <dsp:cNvPr id="0" name=""/>
        <dsp:cNvSpPr/>
      </dsp:nvSpPr>
      <dsp:spPr>
        <a:xfrm>
          <a:off x="7892901" y="1656834"/>
          <a:ext cx="315524" cy="369103"/>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892901" y="1730655"/>
        <a:ext cx="220867" cy="221461"/>
      </dsp:txXfrm>
    </dsp:sp>
    <dsp:sp modelId="{6EA33038-6ADD-406A-AC77-2615C7BDFDD1}">
      <dsp:nvSpPr>
        <dsp:cNvPr id="0" name=""/>
        <dsp:cNvSpPr/>
      </dsp:nvSpPr>
      <dsp:spPr>
        <a:xfrm>
          <a:off x="8339398" y="1256232"/>
          <a:ext cx="1488320" cy="1170308"/>
        </a:xfrm>
        <a:prstGeom prst="roundRect">
          <a:avLst>
            <a:gd name="adj" fmla="val 10000"/>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3.5 Visualization results</a:t>
          </a:r>
          <a:endParaRPr lang="en-US" sz="1800" kern="1200" dirty="0"/>
        </a:p>
      </dsp:txBody>
      <dsp:txXfrm>
        <a:off x="8373675" y="1290509"/>
        <a:ext cx="1419766" cy="11017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BAC3D-F03E-45F9-8E29-A9BC1FD0BCE4}"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E8881-372B-4735-9EF9-2B9994045421}" type="slidenum">
              <a:rPr lang="en-US" smtClean="0"/>
              <a:t>‹#›</a:t>
            </a:fld>
            <a:endParaRPr lang="en-US"/>
          </a:p>
        </p:txBody>
      </p:sp>
    </p:spTree>
    <p:extLst>
      <p:ext uri="{BB962C8B-B14F-4D97-AF65-F5344CB8AC3E}">
        <p14:creationId xmlns:p14="http://schemas.microsoft.com/office/powerpoint/2010/main" val="265726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Once we download the bitstream into the board, our hardware and software will start to operate in concert. The most important of these is the data transfer from PS to PL. AXI4 is a data transfer protocol, and all interface class IPs in FPGA design are equipped with AXI4 interface. The AXI4 interfaces supported by Vitis HLS include the AXI4-Stream interface (axis), AXI4-Lite (</a:t>
            </a:r>
            <a:r>
              <a:rPr lang="en-US" b="0" i="0" dirty="0" err="1">
                <a:solidFill>
                  <a:srgbClr val="333333"/>
                </a:solidFill>
                <a:effectLst/>
                <a:latin typeface="Open Sans" panose="020B0606030504020204" pitchFamily="34" charset="0"/>
              </a:rPr>
              <a:t>s_axilite</a:t>
            </a:r>
            <a:r>
              <a:rPr lang="en-US" b="0" i="0" dirty="0">
                <a:solidFill>
                  <a:srgbClr val="333333"/>
                </a:solidFill>
                <a:effectLst/>
                <a:latin typeface="Open Sans" panose="020B0606030504020204" pitchFamily="34" charset="0"/>
              </a:rPr>
              <a:t>), and AXI4 master (</a:t>
            </a:r>
            <a:r>
              <a:rPr lang="en-US" b="0" i="0" dirty="0" err="1">
                <a:solidFill>
                  <a:srgbClr val="333333"/>
                </a:solidFill>
                <a:effectLst/>
                <a:latin typeface="Open Sans" panose="020B0606030504020204" pitchFamily="34" charset="0"/>
              </a:rPr>
              <a:t>m_axi</a:t>
            </a:r>
            <a:r>
              <a:rPr lang="en-US" b="0" i="0" dirty="0">
                <a:solidFill>
                  <a:srgbClr val="333333"/>
                </a:solidFill>
                <a:effectLst/>
                <a:latin typeface="Open Sans" panose="020B0606030504020204" pitchFamily="34" charset="0"/>
              </a:rPr>
              <a:t>) interfaces. The </a:t>
            </a:r>
            <a:r>
              <a:rPr lang="en-US" b="0" i="0" dirty="0" err="1">
                <a:solidFill>
                  <a:srgbClr val="333333"/>
                </a:solidFill>
                <a:effectLst/>
                <a:latin typeface="Open Sans" panose="020B0606030504020204" pitchFamily="34" charset="0"/>
              </a:rPr>
              <a:t>m_axi</a:t>
            </a:r>
            <a:r>
              <a:rPr lang="en-US" b="0" i="0" dirty="0">
                <a:solidFill>
                  <a:srgbClr val="333333"/>
                </a:solidFill>
                <a:effectLst/>
                <a:latin typeface="Open Sans" panose="020B0606030504020204" pitchFamily="34" charset="0"/>
              </a:rPr>
              <a:t> mode specifies an AXI4 Memory Mapped interface. The </a:t>
            </a:r>
            <a:r>
              <a:rPr lang="en-US" b="0" i="0" dirty="0" err="1">
                <a:solidFill>
                  <a:srgbClr val="333333"/>
                </a:solidFill>
                <a:effectLst/>
                <a:latin typeface="Open Sans" panose="020B0606030504020204" pitchFamily="34" charset="0"/>
              </a:rPr>
              <a:t>s_axilite</a:t>
            </a:r>
            <a:r>
              <a:rPr lang="en-US" b="0" i="0" dirty="0">
                <a:solidFill>
                  <a:srgbClr val="333333"/>
                </a:solidFill>
                <a:effectLst/>
                <a:latin typeface="Open Sans" panose="020B0606030504020204" pitchFamily="34" charset="0"/>
              </a:rPr>
              <a:t> mode specifies an AXI4-Lite slave interface. The axis mode specifies an AXI4-Stream interface. </a:t>
            </a:r>
          </a:p>
          <a:p>
            <a:endParaRPr lang="en-US" dirty="0"/>
          </a:p>
        </p:txBody>
      </p:sp>
      <p:sp>
        <p:nvSpPr>
          <p:cNvPr id="4" name="Slide Number Placeholder 3"/>
          <p:cNvSpPr>
            <a:spLocks noGrp="1"/>
          </p:cNvSpPr>
          <p:nvPr>
            <p:ph type="sldNum" sz="quarter" idx="5"/>
          </p:nvPr>
        </p:nvSpPr>
        <p:spPr/>
        <p:txBody>
          <a:bodyPr/>
          <a:lstStyle/>
          <a:p>
            <a:fld id="{110E8881-372B-4735-9EF9-2B9994045421}" type="slidenum">
              <a:rPr lang="en-US" smtClean="0"/>
              <a:t>4</a:t>
            </a:fld>
            <a:endParaRPr lang="en-US"/>
          </a:p>
        </p:txBody>
      </p:sp>
    </p:spTree>
    <p:extLst>
      <p:ext uri="{BB962C8B-B14F-4D97-AF65-F5344CB8AC3E}">
        <p14:creationId xmlns:p14="http://schemas.microsoft.com/office/powerpoint/2010/main" val="556241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The HLS design will have both the </a:t>
            </a:r>
            <a:r>
              <a:rPr lang="en-US" b="0" i="0" dirty="0" err="1">
                <a:solidFill>
                  <a:srgbClr val="333333"/>
                </a:solidFill>
                <a:effectLst/>
                <a:latin typeface="Open Sans" panose="020B0606030504020204" pitchFamily="34" charset="0"/>
              </a:rPr>
              <a:t>s_axilite</a:t>
            </a:r>
            <a:r>
              <a:rPr lang="en-US" b="0" i="0" dirty="0">
                <a:solidFill>
                  <a:srgbClr val="333333"/>
                </a:solidFill>
                <a:effectLst/>
                <a:latin typeface="Open Sans" panose="020B0606030504020204" pitchFamily="34" charset="0"/>
              </a:rPr>
              <a:t> adapter for the base address, and the </a:t>
            </a:r>
            <a:r>
              <a:rPr lang="en-US" b="0" i="0" dirty="0" err="1">
                <a:solidFill>
                  <a:srgbClr val="333333"/>
                </a:solidFill>
                <a:effectLst/>
                <a:latin typeface="Open Sans" panose="020B0606030504020204" pitchFamily="34" charset="0"/>
              </a:rPr>
              <a:t>m_axi</a:t>
            </a:r>
            <a:r>
              <a:rPr lang="en-US" b="0" i="0" dirty="0">
                <a:solidFill>
                  <a:srgbClr val="333333"/>
                </a:solidFill>
                <a:effectLst/>
                <a:latin typeface="Open Sans" panose="020B0606030504020204" pitchFamily="34" charset="0"/>
              </a:rPr>
              <a:t> to perform read and write transfer to the global memory. </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right</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In PYNQ, for long arrays of data, the </a:t>
            </a:r>
            <a:r>
              <a:rPr lang="en-US" b="0" i="0" dirty="0" err="1">
                <a:solidFill>
                  <a:srgbClr val="333333"/>
                </a:solidFill>
                <a:effectLst/>
                <a:latin typeface="Open Sans" panose="020B0606030504020204" pitchFamily="34" charset="0"/>
              </a:rPr>
              <a:t>axi</a:t>
            </a:r>
            <a:r>
              <a:rPr lang="en-US" b="0" i="0" dirty="0">
                <a:solidFill>
                  <a:srgbClr val="333333"/>
                </a:solidFill>
                <a:effectLst/>
                <a:latin typeface="Open Sans" panose="020B0606030504020204" pitchFamily="34" charset="0"/>
              </a:rPr>
              <a:t> type interface is generally used, which corresponds to the HP/ACP port on the Zynq for high performance transfer. For smaller data, which only requires configuration, the </a:t>
            </a:r>
            <a:r>
              <a:rPr lang="en-US" b="0" i="0" dirty="0" err="1">
                <a:solidFill>
                  <a:srgbClr val="333333"/>
                </a:solidFill>
                <a:effectLst/>
                <a:latin typeface="Open Sans" panose="020B0606030504020204" pitchFamily="34" charset="0"/>
              </a:rPr>
              <a:t>axilite</a:t>
            </a:r>
            <a:r>
              <a:rPr lang="en-US" b="0" i="0" dirty="0">
                <a:solidFill>
                  <a:srgbClr val="333333"/>
                </a:solidFill>
                <a:effectLst/>
                <a:latin typeface="Open Sans" panose="020B0606030504020204" pitchFamily="34" charset="0"/>
              </a:rPr>
              <a:t> type is suitable, which corresponds to the GP port on the Zynq with normal performance.(left)</a:t>
            </a:r>
          </a:p>
          <a:p>
            <a:endParaRPr lang="en-US" b="0" i="0" dirty="0">
              <a:solidFill>
                <a:srgbClr val="333333"/>
              </a:solidFill>
              <a:effectLst/>
              <a:latin typeface="Open Sans" panose="020B060603050402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uestion: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 to change the </a:t>
            </a:r>
            <a:r>
              <a:rPr lang="en-US" altLang="zh-CN" dirty="0" err="1">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code if using AXI4 Stream?</a:t>
            </a:r>
            <a:endParaRPr lang="en-US" dirty="0">
              <a:latin typeface="Times New Roman" panose="02020603050405020304" pitchFamily="18" charset="0"/>
              <a:cs typeface="Times New Roman" panose="02020603050405020304" pitchFamily="18" charset="0"/>
            </a:endParaRPr>
          </a:p>
          <a:p>
            <a:r>
              <a:rPr lang="en-US" dirty="0"/>
              <a:t>We will introduce it in Sobel PBL.</a:t>
            </a:r>
          </a:p>
          <a:p>
            <a:endParaRPr lang="en-US" dirty="0"/>
          </a:p>
        </p:txBody>
      </p:sp>
      <p:sp>
        <p:nvSpPr>
          <p:cNvPr id="4" name="Slide Number Placeholder 3"/>
          <p:cNvSpPr>
            <a:spLocks noGrp="1"/>
          </p:cNvSpPr>
          <p:nvPr>
            <p:ph type="sldNum" sz="quarter" idx="5"/>
          </p:nvPr>
        </p:nvSpPr>
        <p:spPr/>
        <p:txBody>
          <a:bodyPr/>
          <a:lstStyle/>
          <a:p>
            <a:fld id="{110E8881-372B-4735-9EF9-2B9994045421}" type="slidenum">
              <a:rPr lang="en-US" smtClean="0"/>
              <a:t>5</a:t>
            </a:fld>
            <a:endParaRPr lang="en-US"/>
          </a:p>
        </p:txBody>
      </p:sp>
    </p:spTree>
    <p:extLst>
      <p:ext uri="{BB962C8B-B14F-4D97-AF65-F5344CB8AC3E}">
        <p14:creationId xmlns:p14="http://schemas.microsoft.com/office/powerpoint/2010/main" val="346086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Allocate: design the variable, data length and data type.</a:t>
            </a:r>
          </a:p>
        </p:txBody>
      </p:sp>
      <p:sp>
        <p:nvSpPr>
          <p:cNvPr id="4" name="Slide Number Placeholder 3"/>
          <p:cNvSpPr>
            <a:spLocks noGrp="1"/>
          </p:cNvSpPr>
          <p:nvPr>
            <p:ph type="sldNum" sz="quarter" idx="5"/>
          </p:nvPr>
        </p:nvSpPr>
        <p:spPr/>
        <p:txBody>
          <a:bodyPr/>
          <a:lstStyle/>
          <a:p>
            <a:fld id="{110E8881-372B-4735-9EF9-2B9994045421}" type="slidenum">
              <a:rPr lang="en-US" smtClean="0"/>
              <a:t>9</a:t>
            </a:fld>
            <a:endParaRPr lang="en-US"/>
          </a:p>
        </p:txBody>
      </p:sp>
    </p:spTree>
    <p:extLst>
      <p:ext uri="{BB962C8B-B14F-4D97-AF65-F5344CB8AC3E}">
        <p14:creationId xmlns:p14="http://schemas.microsoft.com/office/powerpoint/2010/main" val="84554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write() to write the physical address</a:t>
            </a:r>
          </a:p>
        </p:txBody>
      </p:sp>
      <p:sp>
        <p:nvSpPr>
          <p:cNvPr id="4" name="Slide Number Placeholder 3"/>
          <p:cNvSpPr>
            <a:spLocks noGrp="1"/>
          </p:cNvSpPr>
          <p:nvPr>
            <p:ph type="sldNum" sz="quarter" idx="5"/>
          </p:nvPr>
        </p:nvSpPr>
        <p:spPr/>
        <p:txBody>
          <a:bodyPr/>
          <a:lstStyle/>
          <a:p>
            <a:fld id="{110E8881-372B-4735-9EF9-2B9994045421}" type="slidenum">
              <a:rPr lang="en-US" smtClean="0"/>
              <a:t>10</a:t>
            </a:fld>
            <a:endParaRPr lang="en-US"/>
          </a:p>
        </p:txBody>
      </p:sp>
    </p:spTree>
    <p:extLst>
      <p:ext uri="{BB962C8B-B14F-4D97-AF65-F5344CB8AC3E}">
        <p14:creationId xmlns:p14="http://schemas.microsoft.com/office/powerpoint/2010/main" val="146370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the time by using control signal</a:t>
            </a:r>
          </a:p>
        </p:txBody>
      </p:sp>
      <p:sp>
        <p:nvSpPr>
          <p:cNvPr id="4" name="Slide Number Placeholder 3"/>
          <p:cNvSpPr>
            <a:spLocks noGrp="1"/>
          </p:cNvSpPr>
          <p:nvPr>
            <p:ph type="sldNum" sz="quarter" idx="5"/>
          </p:nvPr>
        </p:nvSpPr>
        <p:spPr/>
        <p:txBody>
          <a:bodyPr/>
          <a:lstStyle/>
          <a:p>
            <a:fld id="{110E8881-372B-4735-9EF9-2B9994045421}" type="slidenum">
              <a:rPr lang="en-US" smtClean="0"/>
              <a:t>11</a:t>
            </a:fld>
            <a:endParaRPr lang="en-US"/>
          </a:p>
        </p:txBody>
      </p:sp>
    </p:spTree>
    <p:extLst>
      <p:ext uri="{BB962C8B-B14F-4D97-AF65-F5344CB8AC3E}">
        <p14:creationId xmlns:p14="http://schemas.microsoft.com/office/powerpoint/2010/main" val="1581893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uestion: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 to change the python code if using AXI4 Stream?</a:t>
            </a:r>
            <a:endParaRPr lang="en-US" dirty="0">
              <a:latin typeface="Times New Roman" panose="02020603050405020304" pitchFamily="18" charset="0"/>
              <a:cs typeface="Times New Roman" panose="02020603050405020304" pitchFamily="18" charset="0"/>
            </a:endParaRPr>
          </a:p>
          <a:p>
            <a:r>
              <a:rPr lang="en-US" dirty="0"/>
              <a:t>We will introduce it in Sobel PBL.</a:t>
            </a:r>
          </a:p>
        </p:txBody>
      </p:sp>
      <p:sp>
        <p:nvSpPr>
          <p:cNvPr id="4" name="Slide Number Placeholder 3"/>
          <p:cNvSpPr>
            <a:spLocks noGrp="1"/>
          </p:cNvSpPr>
          <p:nvPr>
            <p:ph type="sldNum" sz="quarter" idx="5"/>
          </p:nvPr>
        </p:nvSpPr>
        <p:spPr/>
        <p:txBody>
          <a:bodyPr/>
          <a:lstStyle/>
          <a:p>
            <a:fld id="{110E8881-372B-4735-9EF9-2B9994045421}" type="slidenum">
              <a:rPr lang="en-US" smtClean="0"/>
              <a:t>12</a:t>
            </a:fld>
            <a:endParaRPr lang="en-US"/>
          </a:p>
        </p:txBody>
      </p:sp>
    </p:spTree>
    <p:extLst>
      <p:ext uri="{BB962C8B-B14F-4D97-AF65-F5344CB8AC3E}">
        <p14:creationId xmlns:p14="http://schemas.microsoft.com/office/powerpoint/2010/main" val="394689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29D-274D-A494-C87F-D815C046D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353C1-45CD-217F-C8D7-0411AD98B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BE5EF-ABC2-7778-21C4-B957861CFAF7}"/>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BC4CA192-8AD7-EE73-BD2F-926FEDCED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56984-DEB7-4F1E-0D47-584307652193}"/>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255053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4DD5-D2B4-A20F-EEE5-32AF7444A4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418215-4DF2-486F-5C63-8B46DF0F4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DF375-CFB7-3446-7EFA-73BB62D9E303}"/>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891604E9-0520-FAD1-A5F4-13E2D3966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A1CFD-36ED-BF4F-4C9E-A5176F81C1DE}"/>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379266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EC4A96-B961-F502-30B6-7E68AB4CBA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A2F05-E178-798C-A205-08300EB38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3A900-4812-0573-BDA2-07AE7CFF4241}"/>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B0B38B9A-6156-D7FF-9098-FC4B21C96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57244-E885-59D0-CCB3-CF36459765DE}"/>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1787490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199" y="3730752"/>
            <a:ext cx="9203375" cy="1285186"/>
          </a:xfrm>
          <a:noFill/>
        </p:spPr>
        <p:txBody>
          <a:bodyPr wrap="square" lIns="0" tIns="0" rIns="0" bIns="0" anchor="b" anchorCtr="0">
            <a:no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pic>
        <p:nvPicPr>
          <p:cNvPr id="7" name="Picture 6">
            <a:extLst>
              <a:ext uri="{FF2B5EF4-FFF2-40B4-BE49-F238E27FC236}">
                <a16:creationId xmlns:a16="http://schemas.microsoft.com/office/drawing/2014/main" id="{CCEF9816-E4E3-3E43-A0E6-62AA2BBAC2F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584201" y="1004191"/>
            <a:ext cx="2654754" cy="632698"/>
          </a:xfrm>
          <a:prstGeom prst="rect">
            <a:avLst/>
          </a:prstGeom>
        </p:spPr>
      </p:pic>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84200" y="5416296"/>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20297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hf hdr="0" ft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4582D644-6452-D04E-ACC8-AE775B9DB7B4}"/>
              </a:ext>
            </a:extLst>
          </p:cNvPr>
          <p:cNvSpPr>
            <a:spLocks noGrp="1"/>
          </p:cNvSpPr>
          <p:nvPr>
            <p:ph type="pic" sz="quarter" idx="11" hasCustomPrompt="1"/>
          </p:nvPr>
        </p:nvSpPr>
        <p:spPr bwMode="gray">
          <a:xfrm>
            <a:off x="6857994" y="0"/>
            <a:ext cx="5334006"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9" name="Title 1"/>
          <p:cNvSpPr>
            <a:spLocks noGrp="1"/>
          </p:cNvSpPr>
          <p:nvPr>
            <p:ph type="title" hasCustomPrompt="1"/>
          </p:nvPr>
        </p:nvSpPr>
        <p:spPr>
          <a:xfrm>
            <a:off x="584200" y="2487336"/>
            <a:ext cx="5510213" cy="1046440"/>
          </a:xfrm>
          <a:noFill/>
        </p:spPr>
        <p:txBody>
          <a:bodyPr wrap="square" lIns="0" tIns="0" rIns="0" bIns="0" anchor="b" anchorCtr="0">
            <a:spAutoFit/>
          </a:bodyPr>
          <a:lstStyle>
            <a:lvl1pPr>
              <a:defRPr sz="34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Picture 6">
            <a:extLst>
              <a:ext uri="{FF2B5EF4-FFF2-40B4-BE49-F238E27FC236}">
                <a16:creationId xmlns:a16="http://schemas.microsoft.com/office/drawing/2014/main" id="{CCEF9816-E4E3-3E43-A0E6-62AA2BBAC2F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584200" y="585787"/>
            <a:ext cx="1227766" cy="292609"/>
          </a:xfrm>
          <a:prstGeom prst="rect">
            <a:avLst/>
          </a:prstGeom>
        </p:spPr>
      </p:pic>
    </p:spTree>
    <p:extLst>
      <p:ext uri="{BB962C8B-B14F-4D97-AF65-F5344CB8AC3E}">
        <p14:creationId xmlns:p14="http://schemas.microsoft.com/office/powerpoint/2010/main" val="165169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hf hdr="0" ftr="0" dt="0"/>
  <p:extLst>
    <p:ext uri="{DCECCB84-F9BA-43D5-87BE-67443E8EF086}">
      <p15:sldGuideLst xmlns:p15="http://schemas.microsoft.com/office/powerpoint/2012/main">
        <p15:guide id="3" pos="383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0026572"/>
      </p:ext>
    </p:extLst>
  </p:cSld>
  <p:clrMapOvr>
    <a:masterClrMapping/>
  </p:clrMapOvr>
  <p:transition>
    <p:fade/>
  </p:transition>
  <p:hf hdr="0" ftr="0" dt="0"/>
  <p:extLst>
    <p:ext uri="{DCECCB84-F9BA-43D5-87BE-67443E8EF086}">
      <p15:sldGuideLst xmlns:p15="http://schemas.microsoft.com/office/powerpoint/2012/main">
        <p15:guide id="5" orient="horz" pos="888">
          <p15:clr>
            <a:srgbClr val="5ACBF0"/>
          </p15:clr>
        </p15:guide>
        <p15:guide id="6" orient="horz" pos="108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endParaRPr lang="en-US" dirty="0"/>
          </a:p>
        </p:txBody>
      </p:sp>
      <p:sp>
        <p:nvSpPr>
          <p:cNvPr id="4" name="Text Placeholder 3"/>
          <p:cNvSpPr>
            <a:spLocks noGrp="1"/>
          </p:cNvSpPr>
          <p:nvPr>
            <p:ph type="body" sz="quarter" idx="10"/>
          </p:nvPr>
        </p:nvSpPr>
        <p:spPr>
          <a:xfrm>
            <a:off x="584200" y="1437198"/>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7190358"/>
      </p:ext>
    </p:extLst>
  </p:cSld>
  <p:clrMapOvr>
    <a:masterClrMapping/>
  </p:clrMapOvr>
  <p:transition>
    <p:fade/>
  </p:transition>
  <p:hf hdr="0" ftr="0" dt="0"/>
  <p:extLst>
    <p:ext uri="{DCECCB84-F9BA-43D5-87BE-67443E8EF086}">
      <p15:sldGuideLst xmlns:p15="http://schemas.microsoft.com/office/powerpoint/2012/main">
        <p15:guide id="2" orient="horz" pos="888">
          <p15:clr>
            <a:srgbClr val="5ACBF0"/>
          </p15:clr>
        </p15:guide>
        <p15:guide id="3" orient="horz" pos="108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71236"/>
      </p:ext>
    </p:extLst>
  </p:cSld>
  <p:clrMapOvr>
    <a:masterClrMapping/>
  </p:clrMapOvr>
  <p:transition>
    <p:fade/>
  </p:transition>
  <p:hf hdr="0" ftr="0" dt="0"/>
  <p:extLst>
    <p:ext uri="{DCECCB84-F9BA-43D5-87BE-67443E8EF086}">
      <p15:sldGuideLst xmlns:p15="http://schemas.microsoft.com/office/powerpoint/2012/main">
        <p15:guide id="3" orient="horz" pos="888">
          <p15:clr>
            <a:srgbClr val="5ACBF0"/>
          </p15:clr>
        </p15:guide>
        <p15:guide id="4" pos="3659">
          <p15:clr>
            <a:srgbClr val="5ACBF0"/>
          </p15:clr>
        </p15:guide>
        <p15:guide id="5" pos="4021">
          <p15:clr>
            <a:srgbClr val="5ACBF0"/>
          </p15:clr>
        </p15:guide>
        <p15:guide id="6" orient="horz" pos="108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9D8600-6232-EB42-9B16-FE5606C929F1}"/>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
        <p:nvSpPr>
          <p:cNvPr id="5" name="Text Placeholder 3">
            <a:extLst>
              <a:ext uri="{FF2B5EF4-FFF2-40B4-BE49-F238E27FC236}">
                <a16:creationId xmlns:a16="http://schemas.microsoft.com/office/drawing/2014/main" id="{92710BA9-0DC0-4BFB-82CF-4F93C55DEFA1}"/>
              </a:ext>
            </a:extLst>
          </p:cNvPr>
          <p:cNvSpPr>
            <a:spLocks noGrp="1"/>
          </p:cNvSpPr>
          <p:nvPr>
            <p:ph type="body" sz="quarter" idx="12"/>
          </p:nvPr>
        </p:nvSpPr>
        <p:spPr>
          <a:xfrm>
            <a:off x="58639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185F674C-7305-447F-8F35-DBBE344126BD}"/>
              </a:ext>
            </a:extLst>
          </p:cNvPr>
          <p:cNvSpPr>
            <a:spLocks noGrp="1"/>
          </p:cNvSpPr>
          <p:nvPr>
            <p:ph type="body" sz="quarter" idx="13"/>
          </p:nvPr>
        </p:nvSpPr>
        <p:spPr>
          <a:xfrm>
            <a:off x="6395720" y="1434370"/>
            <a:ext cx="520989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8859701"/>
      </p:ext>
    </p:extLst>
  </p:cSld>
  <p:clrMapOvr>
    <a:masterClrMapping/>
  </p:clrMapOvr>
  <p:transition>
    <p:fade/>
  </p:transition>
  <p:hf hdr="0" ftr="0" dt="0"/>
  <p:extLst>
    <p:ext uri="{DCECCB84-F9BA-43D5-87BE-67443E8EF086}">
      <p15:sldGuideLst xmlns:p15="http://schemas.microsoft.com/office/powerpoint/2012/main">
        <p15:guide id="3" orient="horz" pos="888">
          <p15:clr>
            <a:srgbClr val="5ACBF0"/>
          </p15:clr>
        </p15:guide>
        <p15:guide id="4" pos="3659">
          <p15:clr>
            <a:srgbClr val="5ACBF0"/>
          </p15:clr>
        </p15:guide>
        <p15:guide id="5" pos="4021">
          <p15:clr>
            <a:srgbClr val="5ACBF0"/>
          </p15:clr>
        </p15:guide>
        <p15:guide id="6" orient="horz" pos="108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42649948"/>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08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a:t>Click to edit Master title style</a:t>
            </a:r>
            <a:endParaRPr lang="en-US" dirty="0"/>
          </a:p>
        </p:txBody>
      </p:sp>
    </p:spTree>
    <p:extLst>
      <p:ext uri="{BB962C8B-B14F-4D97-AF65-F5344CB8AC3E}">
        <p14:creationId xmlns:p14="http://schemas.microsoft.com/office/powerpoint/2010/main" val="2391341042"/>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p15:clr>
            <a:srgbClr val="5ACBF0"/>
          </p15:clr>
        </p15:guide>
        <p15:guide id="29" orient="horz" pos="23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389D-747B-1E3C-706D-33C0AC8F0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57C5B-5264-6265-D70D-E86E7DAD7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C9551-CD8A-2AF0-1CB5-E51B74546842}"/>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447C0B6B-8B32-BE5F-4D28-3D53ECCED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905DE-DFC5-9E58-0730-7CF427C2DE0B}"/>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2502067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20C4-3302-EB45-B6C3-8D7D3B54A5DD}"/>
              </a:ext>
            </a:extLst>
          </p:cNvPr>
          <p:cNvSpPr>
            <a:spLocks noGrp="1"/>
          </p:cNvSpPr>
          <p:nvPr>
            <p:ph type="title"/>
          </p:nvPr>
        </p:nvSpPr>
        <p:spPr/>
        <p:txBody>
          <a:bodyPr/>
          <a:lstStyle/>
          <a:p>
            <a:r>
              <a:rPr lang="en-US"/>
              <a:t>Click to edit Master title style</a:t>
            </a:r>
            <a:endParaRPr lang="en-US" dirty="0"/>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1060B0B7-8257-AF44-8E50-C5EF88BB3828}"/>
              </a:ext>
            </a:extLst>
          </p:cNvPr>
          <p:cNvSpPr>
            <a:spLocks noGrp="1"/>
          </p:cNvSpPr>
          <p:nvPr>
            <p:ph type="pic" sz="quarter" idx="11" hasCustomPrompt="1"/>
          </p:nvPr>
        </p:nvSpPr>
        <p:spPr bwMode="gray">
          <a:xfrm>
            <a:off x="58826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4CAA7D2A-D3F3-C443-BEAB-AE463EB6977E}"/>
              </a:ext>
            </a:extLst>
          </p:cNvPr>
          <p:cNvSpPr>
            <a:spLocks noGrp="1"/>
          </p:cNvSpPr>
          <p:nvPr>
            <p:ph type="pic" sz="quarter" idx="12" hasCustomPrompt="1"/>
          </p:nvPr>
        </p:nvSpPr>
        <p:spPr bwMode="gray">
          <a:xfrm>
            <a:off x="159974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5606696E-F9FD-7A41-B239-56C925CA5E14}"/>
              </a:ext>
            </a:extLst>
          </p:cNvPr>
          <p:cNvSpPr>
            <a:spLocks noGrp="1"/>
          </p:cNvSpPr>
          <p:nvPr>
            <p:ph type="pic" sz="quarter" idx="13" hasCustomPrompt="1"/>
          </p:nvPr>
        </p:nvSpPr>
        <p:spPr bwMode="gray">
          <a:xfrm>
            <a:off x="261123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267BFD11-A5C7-534B-95DE-708BA59C3464}"/>
              </a:ext>
            </a:extLst>
          </p:cNvPr>
          <p:cNvSpPr>
            <a:spLocks noGrp="1"/>
          </p:cNvSpPr>
          <p:nvPr>
            <p:ph type="pic" sz="quarter" idx="14" hasCustomPrompt="1"/>
          </p:nvPr>
        </p:nvSpPr>
        <p:spPr bwMode="gray">
          <a:xfrm>
            <a:off x="362271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4A2493A-DA9A-774E-B698-381E87F30236}"/>
              </a:ext>
            </a:extLst>
          </p:cNvPr>
          <p:cNvSpPr>
            <a:spLocks noGrp="1"/>
          </p:cNvSpPr>
          <p:nvPr>
            <p:ph type="pic" sz="quarter" idx="15" hasCustomPrompt="1"/>
          </p:nvPr>
        </p:nvSpPr>
        <p:spPr bwMode="gray">
          <a:xfrm>
            <a:off x="463419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29F155F2-1A5E-D049-B799-7F265508271D}"/>
              </a:ext>
            </a:extLst>
          </p:cNvPr>
          <p:cNvSpPr>
            <a:spLocks noGrp="1"/>
          </p:cNvSpPr>
          <p:nvPr>
            <p:ph type="pic" sz="quarter" idx="16" hasCustomPrompt="1"/>
          </p:nvPr>
        </p:nvSpPr>
        <p:spPr bwMode="gray">
          <a:xfrm>
            <a:off x="5645683"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39D300ED-46DE-8D44-B42F-D72A4BD1D05B}"/>
              </a:ext>
            </a:extLst>
          </p:cNvPr>
          <p:cNvSpPr>
            <a:spLocks noGrp="1"/>
          </p:cNvSpPr>
          <p:nvPr>
            <p:ph type="pic" sz="quarter" idx="17" hasCustomPrompt="1"/>
          </p:nvPr>
        </p:nvSpPr>
        <p:spPr bwMode="gray">
          <a:xfrm>
            <a:off x="665716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59F3EBB-786F-7A42-B92F-72211CA921FC}"/>
              </a:ext>
            </a:extLst>
          </p:cNvPr>
          <p:cNvSpPr>
            <a:spLocks noGrp="1"/>
          </p:cNvSpPr>
          <p:nvPr>
            <p:ph type="pic" sz="quarter" idx="18" hasCustomPrompt="1"/>
          </p:nvPr>
        </p:nvSpPr>
        <p:spPr bwMode="gray">
          <a:xfrm>
            <a:off x="7668651"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EBA676D0-34EC-3646-AC3D-071EB3DD9D6C}"/>
              </a:ext>
            </a:extLst>
          </p:cNvPr>
          <p:cNvSpPr>
            <a:spLocks noGrp="1"/>
          </p:cNvSpPr>
          <p:nvPr>
            <p:ph type="pic" sz="quarter" idx="19" hasCustomPrompt="1"/>
          </p:nvPr>
        </p:nvSpPr>
        <p:spPr bwMode="gray">
          <a:xfrm>
            <a:off x="8680135"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1ADFD9C1-E635-1B46-BC21-4D5D3069E75B}"/>
              </a:ext>
            </a:extLst>
          </p:cNvPr>
          <p:cNvSpPr>
            <a:spLocks noGrp="1"/>
          </p:cNvSpPr>
          <p:nvPr>
            <p:ph type="pic" sz="quarter" idx="20" hasCustomPrompt="1"/>
          </p:nvPr>
        </p:nvSpPr>
        <p:spPr bwMode="gray">
          <a:xfrm>
            <a:off x="9691619"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3CF35C45-D347-D645-8CD2-6E3D2088C4CC}"/>
              </a:ext>
            </a:extLst>
          </p:cNvPr>
          <p:cNvSpPr>
            <a:spLocks noGrp="1"/>
          </p:cNvSpPr>
          <p:nvPr>
            <p:ph type="pic" sz="quarter" idx="21" hasCustomPrompt="1"/>
          </p:nvPr>
        </p:nvSpPr>
        <p:spPr bwMode="gray">
          <a:xfrm>
            <a:off x="10703107" y="150800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19475B80-6F15-0744-AB11-132AC7CF9AF6}"/>
              </a:ext>
            </a:extLst>
          </p:cNvPr>
          <p:cNvSpPr>
            <a:spLocks noGrp="1"/>
          </p:cNvSpPr>
          <p:nvPr>
            <p:ph type="pic" sz="quarter" idx="22" hasCustomPrompt="1"/>
          </p:nvPr>
        </p:nvSpPr>
        <p:spPr bwMode="gray">
          <a:xfrm>
            <a:off x="58826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2E65AC22-FEB4-6245-8825-006D3BD5EEC0}"/>
              </a:ext>
            </a:extLst>
          </p:cNvPr>
          <p:cNvSpPr>
            <a:spLocks noGrp="1"/>
          </p:cNvSpPr>
          <p:nvPr>
            <p:ph type="pic" sz="quarter" idx="23" hasCustomPrompt="1"/>
          </p:nvPr>
        </p:nvSpPr>
        <p:spPr bwMode="gray">
          <a:xfrm>
            <a:off x="159974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2CA5DEB6-0C05-E64B-93D0-2DC0A025A090}"/>
              </a:ext>
            </a:extLst>
          </p:cNvPr>
          <p:cNvSpPr>
            <a:spLocks noGrp="1"/>
          </p:cNvSpPr>
          <p:nvPr>
            <p:ph type="pic" sz="quarter" idx="24" hasCustomPrompt="1"/>
          </p:nvPr>
        </p:nvSpPr>
        <p:spPr bwMode="gray">
          <a:xfrm>
            <a:off x="261123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3E846680-CCD1-9948-9632-5B8197B7DFFC}"/>
              </a:ext>
            </a:extLst>
          </p:cNvPr>
          <p:cNvSpPr>
            <a:spLocks noGrp="1"/>
          </p:cNvSpPr>
          <p:nvPr>
            <p:ph type="pic" sz="quarter" idx="25" hasCustomPrompt="1"/>
          </p:nvPr>
        </p:nvSpPr>
        <p:spPr bwMode="gray">
          <a:xfrm>
            <a:off x="362271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E079D992-3FCF-A34A-88A0-8A2A68C972E0}"/>
              </a:ext>
            </a:extLst>
          </p:cNvPr>
          <p:cNvSpPr>
            <a:spLocks noGrp="1"/>
          </p:cNvSpPr>
          <p:nvPr>
            <p:ph type="pic" sz="quarter" idx="26" hasCustomPrompt="1"/>
          </p:nvPr>
        </p:nvSpPr>
        <p:spPr bwMode="gray">
          <a:xfrm>
            <a:off x="463419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2996246-3D80-2E4F-B8C7-B5C201E6038B}"/>
              </a:ext>
            </a:extLst>
          </p:cNvPr>
          <p:cNvSpPr>
            <a:spLocks noGrp="1"/>
          </p:cNvSpPr>
          <p:nvPr>
            <p:ph type="pic" sz="quarter" idx="27" hasCustomPrompt="1"/>
          </p:nvPr>
        </p:nvSpPr>
        <p:spPr bwMode="gray">
          <a:xfrm>
            <a:off x="5645683"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5B08E9CE-2FBC-A34F-A25C-316E2F2AFB58}"/>
              </a:ext>
            </a:extLst>
          </p:cNvPr>
          <p:cNvSpPr>
            <a:spLocks noGrp="1"/>
          </p:cNvSpPr>
          <p:nvPr>
            <p:ph type="pic" sz="quarter" idx="28" hasCustomPrompt="1"/>
          </p:nvPr>
        </p:nvSpPr>
        <p:spPr bwMode="gray">
          <a:xfrm>
            <a:off x="665716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FDB30B13-3B8F-8940-A799-8867F379BBFF}"/>
              </a:ext>
            </a:extLst>
          </p:cNvPr>
          <p:cNvSpPr>
            <a:spLocks noGrp="1"/>
          </p:cNvSpPr>
          <p:nvPr>
            <p:ph type="pic" sz="quarter" idx="29" hasCustomPrompt="1"/>
          </p:nvPr>
        </p:nvSpPr>
        <p:spPr bwMode="gray">
          <a:xfrm>
            <a:off x="7668651"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EC27ED1D-2D58-0F4E-AF78-B5F5237C75C8}"/>
              </a:ext>
            </a:extLst>
          </p:cNvPr>
          <p:cNvSpPr>
            <a:spLocks noGrp="1"/>
          </p:cNvSpPr>
          <p:nvPr>
            <p:ph type="pic" sz="quarter" idx="30" hasCustomPrompt="1"/>
          </p:nvPr>
        </p:nvSpPr>
        <p:spPr bwMode="gray">
          <a:xfrm>
            <a:off x="8680135"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3" name="Picture Placeholder" descr="This photo is a 'placeholder' only. Drag or drop your photo here, or click and tap the center to insert a photo.">
            <a:extLst>
              <a:ext uri="{FF2B5EF4-FFF2-40B4-BE49-F238E27FC236}">
                <a16:creationId xmlns:a16="http://schemas.microsoft.com/office/drawing/2014/main" id="{74EBE182-B741-BC49-B664-B0A622BFEA17}"/>
              </a:ext>
            </a:extLst>
          </p:cNvPr>
          <p:cNvSpPr>
            <a:spLocks noGrp="1"/>
          </p:cNvSpPr>
          <p:nvPr>
            <p:ph type="pic" sz="quarter" idx="31" hasCustomPrompt="1"/>
          </p:nvPr>
        </p:nvSpPr>
        <p:spPr bwMode="gray">
          <a:xfrm>
            <a:off x="9691619"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24" name="Picture Placeholder" descr="This photo is a 'placeholder' only. Drag or drop your photo here, or click and tap the center to insert a photo.">
            <a:extLst>
              <a:ext uri="{FF2B5EF4-FFF2-40B4-BE49-F238E27FC236}">
                <a16:creationId xmlns:a16="http://schemas.microsoft.com/office/drawing/2014/main" id="{216A9CF0-7A7F-AE48-971A-01E1283DC04D}"/>
              </a:ext>
            </a:extLst>
          </p:cNvPr>
          <p:cNvSpPr>
            <a:spLocks noGrp="1"/>
          </p:cNvSpPr>
          <p:nvPr>
            <p:ph type="pic" sz="quarter" idx="32" hasCustomPrompt="1"/>
          </p:nvPr>
        </p:nvSpPr>
        <p:spPr bwMode="gray">
          <a:xfrm>
            <a:off x="10703107" y="246191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7" name="Picture Placeholder" descr="This photo is a 'placeholder' only. Drag or drop your photo here, or click and tap the center to insert a photo.">
            <a:extLst>
              <a:ext uri="{FF2B5EF4-FFF2-40B4-BE49-F238E27FC236}">
                <a16:creationId xmlns:a16="http://schemas.microsoft.com/office/drawing/2014/main" id="{EE48212A-DC2D-8A4E-948F-CED552226B35}"/>
              </a:ext>
            </a:extLst>
          </p:cNvPr>
          <p:cNvSpPr>
            <a:spLocks noGrp="1"/>
          </p:cNvSpPr>
          <p:nvPr>
            <p:ph type="pic" sz="quarter" idx="33" hasCustomPrompt="1"/>
          </p:nvPr>
        </p:nvSpPr>
        <p:spPr bwMode="gray">
          <a:xfrm>
            <a:off x="58826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8" name="Picture Placeholder" descr="This photo is a 'placeholder' only. Drag or drop your photo here, or click and tap the center to insert a photo.">
            <a:extLst>
              <a:ext uri="{FF2B5EF4-FFF2-40B4-BE49-F238E27FC236}">
                <a16:creationId xmlns:a16="http://schemas.microsoft.com/office/drawing/2014/main" id="{2A7EC4B1-AFA8-B84C-9D6B-CFC26A347773}"/>
              </a:ext>
            </a:extLst>
          </p:cNvPr>
          <p:cNvSpPr>
            <a:spLocks noGrp="1"/>
          </p:cNvSpPr>
          <p:nvPr>
            <p:ph type="pic" sz="quarter" idx="34" hasCustomPrompt="1"/>
          </p:nvPr>
        </p:nvSpPr>
        <p:spPr bwMode="gray">
          <a:xfrm>
            <a:off x="159974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49" name="Picture Placeholder" descr="This photo is a 'placeholder' only. Drag or drop your photo here, or click and tap the center to insert a photo.">
            <a:extLst>
              <a:ext uri="{FF2B5EF4-FFF2-40B4-BE49-F238E27FC236}">
                <a16:creationId xmlns:a16="http://schemas.microsoft.com/office/drawing/2014/main" id="{3D41B8F6-CB16-8A47-93D6-22C9BD6E792E}"/>
              </a:ext>
            </a:extLst>
          </p:cNvPr>
          <p:cNvSpPr>
            <a:spLocks noGrp="1"/>
          </p:cNvSpPr>
          <p:nvPr>
            <p:ph type="pic" sz="quarter" idx="35" hasCustomPrompt="1"/>
          </p:nvPr>
        </p:nvSpPr>
        <p:spPr bwMode="gray">
          <a:xfrm>
            <a:off x="261123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0" name="Picture Placeholder" descr="This photo is a 'placeholder' only. Drag or drop your photo here, or click and tap the center to insert a photo.">
            <a:extLst>
              <a:ext uri="{FF2B5EF4-FFF2-40B4-BE49-F238E27FC236}">
                <a16:creationId xmlns:a16="http://schemas.microsoft.com/office/drawing/2014/main" id="{9F647A9E-3E39-5245-986A-31E2F83C941F}"/>
              </a:ext>
            </a:extLst>
          </p:cNvPr>
          <p:cNvSpPr>
            <a:spLocks noGrp="1"/>
          </p:cNvSpPr>
          <p:nvPr>
            <p:ph type="pic" sz="quarter" idx="36" hasCustomPrompt="1"/>
          </p:nvPr>
        </p:nvSpPr>
        <p:spPr bwMode="gray">
          <a:xfrm>
            <a:off x="362271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1" name="Picture Placeholder" descr="This photo is a 'placeholder' only. Drag or drop your photo here, or click and tap the center to insert a photo.">
            <a:extLst>
              <a:ext uri="{FF2B5EF4-FFF2-40B4-BE49-F238E27FC236}">
                <a16:creationId xmlns:a16="http://schemas.microsoft.com/office/drawing/2014/main" id="{C943DD5E-95E4-004B-A652-3964101490F7}"/>
              </a:ext>
            </a:extLst>
          </p:cNvPr>
          <p:cNvSpPr>
            <a:spLocks noGrp="1"/>
          </p:cNvSpPr>
          <p:nvPr>
            <p:ph type="pic" sz="quarter" idx="37" hasCustomPrompt="1"/>
          </p:nvPr>
        </p:nvSpPr>
        <p:spPr bwMode="gray">
          <a:xfrm>
            <a:off x="463419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2" name="Picture Placeholder" descr="This photo is a 'placeholder' only. Drag or drop your photo here, or click and tap the center to insert a photo.">
            <a:extLst>
              <a:ext uri="{FF2B5EF4-FFF2-40B4-BE49-F238E27FC236}">
                <a16:creationId xmlns:a16="http://schemas.microsoft.com/office/drawing/2014/main" id="{7324A395-E051-B041-98A7-F038983D90B3}"/>
              </a:ext>
            </a:extLst>
          </p:cNvPr>
          <p:cNvSpPr>
            <a:spLocks noGrp="1"/>
          </p:cNvSpPr>
          <p:nvPr>
            <p:ph type="pic" sz="quarter" idx="38" hasCustomPrompt="1"/>
          </p:nvPr>
        </p:nvSpPr>
        <p:spPr bwMode="gray">
          <a:xfrm>
            <a:off x="5645683"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3" name="Picture Placeholder" descr="This photo is a 'placeholder' only. Drag or drop your photo here, or click and tap the center to insert a photo.">
            <a:extLst>
              <a:ext uri="{FF2B5EF4-FFF2-40B4-BE49-F238E27FC236}">
                <a16:creationId xmlns:a16="http://schemas.microsoft.com/office/drawing/2014/main" id="{5D8EB23B-20D2-E04A-8B4F-F25763669F4C}"/>
              </a:ext>
            </a:extLst>
          </p:cNvPr>
          <p:cNvSpPr>
            <a:spLocks noGrp="1"/>
          </p:cNvSpPr>
          <p:nvPr>
            <p:ph type="pic" sz="quarter" idx="39" hasCustomPrompt="1"/>
          </p:nvPr>
        </p:nvSpPr>
        <p:spPr bwMode="gray">
          <a:xfrm>
            <a:off x="665716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4" name="Picture Placeholder" descr="This photo is a 'placeholder' only. Drag or drop your photo here, or click and tap the center to insert a photo.">
            <a:extLst>
              <a:ext uri="{FF2B5EF4-FFF2-40B4-BE49-F238E27FC236}">
                <a16:creationId xmlns:a16="http://schemas.microsoft.com/office/drawing/2014/main" id="{9176A914-34CF-6A48-A1B5-7978B2CF9C71}"/>
              </a:ext>
            </a:extLst>
          </p:cNvPr>
          <p:cNvSpPr>
            <a:spLocks noGrp="1"/>
          </p:cNvSpPr>
          <p:nvPr>
            <p:ph type="pic" sz="quarter" idx="40" hasCustomPrompt="1"/>
          </p:nvPr>
        </p:nvSpPr>
        <p:spPr bwMode="gray">
          <a:xfrm>
            <a:off x="7668651"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5" name="Picture Placeholder" descr="This photo is a 'placeholder' only. Drag or drop your photo here, or click and tap the center to insert a photo.">
            <a:extLst>
              <a:ext uri="{FF2B5EF4-FFF2-40B4-BE49-F238E27FC236}">
                <a16:creationId xmlns:a16="http://schemas.microsoft.com/office/drawing/2014/main" id="{DC220427-E17B-B24E-AB8E-2626C72238E1}"/>
              </a:ext>
            </a:extLst>
          </p:cNvPr>
          <p:cNvSpPr>
            <a:spLocks noGrp="1"/>
          </p:cNvSpPr>
          <p:nvPr>
            <p:ph type="pic" sz="quarter" idx="41" hasCustomPrompt="1"/>
          </p:nvPr>
        </p:nvSpPr>
        <p:spPr bwMode="gray">
          <a:xfrm>
            <a:off x="8680135"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6" name="Picture Placeholder" descr="This photo is a 'placeholder' only. Drag or drop your photo here, or click and tap the center to insert a photo.">
            <a:extLst>
              <a:ext uri="{FF2B5EF4-FFF2-40B4-BE49-F238E27FC236}">
                <a16:creationId xmlns:a16="http://schemas.microsoft.com/office/drawing/2014/main" id="{256B660E-74F0-6749-933B-EBBB3DC15E3C}"/>
              </a:ext>
            </a:extLst>
          </p:cNvPr>
          <p:cNvSpPr>
            <a:spLocks noGrp="1"/>
          </p:cNvSpPr>
          <p:nvPr>
            <p:ph type="pic" sz="quarter" idx="42" hasCustomPrompt="1"/>
          </p:nvPr>
        </p:nvSpPr>
        <p:spPr bwMode="gray">
          <a:xfrm>
            <a:off x="9691619"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7" name="Picture Placeholder" descr="This photo is a 'placeholder' only. Drag or drop your photo here, or click and tap the center to insert a photo.">
            <a:extLst>
              <a:ext uri="{FF2B5EF4-FFF2-40B4-BE49-F238E27FC236}">
                <a16:creationId xmlns:a16="http://schemas.microsoft.com/office/drawing/2014/main" id="{800E9B2C-54F5-7247-8B0A-8ECF84CB3EC6}"/>
              </a:ext>
            </a:extLst>
          </p:cNvPr>
          <p:cNvSpPr>
            <a:spLocks noGrp="1"/>
          </p:cNvSpPr>
          <p:nvPr>
            <p:ph type="pic" sz="quarter" idx="43" hasCustomPrompt="1"/>
          </p:nvPr>
        </p:nvSpPr>
        <p:spPr bwMode="gray">
          <a:xfrm>
            <a:off x="10703107" y="341582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8" name="Picture Placeholder" descr="This photo is a 'placeholder' only. Drag or drop your photo here, or click and tap the center to insert a photo.">
            <a:extLst>
              <a:ext uri="{FF2B5EF4-FFF2-40B4-BE49-F238E27FC236}">
                <a16:creationId xmlns:a16="http://schemas.microsoft.com/office/drawing/2014/main" id="{01E232AB-8B15-254B-A855-7F8837E250DF}"/>
              </a:ext>
            </a:extLst>
          </p:cNvPr>
          <p:cNvSpPr>
            <a:spLocks noGrp="1"/>
          </p:cNvSpPr>
          <p:nvPr>
            <p:ph type="pic" sz="quarter" idx="44" hasCustomPrompt="1"/>
          </p:nvPr>
        </p:nvSpPr>
        <p:spPr bwMode="gray">
          <a:xfrm>
            <a:off x="58826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59" name="Picture Placeholder" descr="This photo is a 'placeholder' only. Drag or drop your photo here, or click and tap the center to insert a photo.">
            <a:extLst>
              <a:ext uri="{FF2B5EF4-FFF2-40B4-BE49-F238E27FC236}">
                <a16:creationId xmlns:a16="http://schemas.microsoft.com/office/drawing/2014/main" id="{0A9C15B7-B0C8-6F44-8D00-8A2A4EEBF911}"/>
              </a:ext>
            </a:extLst>
          </p:cNvPr>
          <p:cNvSpPr>
            <a:spLocks noGrp="1"/>
          </p:cNvSpPr>
          <p:nvPr>
            <p:ph type="pic" sz="quarter" idx="45" hasCustomPrompt="1"/>
          </p:nvPr>
        </p:nvSpPr>
        <p:spPr bwMode="gray">
          <a:xfrm>
            <a:off x="159974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0" name="Picture Placeholder" descr="This photo is a 'placeholder' only. Drag or drop your photo here, or click and tap the center to insert a photo.">
            <a:extLst>
              <a:ext uri="{FF2B5EF4-FFF2-40B4-BE49-F238E27FC236}">
                <a16:creationId xmlns:a16="http://schemas.microsoft.com/office/drawing/2014/main" id="{855E00E5-0C32-114B-9C71-A210C35FD8A5}"/>
              </a:ext>
            </a:extLst>
          </p:cNvPr>
          <p:cNvSpPr>
            <a:spLocks noGrp="1"/>
          </p:cNvSpPr>
          <p:nvPr>
            <p:ph type="pic" sz="quarter" idx="46" hasCustomPrompt="1"/>
          </p:nvPr>
        </p:nvSpPr>
        <p:spPr bwMode="gray">
          <a:xfrm>
            <a:off x="261123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1" name="Picture Placeholder" descr="This photo is a 'placeholder' only. Drag or drop your photo here, or click and tap the center to insert a photo.">
            <a:extLst>
              <a:ext uri="{FF2B5EF4-FFF2-40B4-BE49-F238E27FC236}">
                <a16:creationId xmlns:a16="http://schemas.microsoft.com/office/drawing/2014/main" id="{53BCE8B7-2363-754D-8DCC-BBD1A812A666}"/>
              </a:ext>
            </a:extLst>
          </p:cNvPr>
          <p:cNvSpPr>
            <a:spLocks noGrp="1"/>
          </p:cNvSpPr>
          <p:nvPr>
            <p:ph type="pic" sz="quarter" idx="47" hasCustomPrompt="1"/>
          </p:nvPr>
        </p:nvSpPr>
        <p:spPr bwMode="gray">
          <a:xfrm>
            <a:off x="362271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2" name="Picture Placeholder" descr="This photo is a 'placeholder' only. Drag or drop your photo here, or click and tap the center to insert a photo.">
            <a:extLst>
              <a:ext uri="{FF2B5EF4-FFF2-40B4-BE49-F238E27FC236}">
                <a16:creationId xmlns:a16="http://schemas.microsoft.com/office/drawing/2014/main" id="{3DD5E7E1-6C4A-D24E-B423-731BCB2FED82}"/>
              </a:ext>
            </a:extLst>
          </p:cNvPr>
          <p:cNvSpPr>
            <a:spLocks noGrp="1"/>
          </p:cNvSpPr>
          <p:nvPr>
            <p:ph type="pic" sz="quarter" idx="48" hasCustomPrompt="1"/>
          </p:nvPr>
        </p:nvSpPr>
        <p:spPr bwMode="gray">
          <a:xfrm>
            <a:off x="463419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3" name="Picture Placeholder" descr="This photo is a 'placeholder' only. Drag or drop your photo here, or click and tap the center to insert a photo.">
            <a:extLst>
              <a:ext uri="{FF2B5EF4-FFF2-40B4-BE49-F238E27FC236}">
                <a16:creationId xmlns:a16="http://schemas.microsoft.com/office/drawing/2014/main" id="{7994E403-A4F2-D143-8694-FFDDED83B568}"/>
              </a:ext>
            </a:extLst>
          </p:cNvPr>
          <p:cNvSpPr>
            <a:spLocks noGrp="1"/>
          </p:cNvSpPr>
          <p:nvPr>
            <p:ph type="pic" sz="quarter" idx="49" hasCustomPrompt="1"/>
          </p:nvPr>
        </p:nvSpPr>
        <p:spPr bwMode="gray">
          <a:xfrm>
            <a:off x="5645683"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4" name="Picture Placeholder" descr="This photo is a 'placeholder' only. Drag or drop your photo here, or click and tap the center to insert a photo.">
            <a:extLst>
              <a:ext uri="{FF2B5EF4-FFF2-40B4-BE49-F238E27FC236}">
                <a16:creationId xmlns:a16="http://schemas.microsoft.com/office/drawing/2014/main" id="{1DD66CA9-613E-E649-873E-15770AF37966}"/>
              </a:ext>
            </a:extLst>
          </p:cNvPr>
          <p:cNvSpPr>
            <a:spLocks noGrp="1"/>
          </p:cNvSpPr>
          <p:nvPr>
            <p:ph type="pic" sz="quarter" idx="50" hasCustomPrompt="1"/>
          </p:nvPr>
        </p:nvSpPr>
        <p:spPr bwMode="gray">
          <a:xfrm>
            <a:off x="665716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5" name="Picture Placeholder" descr="This photo is a 'placeholder' only. Drag or drop your photo here, or click and tap the center to insert a photo.">
            <a:extLst>
              <a:ext uri="{FF2B5EF4-FFF2-40B4-BE49-F238E27FC236}">
                <a16:creationId xmlns:a16="http://schemas.microsoft.com/office/drawing/2014/main" id="{F1F31EBB-82CA-0B47-90B9-623F7BEA7BCC}"/>
              </a:ext>
            </a:extLst>
          </p:cNvPr>
          <p:cNvSpPr>
            <a:spLocks noGrp="1"/>
          </p:cNvSpPr>
          <p:nvPr>
            <p:ph type="pic" sz="quarter" idx="51" hasCustomPrompt="1"/>
          </p:nvPr>
        </p:nvSpPr>
        <p:spPr bwMode="gray">
          <a:xfrm>
            <a:off x="7668651"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6" name="Picture Placeholder" descr="This photo is a 'placeholder' only. Drag or drop your photo here, or click and tap the center to insert a photo.">
            <a:extLst>
              <a:ext uri="{FF2B5EF4-FFF2-40B4-BE49-F238E27FC236}">
                <a16:creationId xmlns:a16="http://schemas.microsoft.com/office/drawing/2014/main" id="{13354D4A-7AE4-3249-979C-EF717F4169E2}"/>
              </a:ext>
            </a:extLst>
          </p:cNvPr>
          <p:cNvSpPr>
            <a:spLocks noGrp="1"/>
          </p:cNvSpPr>
          <p:nvPr>
            <p:ph type="pic" sz="quarter" idx="52" hasCustomPrompt="1"/>
          </p:nvPr>
        </p:nvSpPr>
        <p:spPr bwMode="gray">
          <a:xfrm>
            <a:off x="8680135"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7" name="Picture Placeholder" descr="This photo is a 'placeholder' only. Drag or drop your photo here, or click and tap the center to insert a photo.">
            <a:extLst>
              <a:ext uri="{FF2B5EF4-FFF2-40B4-BE49-F238E27FC236}">
                <a16:creationId xmlns:a16="http://schemas.microsoft.com/office/drawing/2014/main" id="{D798148F-325B-8847-998F-D6695555F7A4}"/>
              </a:ext>
            </a:extLst>
          </p:cNvPr>
          <p:cNvSpPr>
            <a:spLocks noGrp="1"/>
          </p:cNvSpPr>
          <p:nvPr>
            <p:ph type="pic" sz="quarter" idx="53" hasCustomPrompt="1"/>
          </p:nvPr>
        </p:nvSpPr>
        <p:spPr bwMode="gray">
          <a:xfrm>
            <a:off x="9691619"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8" name="Picture Placeholder" descr="This photo is a 'placeholder' only. Drag or drop your photo here, or click and tap the center to insert a photo.">
            <a:extLst>
              <a:ext uri="{FF2B5EF4-FFF2-40B4-BE49-F238E27FC236}">
                <a16:creationId xmlns:a16="http://schemas.microsoft.com/office/drawing/2014/main" id="{9FC062AA-6E9F-F148-A650-D892DEAD4D5B}"/>
              </a:ext>
            </a:extLst>
          </p:cNvPr>
          <p:cNvSpPr>
            <a:spLocks noGrp="1"/>
          </p:cNvSpPr>
          <p:nvPr>
            <p:ph type="pic" sz="quarter" idx="54" hasCustomPrompt="1"/>
          </p:nvPr>
        </p:nvSpPr>
        <p:spPr bwMode="gray">
          <a:xfrm>
            <a:off x="10703107" y="436973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69" name="Picture Placeholder" descr="This photo is a 'placeholder' only. Drag or drop your photo here, or click and tap the center to insert a photo.">
            <a:extLst>
              <a:ext uri="{FF2B5EF4-FFF2-40B4-BE49-F238E27FC236}">
                <a16:creationId xmlns:a16="http://schemas.microsoft.com/office/drawing/2014/main" id="{2736B318-56FF-BD45-BE51-B4F02187BAB1}"/>
              </a:ext>
            </a:extLst>
          </p:cNvPr>
          <p:cNvSpPr>
            <a:spLocks noGrp="1"/>
          </p:cNvSpPr>
          <p:nvPr>
            <p:ph type="pic" sz="quarter" idx="55" hasCustomPrompt="1"/>
          </p:nvPr>
        </p:nvSpPr>
        <p:spPr bwMode="gray">
          <a:xfrm>
            <a:off x="58826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0" name="Picture Placeholder" descr="This photo is a 'placeholder' only. Drag or drop your photo here, or click and tap the center to insert a photo.">
            <a:extLst>
              <a:ext uri="{FF2B5EF4-FFF2-40B4-BE49-F238E27FC236}">
                <a16:creationId xmlns:a16="http://schemas.microsoft.com/office/drawing/2014/main" id="{C874F5D0-313C-9C4E-A76E-837FA8B341EF}"/>
              </a:ext>
            </a:extLst>
          </p:cNvPr>
          <p:cNvSpPr>
            <a:spLocks noGrp="1"/>
          </p:cNvSpPr>
          <p:nvPr>
            <p:ph type="pic" sz="quarter" idx="56" hasCustomPrompt="1"/>
          </p:nvPr>
        </p:nvSpPr>
        <p:spPr bwMode="gray">
          <a:xfrm>
            <a:off x="159974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1" name="Picture Placeholder" descr="This photo is a 'placeholder' only. Drag or drop your photo here, or click and tap the center to insert a photo.">
            <a:extLst>
              <a:ext uri="{FF2B5EF4-FFF2-40B4-BE49-F238E27FC236}">
                <a16:creationId xmlns:a16="http://schemas.microsoft.com/office/drawing/2014/main" id="{0B1B6CBD-7E6A-E64A-8901-48FC6B628F8A}"/>
              </a:ext>
            </a:extLst>
          </p:cNvPr>
          <p:cNvSpPr>
            <a:spLocks noGrp="1"/>
          </p:cNvSpPr>
          <p:nvPr>
            <p:ph type="pic" sz="quarter" idx="57" hasCustomPrompt="1"/>
          </p:nvPr>
        </p:nvSpPr>
        <p:spPr bwMode="gray">
          <a:xfrm>
            <a:off x="261123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2" name="Picture Placeholder" descr="This photo is a 'placeholder' only. Drag or drop your photo here, or click and tap the center to insert a photo.">
            <a:extLst>
              <a:ext uri="{FF2B5EF4-FFF2-40B4-BE49-F238E27FC236}">
                <a16:creationId xmlns:a16="http://schemas.microsoft.com/office/drawing/2014/main" id="{81345C8D-49CF-D74B-BBBF-1ABB0F2BC7E0}"/>
              </a:ext>
            </a:extLst>
          </p:cNvPr>
          <p:cNvSpPr>
            <a:spLocks noGrp="1"/>
          </p:cNvSpPr>
          <p:nvPr>
            <p:ph type="pic" sz="quarter" idx="58" hasCustomPrompt="1"/>
          </p:nvPr>
        </p:nvSpPr>
        <p:spPr bwMode="gray">
          <a:xfrm>
            <a:off x="362271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3" name="Picture Placeholder" descr="This photo is a 'placeholder' only. Drag or drop your photo here, or click and tap the center to insert a photo.">
            <a:extLst>
              <a:ext uri="{FF2B5EF4-FFF2-40B4-BE49-F238E27FC236}">
                <a16:creationId xmlns:a16="http://schemas.microsoft.com/office/drawing/2014/main" id="{59431BFC-6034-2D48-B40D-D214B5BA49EA}"/>
              </a:ext>
            </a:extLst>
          </p:cNvPr>
          <p:cNvSpPr>
            <a:spLocks noGrp="1"/>
          </p:cNvSpPr>
          <p:nvPr>
            <p:ph type="pic" sz="quarter" idx="59" hasCustomPrompt="1"/>
          </p:nvPr>
        </p:nvSpPr>
        <p:spPr bwMode="gray">
          <a:xfrm>
            <a:off x="463419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4" name="Picture Placeholder" descr="This photo is a 'placeholder' only. Drag or drop your photo here, or click and tap the center to insert a photo.">
            <a:extLst>
              <a:ext uri="{FF2B5EF4-FFF2-40B4-BE49-F238E27FC236}">
                <a16:creationId xmlns:a16="http://schemas.microsoft.com/office/drawing/2014/main" id="{1E881A0D-AB0E-1544-945D-AFD48D4CD2F5}"/>
              </a:ext>
            </a:extLst>
          </p:cNvPr>
          <p:cNvSpPr>
            <a:spLocks noGrp="1"/>
          </p:cNvSpPr>
          <p:nvPr>
            <p:ph type="pic" sz="quarter" idx="60" hasCustomPrompt="1"/>
          </p:nvPr>
        </p:nvSpPr>
        <p:spPr bwMode="gray">
          <a:xfrm>
            <a:off x="5645683"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5" name="Picture Placeholder" descr="This photo is a 'placeholder' only. Drag or drop your photo here, or click and tap the center to insert a photo.">
            <a:extLst>
              <a:ext uri="{FF2B5EF4-FFF2-40B4-BE49-F238E27FC236}">
                <a16:creationId xmlns:a16="http://schemas.microsoft.com/office/drawing/2014/main" id="{764F7E33-6DCA-DF42-BB2E-C8EC136C0AAA}"/>
              </a:ext>
            </a:extLst>
          </p:cNvPr>
          <p:cNvSpPr>
            <a:spLocks noGrp="1"/>
          </p:cNvSpPr>
          <p:nvPr>
            <p:ph type="pic" sz="quarter" idx="61" hasCustomPrompt="1"/>
          </p:nvPr>
        </p:nvSpPr>
        <p:spPr bwMode="gray">
          <a:xfrm>
            <a:off x="665716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6" name="Picture Placeholder" descr="This photo is a 'placeholder' only. Drag or drop your photo here, or click and tap the center to insert a photo.">
            <a:extLst>
              <a:ext uri="{FF2B5EF4-FFF2-40B4-BE49-F238E27FC236}">
                <a16:creationId xmlns:a16="http://schemas.microsoft.com/office/drawing/2014/main" id="{AC86F5EF-AD62-294A-AE53-AD62F4600B0F}"/>
              </a:ext>
            </a:extLst>
          </p:cNvPr>
          <p:cNvSpPr>
            <a:spLocks noGrp="1"/>
          </p:cNvSpPr>
          <p:nvPr>
            <p:ph type="pic" sz="quarter" idx="62" hasCustomPrompt="1"/>
          </p:nvPr>
        </p:nvSpPr>
        <p:spPr bwMode="gray">
          <a:xfrm>
            <a:off x="7668651"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7" name="Picture Placeholder" descr="This photo is a 'placeholder' only. Drag or drop your photo here, or click and tap the center to insert a photo.">
            <a:extLst>
              <a:ext uri="{FF2B5EF4-FFF2-40B4-BE49-F238E27FC236}">
                <a16:creationId xmlns:a16="http://schemas.microsoft.com/office/drawing/2014/main" id="{2DDEFD37-0863-F949-AA96-5F73CC3B271A}"/>
              </a:ext>
            </a:extLst>
          </p:cNvPr>
          <p:cNvSpPr>
            <a:spLocks noGrp="1"/>
          </p:cNvSpPr>
          <p:nvPr>
            <p:ph type="pic" sz="quarter" idx="63" hasCustomPrompt="1"/>
          </p:nvPr>
        </p:nvSpPr>
        <p:spPr bwMode="gray">
          <a:xfrm>
            <a:off x="8680135"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8" name="Picture Placeholder" descr="This photo is a 'placeholder' only. Drag or drop your photo here, or click and tap the center to insert a photo.">
            <a:extLst>
              <a:ext uri="{FF2B5EF4-FFF2-40B4-BE49-F238E27FC236}">
                <a16:creationId xmlns:a16="http://schemas.microsoft.com/office/drawing/2014/main" id="{C7F81ABC-5057-6D45-AD46-29A54A126114}"/>
              </a:ext>
            </a:extLst>
          </p:cNvPr>
          <p:cNvSpPr>
            <a:spLocks noGrp="1"/>
          </p:cNvSpPr>
          <p:nvPr>
            <p:ph type="pic" sz="quarter" idx="64" hasCustomPrompt="1"/>
          </p:nvPr>
        </p:nvSpPr>
        <p:spPr bwMode="gray">
          <a:xfrm>
            <a:off x="9691619"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
        <p:nvSpPr>
          <p:cNvPr id="79" name="Picture Placeholder" descr="This photo is a 'placeholder' only. Drag or drop your photo here, or click and tap the center to insert a photo.">
            <a:extLst>
              <a:ext uri="{FF2B5EF4-FFF2-40B4-BE49-F238E27FC236}">
                <a16:creationId xmlns:a16="http://schemas.microsoft.com/office/drawing/2014/main" id="{9866A0A0-C971-6B47-A279-161DD8E70EEB}"/>
              </a:ext>
            </a:extLst>
          </p:cNvPr>
          <p:cNvSpPr>
            <a:spLocks noGrp="1"/>
          </p:cNvSpPr>
          <p:nvPr>
            <p:ph type="pic" sz="quarter" idx="65" hasCustomPrompt="1"/>
          </p:nvPr>
        </p:nvSpPr>
        <p:spPr bwMode="gray">
          <a:xfrm>
            <a:off x="10703107" y="5323643"/>
            <a:ext cx="906233" cy="852256"/>
          </a:xfrm>
          <a:pattFill prst="wdUpDiag">
            <a:fgClr>
              <a:schemeClr val="accent1">
                <a:lumMod val="50000"/>
              </a:schemeClr>
            </a:fgClr>
            <a:bgClr>
              <a:schemeClr val="tx2">
                <a:lumMod val="50000"/>
              </a:schemeClr>
            </a:bgClr>
          </a:pattFill>
          <a:ln w="12700">
            <a:solidFill>
              <a:schemeClr val="bg1">
                <a:lumMod val="75000"/>
              </a:schemeClr>
            </a:solidFill>
            <a:miter lim="800000"/>
          </a:ln>
        </p:spPr>
        <p:txBody>
          <a:bodyPr lIns="91440" tIns="91440" rIns="91440" bIns="91440" anchor="ctr" anchorCtr="0">
            <a:noAutofit/>
          </a:bodyPr>
          <a:lstStyle>
            <a:lvl1pPr marL="0" indent="0" algn="ctr">
              <a:lnSpc>
                <a:spcPct val="100000"/>
              </a:lnSpc>
              <a:spcBef>
                <a:spcPts val="0"/>
              </a:spcBef>
              <a:buNone/>
              <a:defRPr sz="800" b="0">
                <a:solidFill>
                  <a:srgbClr val="FFFFFF"/>
                </a:solidFill>
                <a:latin typeface="+mn-lt"/>
                <a:cs typeface="Segoe UI" panose="020B0502040204020203" pitchFamily="34" charset="0"/>
              </a:defRPr>
            </a:lvl1pPr>
          </a:lstStyle>
          <a:p>
            <a:r>
              <a:rPr lang="en-US" dirty="0"/>
              <a:t>Drop Image</a:t>
            </a:r>
          </a:p>
        </p:txBody>
      </p:sp>
    </p:spTree>
    <p:extLst>
      <p:ext uri="{BB962C8B-B14F-4D97-AF65-F5344CB8AC3E}">
        <p14:creationId xmlns:p14="http://schemas.microsoft.com/office/powerpoint/2010/main" val="1530390616"/>
      </p:ext>
    </p:extLst>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950426475"/>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duct/Feature - Square 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91FAC0-2210-AA45-95A9-B6A721525D07}"/>
              </a:ext>
            </a:extLst>
          </p:cNvPr>
          <p:cNvSpPr>
            <a:spLocks noGrp="1"/>
          </p:cNvSpPr>
          <p:nvPr>
            <p:ph type="title"/>
          </p:nvPr>
        </p:nvSpPr>
        <p:spPr>
          <a:xfrm>
            <a:off x="5638800" y="1028700"/>
            <a:ext cx="6259511" cy="914400"/>
          </a:xfrm>
        </p:spPr>
        <p:txBody>
          <a:bodyPr anchor="b">
            <a:normAutofit/>
          </a:bodyPr>
          <a:lstStyle>
            <a:lvl1pPr>
              <a:defRPr sz="2400"/>
            </a:lvl1pPr>
          </a:lstStyle>
          <a:p>
            <a:r>
              <a:rPr lang="en-US"/>
              <a:t>Click to edit Master title style</a:t>
            </a:r>
            <a:endParaRPr lang="en-US" dirty="0"/>
          </a:p>
        </p:txBody>
      </p:sp>
      <p:sp>
        <p:nvSpPr>
          <p:cNvPr id="6" name="Content Placeholder 4">
            <a:extLst>
              <a:ext uri="{FF2B5EF4-FFF2-40B4-BE49-F238E27FC236}">
                <a16:creationId xmlns:a16="http://schemas.microsoft.com/office/drawing/2014/main" id="{E0B0D8E2-424A-CE45-AD48-F95CCAF11354}"/>
              </a:ext>
            </a:extLst>
          </p:cNvPr>
          <p:cNvSpPr>
            <a:spLocks noGrp="1"/>
          </p:cNvSpPr>
          <p:nvPr>
            <p:ph sz="quarter" idx="12"/>
          </p:nvPr>
        </p:nvSpPr>
        <p:spPr>
          <a:xfrm>
            <a:off x="5638801" y="2299447"/>
            <a:ext cx="6259511" cy="3491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293688" y="1043675"/>
            <a:ext cx="5040311" cy="4740089"/>
          </a:xfrm>
          <a:pattFill prst="wdUpDiag">
            <a:fgClr>
              <a:schemeClr val="accent1">
                <a:lumMod val="50000"/>
              </a:schemeClr>
            </a:fgClr>
            <a:bgClr>
              <a:schemeClr val="tx2">
                <a:lumMod val="50000"/>
              </a:schemeClr>
            </a:bgClr>
          </a:pattFill>
        </p:spPr>
        <p:txBody>
          <a:bodyPr lIns="0" tIns="72000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327898"/>
      </p:ext>
    </p:extLst>
  </p:cSld>
  <p:clrMapOvr>
    <a:masterClrMapping/>
  </p:clrMapOvr>
  <p:transition>
    <p:fade/>
  </p:transition>
  <p:hf hdr="0" ftr="0" dt="0"/>
  <p:extLst>
    <p:ext uri="{DCECCB84-F9BA-43D5-87BE-67443E8EF086}">
      <p15:sldGuideLst xmlns:p15="http://schemas.microsoft.com/office/powerpoint/2012/main">
        <p15:guide id="2" pos="3360">
          <p15:clr>
            <a:srgbClr val="FBAE40"/>
          </p15:clr>
        </p15:guide>
        <p15:guide id="6" orient="horz" pos="648">
          <p15:clr>
            <a:srgbClr val="5ACBF0"/>
          </p15:clr>
        </p15:guide>
        <p15:guide id="8" orient="horz" pos="3648">
          <p15:clr>
            <a:srgbClr val="5ACBF0"/>
          </p15:clr>
        </p15:guide>
        <p15:guide id="10" pos="3720">
          <p15:clr>
            <a:srgbClr val="C35EA4"/>
          </p15:clr>
        </p15:guide>
        <p15:guide id="11" pos="2993">
          <p15:clr>
            <a:srgbClr val="5ACBF0"/>
          </p15:clr>
        </p15:guide>
        <p15:guide id="12" pos="3552">
          <p15:clr>
            <a:srgbClr val="A4A3A4"/>
          </p15:clr>
        </p15:guide>
        <p15:guide id="14" orient="horz" pos="144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78489582"/>
      </p:ext>
    </p:extLst>
  </p:cSld>
  <p:clrMapOvr>
    <a:masterClrMapping/>
  </p:clrMapOvr>
  <p:transition>
    <p:fade/>
  </p:transition>
  <p:hf hdr="0" ftr="0" dt="0"/>
  <p:extLst>
    <p:ext uri="{DCECCB84-F9BA-43D5-87BE-67443E8EF086}">
      <p15:sldGuideLst xmlns:p15="http://schemas.microsoft.com/office/powerpoint/2012/main">
        <p15:guide id="5" orient="horz" pos="288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pattFill prst="wdUpDiag">
            <a:fgClr>
              <a:schemeClr val="accent1">
                <a:lumMod val="50000"/>
              </a:schemeClr>
            </a:fgClr>
            <a:bgClr>
              <a:schemeClr val="tx2">
                <a:lumMod val="50000"/>
              </a:schemeClr>
            </a:bgClr>
          </a:pattFill>
        </p:spPr>
        <p:txBody>
          <a:bodyPr vert="horz" wrap="square" lIns="0" tIns="720000" rIns="0" bIns="0" rtlCol="0" anchor="t" anchorCtr="0">
            <a:noAutofit/>
          </a:bodyPr>
          <a:lstStyle>
            <a:lvl1pPr marL="0" indent="0" algn="ctr">
              <a:buNone/>
              <a:defRPr lang="en-US" sz="12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592370401"/>
      </p:ext>
    </p:extLst>
  </p:cSld>
  <p:clrMapOvr>
    <a:masterClrMapping/>
  </p:clrMapOvr>
  <p:transition>
    <p:fade/>
  </p:transition>
  <p:hf hdr="0" ftr="0" dt="0"/>
  <p:extLst>
    <p:ext uri="{DCECCB84-F9BA-43D5-87BE-67443E8EF086}">
      <p15:sldGuideLst xmlns:p15="http://schemas.microsoft.com/office/powerpoint/2012/main">
        <p15:guide id="5" orient="horz" pos="144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486399"/>
            <a:ext cx="5367528" cy="782639"/>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1822077"/>
            <a:ext cx="5367528" cy="3474720"/>
          </a:xfrm>
          <a:pattFill prst="wdUpDiag">
            <a:fgClr>
              <a:schemeClr val="accent1">
                <a:lumMod val="50000"/>
              </a:schemeClr>
            </a:fgClr>
            <a:bgClr>
              <a:schemeClr val="tx2">
                <a:lumMod val="50000"/>
              </a:schemeClr>
            </a:bgClr>
          </a:pattFill>
        </p:spPr>
        <p:txBody>
          <a:bodyPr vert="horz" wrap="square" lIns="0" tIns="720000" rIns="0" bIns="1188720" rtlCol="0" anchor="t" anchorCtr="0">
            <a:noAutofit/>
          </a:bodyPr>
          <a:lstStyle>
            <a:lvl1pPr marL="0" indent="0" algn="ctr">
              <a:buNone/>
              <a:defRPr lang="en-US" sz="1000" b="1" dirty="0">
                <a:solidFill>
                  <a:srgbClr val="FFFFFF"/>
                </a:solidFill>
              </a:defRPr>
            </a:lvl1pPr>
          </a:lstStyle>
          <a:p>
            <a:pPr marL="228600" lvl="0" indent="-228600" algn="ctr"/>
            <a:r>
              <a:rPr lang="en-US" dirty="0"/>
              <a:t>Drag and drop your photo here</a:t>
            </a:r>
            <a:br>
              <a:rPr lang="en-US" dirty="0"/>
            </a:br>
            <a:r>
              <a:rPr lang="en-US" dirty="0"/>
              <a:t>or click or tap icon below</a:t>
            </a:r>
            <a:br>
              <a:rPr lang="en-US" dirty="0"/>
            </a:br>
            <a:r>
              <a:rPr lang="en-US" dirty="0"/>
              <a:t>to insert</a:t>
            </a:r>
          </a:p>
        </p:txBody>
      </p:sp>
      <p:sp>
        <p:nvSpPr>
          <p:cNvPr id="2" name="Title 1">
            <a:extLst>
              <a:ext uri="{FF2B5EF4-FFF2-40B4-BE49-F238E27FC236}">
                <a16:creationId xmlns:a16="http://schemas.microsoft.com/office/drawing/2014/main" id="{6EE6852B-EA48-4DA0-85C5-B2B1A90798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0655366"/>
      </p:ext>
    </p:extLst>
  </p:cSld>
  <p:clrMapOvr>
    <a:masterClrMapping/>
  </p:clrMapOvr>
  <p:transition>
    <p:fade/>
  </p:transition>
  <p:hf hdr="0" ftr="0" dt="0"/>
  <p:extLst>
    <p:ext uri="{DCECCB84-F9BA-43D5-87BE-67443E8EF086}">
      <p15:sldGuideLst xmlns:p15="http://schemas.microsoft.com/office/powerpoint/2012/main">
        <p15:guide id="3" orient="horz" pos="3456">
          <p15:clr>
            <a:srgbClr val="5ACBF0"/>
          </p15:clr>
        </p15:guide>
        <p15:guide id="6" pos="3749">
          <p15:clr>
            <a:srgbClr val="5ACBF0"/>
          </p15:clr>
        </p15:guide>
        <p15:guide id="7" pos="3931">
          <p15:clr>
            <a:srgbClr val="5ACBF0"/>
          </p15:clr>
        </p15:guide>
        <p15:guide id="8" orient="horz" pos="1139">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486400"/>
            <a:ext cx="3475037" cy="782638"/>
          </a:xfrm>
        </p:spPr>
        <p:txBody>
          <a:bodyPr>
            <a:noAutofit/>
          </a:bodyPr>
          <a:lstStyle>
            <a:lvl1pPr marL="0" indent="0" algn="ctr">
              <a:spcBef>
                <a:spcPts val="0"/>
              </a:spcBef>
              <a:buNone/>
              <a:defRPr sz="18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1815353"/>
            <a:ext cx="3474720" cy="3474720"/>
          </a:xfrm>
          <a:pattFill prst="wdUpDiag">
            <a:fgClr>
              <a:schemeClr val="accent1">
                <a:lumMod val="50000"/>
              </a:schemeClr>
            </a:fgClr>
            <a:bgClr>
              <a:schemeClr val="tx2">
                <a:lumMod val="50000"/>
              </a:schemeClr>
            </a:bgClr>
          </a:pattFill>
        </p:spPr>
        <p:txBody>
          <a:bodyPr lIns="0" tIns="720000" rIns="0" bIns="1005840" anchor="t" anchorCtr="0">
            <a:noAutofit/>
          </a:bodyPr>
          <a:lstStyle>
            <a:lvl1pPr marL="0" indent="0" algn="ctr">
              <a:lnSpc>
                <a:spcPct val="100000"/>
              </a:lnSpc>
              <a:buNone/>
              <a:defRPr sz="105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5D682FBC-A5FE-4949-90A0-2C7AE294D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68006014"/>
      </p:ext>
    </p:extLst>
  </p:cSld>
  <p:clrMapOvr>
    <a:masterClrMapping/>
  </p:clrMapOvr>
  <p:transition>
    <p:fade/>
  </p:transition>
  <p:hf hdr="0" ftr="0" dt="0"/>
  <p:extLst>
    <p:ext uri="{DCECCB84-F9BA-43D5-87BE-67443E8EF086}">
      <p15:sldGuideLst xmlns:p15="http://schemas.microsoft.com/office/powerpoint/2012/main">
        <p15:guide id="3" orient="horz" pos="3456">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139">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with heading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A0F91C1-B794-4B3E-A261-364FE4771323}"/>
              </a:ext>
            </a:extLst>
          </p:cNvPr>
          <p:cNvSpPr>
            <a:spLocks noGrp="1"/>
          </p:cNvSpPr>
          <p:nvPr>
            <p:ph type="body" sz="quarter" idx="10" hasCustomPrompt="1"/>
          </p:nvPr>
        </p:nvSpPr>
        <p:spPr>
          <a:xfrm>
            <a:off x="5842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7" name="Text Placeholder 6">
            <a:extLst>
              <a:ext uri="{FF2B5EF4-FFF2-40B4-BE49-F238E27FC236}">
                <a16:creationId xmlns:a16="http://schemas.microsoft.com/office/drawing/2014/main" id="{2047671E-2E0A-4489-899C-1D6A3B352222}"/>
              </a:ext>
            </a:extLst>
          </p:cNvPr>
          <p:cNvSpPr>
            <a:spLocks noGrp="1"/>
          </p:cNvSpPr>
          <p:nvPr>
            <p:ph type="body" sz="quarter" idx="11" hasCustomPrompt="1"/>
          </p:nvPr>
        </p:nvSpPr>
        <p:spPr>
          <a:xfrm>
            <a:off x="5842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17" name="Content Placeholder 16">
            <a:extLst>
              <a:ext uri="{FF2B5EF4-FFF2-40B4-BE49-F238E27FC236}">
                <a16:creationId xmlns:a16="http://schemas.microsoft.com/office/drawing/2014/main" id="{D194322E-67FD-4731-91FC-9B5B2B3A5FE6}"/>
              </a:ext>
            </a:extLst>
          </p:cNvPr>
          <p:cNvSpPr>
            <a:spLocks noGrp="1"/>
          </p:cNvSpPr>
          <p:nvPr>
            <p:ph sz="quarter" idx="12"/>
          </p:nvPr>
        </p:nvSpPr>
        <p:spPr>
          <a:xfrm>
            <a:off x="5842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4">
            <a:extLst>
              <a:ext uri="{FF2B5EF4-FFF2-40B4-BE49-F238E27FC236}">
                <a16:creationId xmlns:a16="http://schemas.microsoft.com/office/drawing/2014/main" id="{32968B98-448E-47A5-B9E2-F68A957DA805}"/>
              </a:ext>
            </a:extLst>
          </p:cNvPr>
          <p:cNvSpPr>
            <a:spLocks noGrp="1"/>
          </p:cNvSpPr>
          <p:nvPr>
            <p:ph type="body" sz="quarter" idx="13" hasCustomPrompt="1"/>
          </p:nvPr>
        </p:nvSpPr>
        <p:spPr>
          <a:xfrm>
            <a:off x="4356101" y="2024063"/>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19" name="Text Placeholder 6">
            <a:extLst>
              <a:ext uri="{FF2B5EF4-FFF2-40B4-BE49-F238E27FC236}">
                <a16:creationId xmlns:a16="http://schemas.microsoft.com/office/drawing/2014/main" id="{A09AF88B-94B0-4951-950E-0E6532572980}"/>
              </a:ext>
            </a:extLst>
          </p:cNvPr>
          <p:cNvSpPr>
            <a:spLocks noGrp="1"/>
          </p:cNvSpPr>
          <p:nvPr>
            <p:ph type="body" sz="quarter" idx="14" hasCustomPrompt="1"/>
          </p:nvPr>
        </p:nvSpPr>
        <p:spPr>
          <a:xfrm>
            <a:off x="4356100" y="2611569"/>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0" name="Content Placeholder 16">
            <a:extLst>
              <a:ext uri="{FF2B5EF4-FFF2-40B4-BE49-F238E27FC236}">
                <a16:creationId xmlns:a16="http://schemas.microsoft.com/office/drawing/2014/main" id="{1DFDCCC0-C216-43D7-9899-005148CAC5B0}"/>
              </a:ext>
            </a:extLst>
          </p:cNvPr>
          <p:cNvSpPr>
            <a:spLocks noGrp="1"/>
          </p:cNvSpPr>
          <p:nvPr>
            <p:ph sz="quarter" idx="15"/>
          </p:nvPr>
        </p:nvSpPr>
        <p:spPr>
          <a:xfrm>
            <a:off x="4356100" y="2945298"/>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 Placeholder 4">
            <a:extLst>
              <a:ext uri="{FF2B5EF4-FFF2-40B4-BE49-F238E27FC236}">
                <a16:creationId xmlns:a16="http://schemas.microsoft.com/office/drawing/2014/main" id="{2841B3CC-F651-426F-BDBF-9505DCD7F924}"/>
              </a:ext>
            </a:extLst>
          </p:cNvPr>
          <p:cNvSpPr>
            <a:spLocks noGrp="1"/>
          </p:cNvSpPr>
          <p:nvPr>
            <p:ph type="body" sz="quarter" idx="16" hasCustomPrompt="1"/>
          </p:nvPr>
        </p:nvSpPr>
        <p:spPr>
          <a:xfrm>
            <a:off x="8128001" y="2029778"/>
            <a:ext cx="3475037" cy="307777"/>
          </a:xfrm>
        </p:spPr>
        <p:txBody>
          <a:bodyPr/>
          <a:lstStyle>
            <a:lvl1pPr marL="0" indent="0">
              <a:buNone/>
              <a:defRPr sz="2000" b="1"/>
            </a:lvl1pPr>
            <a:lvl2pPr marL="0" indent="0">
              <a:buNone/>
              <a:defRPr sz="2000" b="1"/>
            </a:lvl2pPr>
            <a:lvl3pPr marL="0" indent="0">
              <a:buNone/>
              <a:defRPr sz="2000" b="1"/>
            </a:lvl3pPr>
            <a:lvl4pPr marL="0" indent="0">
              <a:buNone/>
              <a:defRPr sz="2000" b="1"/>
            </a:lvl4pPr>
            <a:lvl5pPr marL="0" indent="0">
              <a:buNone/>
              <a:defRPr sz="2000" b="1"/>
            </a:lvl5pPr>
          </a:lstStyle>
          <a:p>
            <a:pPr lvl="0"/>
            <a:r>
              <a:rPr lang="en-US" dirty="0"/>
              <a:t>Click to edit heading </a:t>
            </a:r>
            <a:endParaRPr lang="en-GB" dirty="0"/>
          </a:p>
        </p:txBody>
      </p:sp>
      <p:sp>
        <p:nvSpPr>
          <p:cNvPr id="22" name="Text Placeholder 6">
            <a:extLst>
              <a:ext uri="{FF2B5EF4-FFF2-40B4-BE49-F238E27FC236}">
                <a16:creationId xmlns:a16="http://schemas.microsoft.com/office/drawing/2014/main" id="{0B321F9A-F25D-4EEF-BA80-BFBD772AAC7E}"/>
              </a:ext>
            </a:extLst>
          </p:cNvPr>
          <p:cNvSpPr>
            <a:spLocks noGrp="1"/>
          </p:cNvSpPr>
          <p:nvPr>
            <p:ph type="body" sz="quarter" idx="17" hasCustomPrompt="1"/>
          </p:nvPr>
        </p:nvSpPr>
        <p:spPr>
          <a:xfrm>
            <a:off x="8128000" y="2617284"/>
            <a:ext cx="479619" cy="54000"/>
          </a:xfrm>
          <a:solidFill>
            <a:schemeClr val="bg2"/>
          </a:solidFill>
        </p:spPr>
        <p:txBody>
          <a:bodyPr/>
          <a:lstStyle>
            <a:lvl1pPr marL="0" indent="0">
              <a:buNone/>
              <a:defRPr sz="100"/>
            </a:lvl1pPr>
            <a:lvl2pPr marL="0" indent="0">
              <a:buNone/>
              <a:defRPr sz="100"/>
            </a:lvl2pPr>
            <a:lvl3pPr marL="0" indent="0">
              <a:buNone/>
              <a:defRPr sz="100"/>
            </a:lvl3pPr>
            <a:lvl4pPr marL="0" indent="0">
              <a:buNone/>
              <a:defRPr sz="100"/>
            </a:lvl4pPr>
            <a:lvl5pPr marL="0" indent="0">
              <a:buNone/>
              <a:defRPr sz="100"/>
            </a:lvl5pPr>
          </a:lstStyle>
          <a:p>
            <a:pPr lvl="0"/>
            <a:r>
              <a:rPr lang="en-GB" dirty="0"/>
              <a:t> </a:t>
            </a:r>
          </a:p>
        </p:txBody>
      </p:sp>
      <p:sp>
        <p:nvSpPr>
          <p:cNvPr id="23" name="Content Placeholder 16">
            <a:extLst>
              <a:ext uri="{FF2B5EF4-FFF2-40B4-BE49-F238E27FC236}">
                <a16:creationId xmlns:a16="http://schemas.microsoft.com/office/drawing/2014/main" id="{7324DA3D-8837-4E90-8B42-BC383F017C2B}"/>
              </a:ext>
            </a:extLst>
          </p:cNvPr>
          <p:cNvSpPr>
            <a:spLocks noGrp="1"/>
          </p:cNvSpPr>
          <p:nvPr>
            <p:ph sz="quarter" idx="18"/>
          </p:nvPr>
        </p:nvSpPr>
        <p:spPr>
          <a:xfrm>
            <a:off x="8128000" y="2951013"/>
            <a:ext cx="3475037" cy="2788752"/>
          </a:xfrm>
        </p:spPr>
        <p:txBody>
          <a:bodyPr/>
          <a:lstStyle>
            <a:lvl1pPr>
              <a:defRPr sz="1000"/>
            </a:lvl1pPr>
            <a:lvl2pPr>
              <a:defRPr sz="1000"/>
            </a:lvl2pPr>
            <a:lvl3pPr>
              <a:defRPr sz="800"/>
            </a:lvl3pPr>
            <a:lvl4pPr>
              <a:defRPr sz="800"/>
            </a:lvl4pPr>
            <a:lvl5pPr>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0CC2C5B4-0CEA-48E6-9BA2-F8B9CA5BE0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3653606"/>
      </p:ext>
    </p:extLst>
  </p:cSld>
  <p:clrMapOvr>
    <a:masterClrMapping/>
  </p:clrMapOvr>
  <p:transition>
    <p:fade/>
  </p:transition>
  <p:hf hdr="0" ftr="0" dt="0"/>
  <p:extLst>
    <p:ext uri="{DCECCB84-F9BA-43D5-87BE-67443E8EF086}">
      <p15:sldGuideLst xmlns:p15="http://schemas.microsoft.com/office/powerpoint/2012/main">
        <p15:guide id="3" orient="horz" pos="3612">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842">
          <p15:clr>
            <a:srgbClr val="5ACBF0"/>
          </p15:clr>
        </p15:guide>
        <p15:guide id="11" orient="horz" pos="127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roduct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A3A818-AA31-4BF6-A4C4-C805CCA29124}"/>
              </a:ext>
            </a:extLst>
          </p:cNvPr>
          <p:cNvSpPr/>
          <p:nvPr userDrawn="1"/>
        </p:nvSpPr>
        <p:spPr>
          <a:xfrm>
            <a:off x="588387"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Text Placeholder 3">
            <a:extLst>
              <a:ext uri="{FF2B5EF4-FFF2-40B4-BE49-F238E27FC236}">
                <a16:creationId xmlns:a16="http://schemas.microsoft.com/office/drawing/2014/main" id="{7B003B0A-786C-4C57-B303-7A366B39C7DD}"/>
              </a:ext>
            </a:extLst>
          </p:cNvPr>
          <p:cNvSpPr>
            <a:spLocks noGrp="1"/>
          </p:cNvSpPr>
          <p:nvPr>
            <p:ph type="body" sz="quarter" idx="22" hasCustomPrompt="1"/>
          </p:nvPr>
        </p:nvSpPr>
        <p:spPr>
          <a:xfrm>
            <a:off x="585217"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583C52E2-057A-4B53-8F31-B05DF775242F}"/>
              </a:ext>
            </a:extLst>
          </p:cNvPr>
          <p:cNvSpPr>
            <a:spLocks noGrp="1"/>
          </p:cNvSpPr>
          <p:nvPr>
            <p:ph type="body" sz="quarter" idx="16"/>
          </p:nvPr>
        </p:nvSpPr>
        <p:spPr>
          <a:xfrm>
            <a:off x="816555" y="3898077"/>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Rectangle 21">
            <a:extLst>
              <a:ext uri="{FF2B5EF4-FFF2-40B4-BE49-F238E27FC236}">
                <a16:creationId xmlns:a16="http://schemas.microsoft.com/office/drawing/2014/main" id="{C5D58E01-097F-41EB-809A-E7059986FF1B}"/>
              </a:ext>
            </a:extLst>
          </p:cNvPr>
          <p:cNvSpPr/>
          <p:nvPr userDrawn="1"/>
        </p:nvSpPr>
        <p:spPr bwMode="auto">
          <a:xfrm>
            <a:off x="588387"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816555"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3" name="Rectangle 22">
            <a:extLst>
              <a:ext uri="{FF2B5EF4-FFF2-40B4-BE49-F238E27FC236}">
                <a16:creationId xmlns:a16="http://schemas.microsoft.com/office/drawing/2014/main" id="{7EEE3E95-B158-4C86-84DF-A9A13E023DB6}"/>
              </a:ext>
            </a:extLst>
          </p:cNvPr>
          <p:cNvSpPr/>
          <p:nvPr userDrawn="1"/>
        </p:nvSpPr>
        <p:spPr>
          <a:xfrm>
            <a:off x="4359071" y="1361256"/>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6" name="Text Placeholder 6">
            <a:extLst>
              <a:ext uri="{FF2B5EF4-FFF2-40B4-BE49-F238E27FC236}">
                <a16:creationId xmlns:a16="http://schemas.microsoft.com/office/drawing/2014/main" id="{721E2461-F046-4629-B68B-D8EE0ED76B5C}"/>
              </a:ext>
            </a:extLst>
          </p:cNvPr>
          <p:cNvSpPr>
            <a:spLocks noGrp="1"/>
          </p:cNvSpPr>
          <p:nvPr>
            <p:ph type="body" sz="quarter" idx="17"/>
          </p:nvPr>
        </p:nvSpPr>
        <p:spPr>
          <a:xfrm>
            <a:off x="4587239" y="3898077"/>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Rectangle 26">
            <a:extLst>
              <a:ext uri="{FF2B5EF4-FFF2-40B4-BE49-F238E27FC236}">
                <a16:creationId xmlns:a16="http://schemas.microsoft.com/office/drawing/2014/main" id="{2F76B0EA-9AD2-41EB-ADA3-35F181847420}"/>
              </a:ext>
            </a:extLst>
          </p:cNvPr>
          <p:cNvSpPr/>
          <p:nvPr userDrawn="1"/>
        </p:nvSpPr>
        <p:spPr bwMode="auto">
          <a:xfrm>
            <a:off x="4359071" y="2001337"/>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28" name="Picture Placeholder" descr="This photo is a 'placeholder' only. Drag or drop your photo here, or click and tap the center to insert a photo.">
            <a:extLst>
              <a:ext uri="{FF2B5EF4-FFF2-40B4-BE49-F238E27FC236}">
                <a16:creationId xmlns:a16="http://schemas.microsoft.com/office/drawing/2014/main" id="{D6D6B7E8-8355-48AE-AA16-7F356A160BC0}"/>
              </a:ext>
            </a:extLst>
          </p:cNvPr>
          <p:cNvSpPr>
            <a:spLocks noGrp="1"/>
          </p:cNvSpPr>
          <p:nvPr>
            <p:ph type="pic" sz="quarter" idx="18" hasCustomPrompt="1"/>
          </p:nvPr>
        </p:nvSpPr>
        <p:spPr bwMode="gray">
          <a:xfrm>
            <a:off x="4587239" y="2166685"/>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9" name="Rectangle 28">
            <a:extLst>
              <a:ext uri="{FF2B5EF4-FFF2-40B4-BE49-F238E27FC236}">
                <a16:creationId xmlns:a16="http://schemas.microsoft.com/office/drawing/2014/main" id="{6D0F26A8-11EC-43E1-8523-7B0228D9735B}"/>
              </a:ext>
            </a:extLst>
          </p:cNvPr>
          <p:cNvSpPr/>
          <p:nvPr userDrawn="1"/>
        </p:nvSpPr>
        <p:spPr>
          <a:xfrm>
            <a:off x="8129756" y="1355289"/>
            <a:ext cx="3473857" cy="4297680"/>
          </a:xfrm>
          <a:prstGeom prst="rect">
            <a:avLst/>
          </a:prstGeom>
          <a:solidFill>
            <a:srgbClr val="19181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2" name="Text Placeholder 6">
            <a:extLst>
              <a:ext uri="{FF2B5EF4-FFF2-40B4-BE49-F238E27FC236}">
                <a16:creationId xmlns:a16="http://schemas.microsoft.com/office/drawing/2014/main" id="{B08E5BD0-8E67-461B-B922-64413A6BE117}"/>
              </a:ext>
            </a:extLst>
          </p:cNvPr>
          <p:cNvSpPr>
            <a:spLocks noGrp="1"/>
          </p:cNvSpPr>
          <p:nvPr>
            <p:ph type="body" sz="quarter" idx="19"/>
          </p:nvPr>
        </p:nvSpPr>
        <p:spPr>
          <a:xfrm>
            <a:off x="8357924" y="3892110"/>
            <a:ext cx="3017520" cy="1598666"/>
          </a:xfrm>
        </p:spPr>
        <p:txBody>
          <a:bodyPr>
            <a:noAutofit/>
          </a:bodyPr>
          <a:lstStyle>
            <a:lvl1pPr>
              <a:defRPr sz="1400"/>
            </a:lvl1pPr>
            <a:lvl2pPr>
              <a:defRPr sz="1200"/>
            </a:lvl2pPr>
            <a:lvl3pPr>
              <a:defRPr sz="105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3" name="Rectangle 32">
            <a:extLst>
              <a:ext uri="{FF2B5EF4-FFF2-40B4-BE49-F238E27FC236}">
                <a16:creationId xmlns:a16="http://schemas.microsoft.com/office/drawing/2014/main" id="{2A17C328-65EC-49F9-96BC-655F5BDAE853}"/>
              </a:ext>
            </a:extLst>
          </p:cNvPr>
          <p:cNvSpPr/>
          <p:nvPr userDrawn="1"/>
        </p:nvSpPr>
        <p:spPr bwMode="auto">
          <a:xfrm>
            <a:off x="8129756" y="1995370"/>
            <a:ext cx="3473857" cy="1737360"/>
          </a:xfrm>
          <a:prstGeom prst="rect">
            <a:avLst/>
          </a:prstGeom>
          <a:gradFill flip="none" rotWithShape="1">
            <a:gsLst>
              <a:gs pos="100000">
                <a:srgbClr val="8D8C95">
                  <a:alpha val="2745"/>
                </a:srgbClr>
              </a:gs>
              <a:gs pos="0">
                <a:srgbClr val="8D8C95">
                  <a:alpha val="12941"/>
                </a:srgbClr>
              </a:gs>
            </a:gsLst>
            <a:lin ang="16200000" scaled="1"/>
            <a:tileRect/>
          </a:gradFill>
          <a:ln w="6350">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4" name="Picture Placeholder" descr="This photo is a 'placeholder' only. Drag or drop your photo here, or click and tap the center to insert a photo.">
            <a:extLst>
              <a:ext uri="{FF2B5EF4-FFF2-40B4-BE49-F238E27FC236}">
                <a16:creationId xmlns:a16="http://schemas.microsoft.com/office/drawing/2014/main" id="{9E0EE21D-2571-4587-82C6-AF23D68068EF}"/>
              </a:ext>
            </a:extLst>
          </p:cNvPr>
          <p:cNvSpPr>
            <a:spLocks noGrp="1"/>
          </p:cNvSpPr>
          <p:nvPr>
            <p:ph type="pic" sz="quarter" idx="20" hasCustomPrompt="1"/>
          </p:nvPr>
        </p:nvSpPr>
        <p:spPr bwMode="gray">
          <a:xfrm>
            <a:off x="8357924" y="2160718"/>
            <a:ext cx="3017520" cy="1394729"/>
          </a:xfrm>
          <a:pattFill prst="wdUpDiag">
            <a:fgClr>
              <a:schemeClr val="accent1">
                <a:lumMod val="50000"/>
              </a:schemeClr>
            </a:fgClr>
            <a:bgClr>
              <a:schemeClr val="tx2">
                <a:lumMod val="50000"/>
              </a:schemeClr>
            </a:bgClr>
          </a:pattFill>
        </p:spPr>
        <p:txBody>
          <a:bodyPr lIns="0" tIns="180000" rIns="0" bIns="1005840" anchor="ctr" anchorCtr="0">
            <a:noAutofit/>
          </a:bodyPr>
          <a:lstStyle>
            <a:lvl1pPr marL="0" indent="0" algn="ctr">
              <a:lnSpc>
                <a:spcPct val="100000"/>
              </a:lnSpc>
              <a:spcBef>
                <a:spcPts val="0"/>
              </a:spcBef>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 Placeholder 3">
            <a:extLst>
              <a:ext uri="{FF2B5EF4-FFF2-40B4-BE49-F238E27FC236}">
                <a16:creationId xmlns:a16="http://schemas.microsoft.com/office/drawing/2014/main" id="{0AA714D4-57F9-4476-BAC0-86F4ED06D1EB}"/>
              </a:ext>
            </a:extLst>
          </p:cNvPr>
          <p:cNvSpPr>
            <a:spLocks noGrp="1"/>
          </p:cNvSpPr>
          <p:nvPr>
            <p:ph type="body" sz="quarter" idx="21"/>
          </p:nvPr>
        </p:nvSpPr>
        <p:spPr>
          <a:xfrm>
            <a:off x="588381" y="5812349"/>
            <a:ext cx="11015231" cy="487868"/>
          </a:xfrm>
        </p:spPr>
        <p:txBody>
          <a:bodyPr anchor="ctr" anchorCtr="0">
            <a:noAutofit/>
          </a:bodyPr>
          <a:lstStyle>
            <a:lvl1pPr marL="0" indent="0" algn="ctr">
              <a:buNone/>
              <a:defRPr sz="2800"/>
            </a:lvl1pPr>
            <a:lvl2pPr marL="0" indent="0" algn="ctr">
              <a:buNone/>
              <a:defRPr sz="2800"/>
            </a:lvl2pPr>
            <a:lvl3pPr marL="0" indent="0" algn="ctr">
              <a:buNone/>
              <a:defRPr sz="2800"/>
            </a:lvl3pPr>
            <a:lvl4pPr marL="0" indent="0" algn="ctr">
              <a:buNone/>
              <a:defRPr sz="2800"/>
            </a:lvl4pPr>
            <a:lvl5pPr marL="0" indent="0" algn="ctr">
              <a:buNone/>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6" name="Text Placeholder 3">
            <a:extLst>
              <a:ext uri="{FF2B5EF4-FFF2-40B4-BE49-F238E27FC236}">
                <a16:creationId xmlns:a16="http://schemas.microsoft.com/office/drawing/2014/main" id="{82B82D46-6BE4-4842-99AA-5D585A8411A9}"/>
              </a:ext>
            </a:extLst>
          </p:cNvPr>
          <p:cNvSpPr>
            <a:spLocks noGrp="1"/>
          </p:cNvSpPr>
          <p:nvPr>
            <p:ph type="body" sz="quarter" idx="23" hasCustomPrompt="1"/>
          </p:nvPr>
        </p:nvSpPr>
        <p:spPr>
          <a:xfrm>
            <a:off x="4355901"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3">
            <a:extLst>
              <a:ext uri="{FF2B5EF4-FFF2-40B4-BE49-F238E27FC236}">
                <a16:creationId xmlns:a16="http://schemas.microsoft.com/office/drawing/2014/main" id="{2921C6F5-BAE0-41B0-A919-ABDAF35DADBC}"/>
              </a:ext>
            </a:extLst>
          </p:cNvPr>
          <p:cNvSpPr>
            <a:spLocks noGrp="1"/>
          </p:cNvSpPr>
          <p:nvPr>
            <p:ph type="body" sz="quarter" idx="24" hasCustomPrompt="1"/>
          </p:nvPr>
        </p:nvSpPr>
        <p:spPr>
          <a:xfrm>
            <a:off x="8132925" y="1304926"/>
            <a:ext cx="3473857" cy="690444"/>
          </a:xfrm>
          <a:solidFill>
            <a:srgbClr val="242428"/>
          </a:solidFill>
        </p:spPr>
        <p:txBody>
          <a:bodyPr lIns="72000" tIns="72000" rIns="72000" bIns="72000" anchor="ctr" anchorCtr="0">
            <a:noAutofit/>
          </a:bodyPr>
          <a:lstStyle>
            <a:lvl1pPr marL="0" indent="0" algn="ctr">
              <a:buNone/>
              <a:defRPr sz="1800" b="1"/>
            </a:lvl1pPr>
            <a:lvl2pPr marL="0" indent="0" algn="ctr">
              <a:buNone/>
              <a:defRPr sz="1800" b="1"/>
            </a:lvl2pPr>
            <a:lvl3pPr marL="0" indent="0" algn="ctr">
              <a:buNone/>
              <a:defRPr sz="1800" b="1"/>
            </a:lvl3pPr>
            <a:lvl4pPr marL="0" indent="0" algn="ctr">
              <a:buNone/>
              <a:defRPr sz="1800" b="1"/>
            </a:lvl4pPr>
            <a:lvl5pPr marL="0" indent="0" algn="ctr">
              <a:buNone/>
              <a:defRPr sz="1800" b="1"/>
            </a:lvl5pPr>
          </a:lstStyle>
          <a:p>
            <a:pPr lvl="0"/>
            <a:r>
              <a:rPr lang="en-US" dirty="0"/>
              <a:t>Click to add heading</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8" name="Title 1">
            <a:extLst>
              <a:ext uri="{FF2B5EF4-FFF2-40B4-BE49-F238E27FC236}">
                <a16:creationId xmlns:a16="http://schemas.microsoft.com/office/drawing/2014/main" id="{3C91994A-3654-4C3E-A312-4B73609F510F}"/>
              </a:ext>
            </a:extLst>
          </p:cNvPr>
          <p:cNvSpPr>
            <a:spLocks noGrp="1"/>
          </p:cNvSpPr>
          <p:nvPr>
            <p:ph type="title"/>
          </p:nvPr>
        </p:nvSpPr>
        <p:spPr>
          <a:xfrm>
            <a:off x="588263" y="591790"/>
            <a:ext cx="11018520" cy="430887"/>
          </a:xfrm>
        </p:spPr>
        <p:txBody>
          <a:bodyPr anchor="t"/>
          <a:lstStyle/>
          <a:p>
            <a:r>
              <a:rPr lang="en-US"/>
              <a:t>Click to edit Master title style</a:t>
            </a:r>
            <a:endParaRPr lang="en-US" dirty="0"/>
          </a:p>
        </p:txBody>
      </p:sp>
    </p:spTree>
    <p:extLst>
      <p:ext uri="{BB962C8B-B14F-4D97-AF65-F5344CB8AC3E}">
        <p14:creationId xmlns:p14="http://schemas.microsoft.com/office/powerpoint/2010/main" val="3420877842"/>
      </p:ext>
    </p:extLst>
  </p:cSld>
  <p:clrMapOvr>
    <a:masterClrMapping/>
  </p:clrMapOvr>
  <p:transition>
    <p:fade/>
  </p:transition>
  <p:hf hdr="0" ftr="0" dt="0"/>
  <p:extLst>
    <p:ext uri="{DCECCB84-F9BA-43D5-87BE-67443E8EF086}">
      <p15:sldGuideLst xmlns:p15="http://schemas.microsoft.com/office/powerpoint/2012/main">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82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543640"/>
            <a:ext cx="2532888" cy="1725397"/>
          </a:xfrm>
        </p:spPr>
        <p:txBody>
          <a:bodyPr>
            <a:normAutofit/>
          </a:bodyPr>
          <a:lstStyle>
            <a:lvl1pPr marL="0" indent="0" algn="ctr">
              <a:spcBef>
                <a:spcPts val="0"/>
              </a:spcBef>
              <a:buNone/>
              <a:defRPr sz="16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1815353"/>
            <a:ext cx="2532888" cy="2532888"/>
          </a:xfrm>
          <a:pattFill prst="wdUpDiag">
            <a:fgClr>
              <a:schemeClr val="accent1">
                <a:lumMod val="50000"/>
              </a:schemeClr>
            </a:fgClr>
            <a:bgClr>
              <a:schemeClr val="tx2">
                <a:lumMod val="50000"/>
              </a:schemeClr>
            </a:bgClr>
          </a:pattFill>
        </p:spPr>
        <p:txBody>
          <a:bodyPr lIns="0" tIns="360000" rIns="0" bIns="0" anchor="t" anchorCtr="0">
            <a:noAutofit/>
          </a:bodyPr>
          <a:lstStyle>
            <a:lvl1pPr marL="0" indent="0" algn="ctr">
              <a:lnSpc>
                <a:spcPct val="100000"/>
              </a:lnSpc>
              <a:buNone/>
              <a:defRPr sz="10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D829770F-45CE-4505-A3E9-DB203881F25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8638617"/>
      </p:ext>
    </p:extLst>
  </p:cSld>
  <p:clrMapOvr>
    <a:masterClrMapping/>
  </p:clrMapOvr>
  <p:transition>
    <p:fade/>
  </p:transition>
  <p:hf hdr="0" ftr="0" dt="0"/>
  <p:extLst>
    <p:ext uri="{DCECCB84-F9BA-43D5-87BE-67443E8EF086}">
      <p15:sldGuideLst xmlns:p15="http://schemas.microsoft.com/office/powerpoint/2012/main">
        <p15:guide id="3" orient="horz" pos="285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3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BE12-F25C-0ACC-F311-EFDDEBF0C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DC03EA-9A2E-7928-1311-721159167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182DB-FEBE-97A1-926E-F3907C672051}"/>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5505EAD1-66C3-C0DF-15C0-10E5D8826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6AD62-EA72-A9EB-E380-D14D110374A0}"/>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973095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orecar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09B8F0-E785-4993-A9CA-BE8D371B2F1C}"/>
              </a:ext>
            </a:extLst>
          </p:cNvPr>
          <p:cNvSpPr/>
          <p:nvPr userDrawn="1"/>
        </p:nvSpPr>
        <p:spPr bwMode="auto">
          <a:xfrm>
            <a:off x="725755"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B6082FB-3119-4714-B0C0-D572EC975527}"/>
              </a:ext>
            </a:extLst>
          </p:cNvPr>
          <p:cNvSpPr/>
          <p:nvPr userDrawn="1"/>
        </p:nvSpPr>
        <p:spPr bwMode="auto">
          <a:xfrm>
            <a:off x="58826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4E020223-B6E5-4A3F-B38B-BD07D5D6594D}"/>
              </a:ext>
            </a:extLst>
          </p:cNvPr>
          <p:cNvSpPr>
            <a:spLocks noGrp="1"/>
          </p:cNvSpPr>
          <p:nvPr>
            <p:ph type="body" sz="quarter" idx="10" hasCustomPrompt="1"/>
          </p:nvPr>
        </p:nvSpPr>
        <p:spPr>
          <a:xfrm>
            <a:off x="927657"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7" name="Text Placeholder 6">
            <a:extLst>
              <a:ext uri="{FF2B5EF4-FFF2-40B4-BE49-F238E27FC236}">
                <a16:creationId xmlns:a16="http://schemas.microsoft.com/office/drawing/2014/main" id="{B52C7966-C4D7-49C0-B78C-2335EC912200}"/>
              </a:ext>
            </a:extLst>
          </p:cNvPr>
          <p:cNvSpPr>
            <a:spLocks noGrp="1"/>
          </p:cNvSpPr>
          <p:nvPr>
            <p:ph type="body" sz="quarter" idx="11" hasCustomPrompt="1"/>
          </p:nvPr>
        </p:nvSpPr>
        <p:spPr>
          <a:xfrm>
            <a:off x="139044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19" name="Text Placeholder 18">
            <a:extLst>
              <a:ext uri="{FF2B5EF4-FFF2-40B4-BE49-F238E27FC236}">
                <a16:creationId xmlns:a16="http://schemas.microsoft.com/office/drawing/2014/main" id="{453DD438-6A23-4472-B641-263CA368D719}"/>
              </a:ext>
            </a:extLst>
          </p:cNvPr>
          <p:cNvSpPr>
            <a:spLocks noGrp="1"/>
          </p:cNvSpPr>
          <p:nvPr>
            <p:ph type="body" sz="quarter" idx="12"/>
          </p:nvPr>
        </p:nvSpPr>
        <p:spPr>
          <a:xfrm>
            <a:off x="139044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Rectangle 19">
            <a:extLst>
              <a:ext uri="{FF2B5EF4-FFF2-40B4-BE49-F238E27FC236}">
                <a16:creationId xmlns:a16="http://schemas.microsoft.com/office/drawing/2014/main" id="{A1976077-CE80-43B8-9EE5-625D9EBF3AFE}"/>
              </a:ext>
            </a:extLst>
          </p:cNvPr>
          <p:cNvSpPr/>
          <p:nvPr userDrawn="1"/>
        </p:nvSpPr>
        <p:spPr bwMode="auto">
          <a:xfrm>
            <a:off x="588263"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A4A6B61-EF71-4B61-BCE3-366255FDF1EC}"/>
              </a:ext>
            </a:extLst>
          </p:cNvPr>
          <p:cNvSpPr/>
          <p:nvPr userDrawn="1"/>
        </p:nvSpPr>
        <p:spPr bwMode="auto">
          <a:xfrm>
            <a:off x="725755" y="38989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4">
            <a:extLst>
              <a:ext uri="{FF2B5EF4-FFF2-40B4-BE49-F238E27FC236}">
                <a16:creationId xmlns:a16="http://schemas.microsoft.com/office/drawing/2014/main" id="{40B7D3AE-CE8F-4AFB-89D1-7B9F5309DE17}"/>
              </a:ext>
            </a:extLst>
          </p:cNvPr>
          <p:cNvSpPr>
            <a:spLocks noGrp="1"/>
          </p:cNvSpPr>
          <p:nvPr>
            <p:ph type="body" sz="quarter" idx="13" hasCustomPrompt="1"/>
          </p:nvPr>
        </p:nvSpPr>
        <p:spPr>
          <a:xfrm>
            <a:off x="927657" y="40410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3" name="Text Placeholder 6">
            <a:extLst>
              <a:ext uri="{FF2B5EF4-FFF2-40B4-BE49-F238E27FC236}">
                <a16:creationId xmlns:a16="http://schemas.microsoft.com/office/drawing/2014/main" id="{6CF9214B-A0AA-4B6C-B28E-D4EBC5ADE430}"/>
              </a:ext>
            </a:extLst>
          </p:cNvPr>
          <p:cNvSpPr>
            <a:spLocks noGrp="1"/>
          </p:cNvSpPr>
          <p:nvPr>
            <p:ph type="body" sz="quarter" idx="14" hasCustomPrompt="1"/>
          </p:nvPr>
        </p:nvSpPr>
        <p:spPr>
          <a:xfrm>
            <a:off x="1390443"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4" name="Text Placeholder 18">
            <a:extLst>
              <a:ext uri="{FF2B5EF4-FFF2-40B4-BE49-F238E27FC236}">
                <a16:creationId xmlns:a16="http://schemas.microsoft.com/office/drawing/2014/main" id="{C4CC4422-DCB4-43AA-AAD9-BCD5D2AA4B9C}"/>
              </a:ext>
            </a:extLst>
          </p:cNvPr>
          <p:cNvSpPr>
            <a:spLocks noGrp="1"/>
          </p:cNvSpPr>
          <p:nvPr>
            <p:ph type="body" sz="quarter" idx="15"/>
          </p:nvPr>
        </p:nvSpPr>
        <p:spPr>
          <a:xfrm>
            <a:off x="1390444"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Rectangle 24">
            <a:extLst>
              <a:ext uri="{FF2B5EF4-FFF2-40B4-BE49-F238E27FC236}">
                <a16:creationId xmlns:a16="http://schemas.microsoft.com/office/drawing/2014/main" id="{A4805574-3B72-481E-A744-EA088066496F}"/>
              </a:ext>
            </a:extLst>
          </p:cNvPr>
          <p:cNvSpPr/>
          <p:nvPr userDrawn="1"/>
        </p:nvSpPr>
        <p:spPr bwMode="auto">
          <a:xfrm>
            <a:off x="4493592"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BB8D822-4AF5-4132-A5BC-447AFB46D9A1}"/>
              </a:ext>
            </a:extLst>
          </p:cNvPr>
          <p:cNvSpPr/>
          <p:nvPr userDrawn="1"/>
        </p:nvSpPr>
        <p:spPr bwMode="auto">
          <a:xfrm>
            <a:off x="4356100"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885CB766-3BA7-4C6E-981C-12B89BBC0EB7}"/>
              </a:ext>
            </a:extLst>
          </p:cNvPr>
          <p:cNvSpPr>
            <a:spLocks noGrp="1"/>
          </p:cNvSpPr>
          <p:nvPr>
            <p:ph type="body" sz="quarter" idx="16" hasCustomPrompt="1"/>
          </p:nvPr>
        </p:nvSpPr>
        <p:spPr>
          <a:xfrm>
            <a:off x="4695494"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28" name="Text Placeholder 6">
            <a:extLst>
              <a:ext uri="{FF2B5EF4-FFF2-40B4-BE49-F238E27FC236}">
                <a16:creationId xmlns:a16="http://schemas.microsoft.com/office/drawing/2014/main" id="{8844DE8E-38F4-4A62-9864-CF5DC11D85AD}"/>
              </a:ext>
            </a:extLst>
          </p:cNvPr>
          <p:cNvSpPr>
            <a:spLocks noGrp="1"/>
          </p:cNvSpPr>
          <p:nvPr>
            <p:ph type="body" sz="quarter" idx="17" hasCustomPrompt="1"/>
          </p:nvPr>
        </p:nvSpPr>
        <p:spPr>
          <a:xfrm>
            <a:off x="5158280"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29" name="Text Placeholder 18">
            <a:extLst>
              <a:ext uri="{FF2B5EF4-FFF2-40B4-BE49-F238E27FC236}">
                <a16:creationId xmlns:a16="http://schemas.microsoft.com/office/drawing/2014/main" id="{D1DCB16E-3178-4977-908B-DCB9D5BE6598}"/>
              </a:ext>
            </a:extLst>
          </p:cNvPr>
          <p:cNvSpPr>
            <a:spLocks noGrp="1"/>
          </p:cNvSpPr>
          <p:nvPr>
            <p:ph type="body" sz="quarter" idx="18"/>
          </p:nvPr>
        </p:nvSpPr>
        <p:spPr>
          <a:xfrm>
            <a:off x="5158281"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Rectangle 29">
            <a:extLst>
              <a:ext uri="{FF2B5EF4-FFF2-40B4-BE49-F238E27FC236}">
                <a16:creationId xmlns:a16="http://schemas.microsoft.com/office/drawing/2014/main" id="{C3833F72-DCBA-4AB2-B21A-B550376D8C87}"/>
              </a:ext>
            </a:extLst>
          </p:cNvPr>
          <p:cNvSpPr/>
          <p:nvPr userDrawn="1"/>
        </p:nvSpPr>
        <p:spPr bwMode="auto">
          <a:xfrm>
            <a:off x="4502417" y="38989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14259E61-6078-44AA-A8F7-193579B7AE28}"/>
              </a:ext>
            </a:extLst>
          </p:cNvPr>
          <p:cNvSpPr/>
          <p:nvPr userDrawn="1"/>
        </p:nvSpPr>
        <p:spPr bwMode="auto">
          <a:xfrm>
            <a:off x="4364925" y="38989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Text Placeholder 4">
            <a:extLst>
              <a:ext uri="{FF2B5EF4-FFF2-40B4-BE49-F238E27FC236}">
                <a16:creationId xmlns:a16="http://schemas.microsoft.com/office/drawing/2014/main" id="{E4A82533-F2BF-4E0A-BA3B-0430252D7581}"/>
              </a:ext>
            </a:extLst>
          </p:cNvPr>
          <p:cNvSpPr>
            <a:spLocks noGrp="1"/>
          </p:cNvSpPr>
          <p:nvPr>
            <p:ph type="body" sz="quarter" idx="19" hasCustomPrompt="1"/>
          </p:nvPr>
        </p:nvSpPr>
        <p:spPr>
          <a:xfrm>
            <a:off x="4704319" y="40410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3" name="Text Placeholder 6">
            <a:extLst>
              <a:ext uri="{FF2B5EF4-FFF2-40B4-BE49-F238E27FC236}">
                <a16:creationId xmlns:a16="http://schemas.microsoft.com/office/drawing/2014/main" id="{B3A0E84D-D831-421C-9A30-9491AAAF8088}"/>
              </a:ext>
            </a:extLst>
          </p:cNvPr>
          <p:cNvSpPr>
            <a:spLocks noGrp="1"/>
          </p:cNvSpPr>
          <p:nvPr>
            <p:ph type="body" sz="quarter" idx="20" hasCustomPrompt="1"/>
          </p:nvPr>
        </p:nvSpPr>
        <p:spPr>
          <a:xfrm>
            <a:off x="5167105" y="41293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4" name="Text Placeholder 18">
            <a:extLst>
              <a:ext uri="{FF2B5EF4-FFF2-40B4-BE49-F238E27FC236}">
                <a16:creationId xmlns:a16="http://schemas.microsoft.com/office/drawing/2014/main" id="{BCDABBF1-093E-49D4-A19B-3B845261213D}"/>
              </a:ext>
            </a:extLst>
          </p:cNvPr>
          <p:cNvSpPr>
            <a:spLocks noGrp="1"/>
          </p:cNvSpPr>
          <p:nvPr>
            <p:ph type="body" sz="quarter" idx="21"/>
          </p:nvPr>
        </p:nvSpPr>
        <p:spPr>
          <a:xfrm>
            <a:off x="5167106" y="48280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5" name="Rectangle 34">
            <a:extLst>
              <a:ext uri="{FF2B5EF4-FFF2-40B4-BE49-F238E27FC236}">
                <a16:creationId xmlns:a16="http://schemas.microsoft.com/office/drawing/2014/main" id="{34FBA965-A892-4051-B1FD-FD4306CA19AF}"/>
              </a:ext>
            </a:extLst>
          </p:cNvPr>
          <p:cNvSpPr/>
          <p:nvPr userDrawn="1"/>
        </p:nvSpPr>
        <p:spPr bwMode="auto">
          <a:xfrm>
            <a:off x="8275905" y="1714500"/>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F6BE5E53-DE80-4281-9FEC-7ACDD1067819}"/>
              </a:ext>
            </a:extLst>
          </p:cNvPr>
          <p:cNvSpPr/>
          <p:nvPr userDrawn="1"/>
        </p:nvSpPr>
        <p:spPr bwMode="auto">
          <a:xfrm>
            <a:off x="8138413" y="1714500"/>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4">
            <a:extLst>
              <a:ext uri="{FF2B5EF4-FFF2-40B4-BE49-F238E27FC236}">
                <a16:creationId xmlns:a16="http://schemas.microsoft.com/office/drawing/2014/main" id="{4C1E6F08-6F2F-4B8B-9D87-C030E94DF10E}"/>
              </a:ext>
            </a:extLst>
          </p:cNvPr>
          <p:cNvSpPr>
            <a:spLocks noGrp="1"/>
          </p:cNvSpPr>
          <p:nvPr>
            <p:ph type="body" sz="quarter" idx="22" hasCustomPrompt="1"/>
          </p:nvPr>
        </p:nvSpPr>
        <p:spPr>
          <a:xfrm>
            <a:off x="8477807" y="1856689"/>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38" name="Text Placeholder 6">
            <a:extLst>
              <a:ext uri="{FF2B5EF4-FFF2-40B4-BE49-F238E27FC236}">
                <a16:creationId xmlns:a16="http://schemas.microsoft.com/office/drawing/2014/main" id="{2D06001F-6138-4D6F-A243-7FFE1D81CCE8}"/>
              </a:ext>
            </a:extLst>
          </p:cNvPr>
          <p:cNvSpPr>
            <a:spLocks noGrp="1"/>
          </p:cNvSpPr>
          <p:nvPr>
            <p:ph type="body" sz="quarter" idx="23" hasCustomPrompt="1"/>
          </p:nvPr>
        </p:nvSpPr>
        <p:spPr>
          <a:xfrm>
            <a:off x="8940593" y="1944971"/>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39" name="Text Placeholder 18">
            <a:extLst>
              <a:ext uri="{FF2B5EF4-FFF2-40B4-BE49-F238E27FC236}">
                <a16:creationId xmlns:a16="http://schemas.microsoft.com/office/drawing/2014/main" id="{7841B3D9-6CC3-427F-B428-8C3FDE4BE069}"/>
              </a:ext>
            </a:extLst>
          </p:cNvPr>
          <p:cNvSpPr>
            <a:spLocks noGrp="1"/>
          </p:cNvSpPr>
          <p:nvPr>
            <p:ph type="body" sz="quarter" idx="24"/>
          </p:nvPr>
        </p:nvSpPr>
        <p:spPr>
          <a:xfrm>
            <a:off x="8940594" y="2643619"/>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0" name="Rectangle 39">
            <a:extLst>
              <a:ext uri="{FF2B5EF4-FFF2-40B4-BE49-F238E27FC236}">
                <a16:creationId xmlns:a16="http://schemas.microsoft.com/office/drawing/2014/main" id="{441224F9-6A4C-4C65-8E42-6E3D85470B57}"/>
              </a:ext>
            </a:extLst>
          </p:cNvPr>
          <p:cNvSpPr/>
          <p:nvPr userDrawn="1"/>
        </p:nvSpPr>
        <p:spPr bwMode="auto">
          <a:xfrm>
            <a:off x="8270254" y="3895725"/>
            <a:ext cx="3333483" cy="1981200"/>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A2903A56-607B-4490-BE1F-86412530286F}"/>
              </a:ext>
            </a:extLst>
          </p:cNvPr>
          <p:cNvSpPr/>
          <p:nvPr userDrawn="1"/>
        </p:nvSpPr>
        <p:spPr bwMode="auto">
          <a:xfrm>
            <a:off x="8132762" y="3895725"/>
            <a:ext cx="137492" cy="1981200"/>
          </a:xfrm>
          <a:prstGeom prst="rect">
            <a:avLst/>
          </a:prstGeom>
          <a:pattFill prst="wdUpDiag">
            <a:fgClr>
              <a:schemeClr val="bg2">
                <a:lumMod val="50000"/>
              </a:schemeClr>
            </a:fgClr>
            <a:bgClr>
              <a:schemeClr val="bg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 Placeholder 4">
            <a:extLst>
              <a:ext uri="{FF2B5EF4-FFF2-40B4-BE49-F238E27FC236}">
                <a16:creationId xmlns:a16="http://schemas.microsoft.com/office/drawing/2014/main" id="{DE7C2246-8982-4ECB-88AC-EB1C473C2B55}"/>
              </a:ext>
            </a:extLst>
          </p:cNvPr>
          <p:cNvSpPr>
            <a:spLocks noGrp="1"/>
          </p:cNvSpPr>
          <p:nvPr>
            <p:ph type="body" sz="quarter" idx="25" hasCustomPrompt="1"/>
          </p:nvPr>
        </p:nvSpPr>
        <p:spPr>
          <a:xfrm>
            <a:off x="8472156" y="4037914"/>
            <a:ext cx="425773" cy="677108"/>
          </a:xfrm>
        </p:spPr>
        <p:txBody>
          <a:bodyPr>
            <a:noAutofit/>
          </a:bodyPr>
          <a:lstStyle>
            <a:lvl1pPr marL="0" indent="0">
              <a:buNone/>
              <a:defRPr sz="4400" b="1">
                <a:solidFill>
                  <a:schemeClr val="bg2">
                    <a:lumMod val="40000"/>
                    <a:lumOff val="60000"/>
                  </a:schemeClr>
                </a:solidFill>
              </a:defRPr>
            </a:lvl1pPr>
            <a:lvl2pPr marL="0" indent="0">
              <a:buNone/>
              <a:defRPr sz="4400" b="1">
                <a:solidFill>
                  <a:schemeClr val="bg1">
                    <a:lumMod val="85000"/>
                  </a:schemeClr>
                </a:solidFill>
              </a:defRPr>
            </a:lvl2pPr>
            <a:lvl3pPr marL="0" indent="0">
              <a:buNone/>
              <a:defRPr sz="4400" b="1">
                <a:solidFill>
                  <a:schemeClr val="bg1">
                    <a:lumMod val="85000"/>
                  </a:schemeClr>
                </a:solidFill>
              </a:defRPr>
            </a:lvl3pPr>
            <a:lvl4pPr marL="0" indent="0">
              <a:buNone/>
              <a:defRPr sz="4400" b="1">
                <a:solidFill>
                  <a:schemeClr val="bg1">
                    <a:lumMod val="85000"/>
                  </a:schemeClr>
                </a:solidFill>
              </a:defRPr>
            </a:lvl4pPr>
            <a:lvl5pPr marL="0" indent="0">
              <a:buNone/>
              <a:defRPr sz="4400" b="1">
                <a:solidFill>
                  <a:schemeClr val="bg1">
                    <a:lumMod val="85000"/>
                  </a:schemeClr>
                </a:solidFill>
              </a:defRPr>
            </a:lvl5pPr>
          </a:lstStyle>
          <a:p>
            <a:pPr lvl="0"/>
            <a:r>
              <a:rPr lang="en-US" dirty="0"/>
              <a:t>#</a:t>
            </a:r>
            <a:endParaRPr lang="en-GB" dirty="0"/>
          </a:p>
        </p:txBody>
      </p:sp>
      <p:sp>
        <p:nvSpPr>
          <p:cNvPr id="43" name="Text Placeholder 6">
            <a:extLst>
              <a:ext uri="{FF2B5EF4-FFF2-40B4-BE49-F238E27FC236}">
                <a16:creationId xmlns:a16="http://schemas.microsoft.com/office/drawing/2014/main" id="{709DFA2F-B194-435C-9191-8090148D15FA}"/>
              </a:ext>
            </a:extLst>
          </p:cNvPr>
          <p:cNvSpPr>
            <a:spLocks noGrp="1"/>
          </p:cNvSpPr>
          <p:nvPr>
            <p:ph type="body" sz="quarter" idx="26" hasCustomPrompt="1"/>
          </p:nvPr>
        </p:nvSpPr>
        <p:spPr>
          <a:xfrm>
            <a:off x="8934942" y="4126196"/>
            <a:ext cx="2593370" cy="595027"/>
          </a:xfrm>
        </p:spPr>
        <p:txBody>
          <a:bodyPr/>
          <a:lstStyle>
            <a:lvl1pPr marL="0" indent="0">
              <a:buNone/>
              <a:defRPr lang="en-US" sz="1600" b="1" dirty="0" smtClean="0">
                <a:solidFill>
                  <a:schemeClr val="tx1"/>
                </a:solidFill>
              </a:defRPr>
            </a:lvl1pPr>
            <a:lvl2pPr marL="0" indent="0">
              <a:buNone/>
              <a:defRPr lang="en-GB" sz="1600" b="1" dirty="0"/>
            </a:lvl2pPr>
            <a:lvl3pPr marL="0" indent="0">
              <a:buNone/>
              <a:defRPr sz="1600" b="1"/>
            </a:lvl3pPr>
            <a:lvl4pPr marL="0" indent="0">
              <a:buNone/>
              <a:defRPr sz="1600" b="1"/>
            </a:lvl4pPr>
            <a:lvl5pPr marL="0" indent="0">
              <a:buNone/>
              <a:defRPr sz="1600" b="1"/>
            </a:lvl5pPr>
          </a:lstStyle>
          <a:p>
            <a:pPr lvl="0"/>
            <a:r>
              <a:rPr lang="en-US" dirty="0"/>
              <a:t>Click to add heading</a:t>
            </a:r>
            <a:endParaRPr lang="en-GB" dirty="0"/>
          </a:p>
        </p:txBody>
      </p:sp>
      <p:sp>
        <p:nvSpPr>
          <p:cNvPr id="44" name="Text Placeholder 18">
            <a:extLst>
              <a:ext uri="{FF2B5EF4-FFF2-40B4-BE49-F238E27FC236}">
                <a16:creationId xmlns:a16="http://schemas.microsoft.com/office/drawing/2014/main" id="{66A57C42-7CBF-4742-80C3-46C15991F8E9}"/>
              </a:ext>
            </a:extLst>
          </p:cNvPr>
          <p:cNvSpPr>
            <a:spLocks noGrp="1"/>
          </p:cNvSpPr>
          <p:nvPr>
            <p:ph type="body" sz="quarter" idx="27"/>
          </p:nvPr>
        </p:nvSpPr>
        <p:spPr>
          <a:xfrm>
            <a:off x="8934943" y="4824844"/>
            <a:ext cx="2593370" cy="968261"/>
          </a:xfrm>
        </p:spPr>
        <p:txBody>
          <a:bodyPr>
            <a:noAutofit/>
          </a:bodyPr>
          <a:lstStyle>
            <a:lvl1pPr marL="0" indent="0">
              <a:lnSpc>
                <a:spcPct val="130000"/>
              </a:lnSpc>
              <a:buNone/>
              <a:defRPr sz="1000">
                <a:solidFill>
                  <a:schemeClr val="tx1"/>
                </a:solidFill>
              </a:defRPr>
            </a:lvl1pPr>
            <a:lvl2pPr marL="0" indent="0">
              <a:lnSpc>
                <a:spcPct val="130000"/>
              </a:lnSpc>
              <a:buNone/>
              <a:defRPr sz="1000">
                <a:solidFill>
                  <a:schemeClr val="tx1"/>
                </a:solidFill>
              </a:defRPr>
            </a:lvl2pPr>
            <a:lvl3pPr marL="0" indent="0">
              <a:lnSpc>
                <a:spcPct val="130000"/>
              </a:lnSpc>
              <a:buNone/>
              <a:defRPr sz="1000">
                <a:solidFill>
                  <a:schemeClr val="tx1"/>
                </a:solidFill>
              </a:defRPr>
            </a:lvl3pPr>
            <a:lvl4pPr marL="0" indent="0">
              <a:lnSpc>
                <a:spcPct val="130000"/>
              </a:lnSpc>
              <a:buNone/>
              <a:defRPr sz="1000">
                <a:solidFill>
                  <a:schemeClr val="tx1"/>
                </a:solidFill>
              </a:defRPr>
            </a:lvl4pPr>
            <a:lvl5pPr marL="0" indent="0">
              <a:lnSpc>
                <a:spcPct val="130000"/>
              </a:lnSpc>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108E6D12-E7E5-4852-90CA-46E41D32C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0963569"/>
      </p:ext>
    </p:extLst>
  </p:cSld>
  <p:clrMapOvr>
    <a:masterClrMapping/>
  </p:clrMapOvr>
  <p:transition>
    <p:fade/>
  </p:transition>
  <p:hf hdr="0" ftr="0" dt="0"/>
  <p:extLst>
    <p:ext uri="{DCECCB84-F9BA-43D5-87BE-67443E8EF086}">
      <p15:sldGuideLst xmlns:p15="http://schemas.microsoft.com/office/powerpoint/2012/main">
        <p15:guide id="3" orient="horz" pos="3702">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1071">
          <p15:clr>
            <a:srgbClr val="5ACBF0"/>
          </p15:clr>
        </p15:guide>
        <p15:guide id="11" orient="horz" pos="245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normAutofit/>
          </a:bodyPr>
          <a:lstStyle>
            <a:lvl1pPr marL="0" indent="0">
              <a:buFontTx/>
              <a:buNone/>
              <a:defRPr sz="18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pattFill prst="wdUpDiag">
            <a:fgClr>
              <a:schemeClr val="accent1">
                <a:lumMod val="50000"/>
              </a:schemeClr>
            </a:fgClr>
            <a:bgClr>
              <a:schemeClr val="tx2">
                <a:lumMod val="50000"/>
              </a:schemeClr>
            </a:bgClr>
          </a:pattFill>
        </p:spPr>
        <p:txBody>
          <a:bodyPr tIns="720000" bIns="1005840" anchor="t" anchorCtr="0">
            <a:noAutofit/>
          </a:bodyPr>
          <a:lstStyle>
            <a:lvl1pPr marL="0" indent="0" algn="ctr">
              <a:buNone/>
              <a:defRPr sz="1200" b="1">
                <a:solidFill>
                  <a:srgbClr val="FFFFFF"/>
                </a:solidFill>
              </a:defRPr>
            </a:lvl1pPr>
          </a:lstStyle>
          <a:p>
            <a:r>
              <a:rPr lang="en-US" dirty="0"/>
              <a:t>Drag &amp; drop a</a:t>
            </a:r>
            <a:br>
              <a:rPr lang="en-US" dirty="0"/>
            </a:br>
            <a:r>
              <a:rPr lang="en-US" dirty="0"/>
              <a:t>screenshot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3730636177"/>
      </p:ext>
    </p:extLst>
  </p:cSld>
  <p:clrMapOvr>
    <a:masterClrMapping/>
  </p:clrMapOvr>
  <p:transition>
    <p:fade/>
  </p:transition>
  <p:hf hdr="0" ftr="0" dt="0"/>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131029"/>
            <a:ext cx="3468956" cy="861774"/>
          </a:xfrm>
        </p:spPr>
        <p:txBody>
          <a:bodyPr anchor="t"/>
          <a:lstStyle>
            <a:lvl1pPr>
              <a:defRPr sz="28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8200" y="2131028"/>
            <a:ext cx="6959092" cy="3980641"/>
          </a:xfrm>
        </p:spPr>
        <p:txBody>
          <a:bodyPr>
            <a:normAutofit/>
          </a:bodyPr>
          <a:lstStyle>
            <a:lvl1pPr marL="320040" indent="-320040">
              <a:spcAft>
                <a:spcPts val="1200"/>
              </a:spcAft>
              <a:buFont typeface="+mj-lt"/>
              <a:buAutoNum type="arabicPeriod"/>
              <a:defRPr sz="20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842902"/>
            <a:ext cx="3477325" cy="0"/>
          </a:xfrm>
          <a:prstGeom prst="line">
            <a:avLst/>
          </a:prstGeom>
          <a:ln w="63500">
            <a:solidFill>
              <a:schemeClr val="accent1">
                <a:lumMod val="20000"/>
                <a:lumOff val="8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842902"/>
            <a:ext cx="6961188" cy="0"/>
          </a:xfrm>
          <a:prstGeom prst="line">
            <a:avLst/>
          </a:prstGeom>
          <a:ln w="635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841774"/>
      </p:ext>
    </p:extLst>
  </p:cSld>
  <p:clrMapOvr>
    <a:masterClrMapping/>
  </p:clrMapOvr>
  <p:transition>
    <p:fade/>
  </p:transition>
  <p:hf hdr="0" ftr="0" dt="0"/>
  <p:extLst>
    <p:ext uri="{DCECCB84-F9BA-43D5-87BE-67443E8EF086}">
      <p15:sldGuideLst xmlns:p15="http://schemas.microsoft.com/office/powerpoint/2012/main">
        <p15:guide id="12" pos="2561">
          <p15:clr>
            <a:srgbClr val="5ACBF0"/>
          </p15:clr>
        </p15:guide>
        <p15:guide id="29" orient="horz" pos="1320">
          <p15:clr>
            <a:srgbClr val="5ACBF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7"/>
            <a:ext cx="3182027" cy="5683249"/>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7"/>
            <a:ext cx="6667500" cy="5683251"/>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264940"/>
            <a:ext cx="0" cy="2059178"/>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97141"/>
      </p:ext>
    </p:extLst>
  </p:cSld>
  <p:clrMapOvr>
    <a:masterClrMapping/>
  </p:clrMapOvr>
  <p:transition>
    <p:fade/>
  </p:transition>
  <p:hf hdr="0" ftr="0" dt="0"/>
  <p:extLst>
    <p:ext uri="{DCECCB84-F9BA-43D5-87BE-67443E8EF086}">
      <p15:sldGuideLst xmlns:p15="http://schemas.microsoft.com/office/powerpoint/2012/main">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5802"/>
            <a:ext cx="6037460" cy="4431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200" b="1"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756301"/>
            <a:ext cx="603746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solidFill>
                  <a:schemeClr val="accent2"/>
                </a:soli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2A9F794C-0039-734A-9A67-0890BA2F78B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9022977" y="3207401"/>
            <a:ext cx="2479346" cy="590893"/>
          </a:xfrm>
          <a:prstGeom prst="rect">
            <a:avLst/>
          </a:prstGeom>
        </p:spPr>
      </p:pic>
    </p:spTree>
    <p:extLst>
      <p:ext uri="{BB962C8B-B14F-4D97-AF65-F5344CB8AC3E}">
        <p14:creationId xmlns:p14="http://schemas.microsoft.com/office/powerpoint/2010/main" val="311666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hf hdr="0" ftr="0" dt="0"/>
  <p:extLst>
    <p:ext uri="{DCECCB84-F9BA-43D5-87BE-67443E8EF086}">
      <p15:sldGuideLst xmlns:p15="http://schemas.microsoft.com/office/powerpoint/2012/main">
        <p15:guide id="3" orient="horz" pos="1872">
          <p15:clr>
            <a:srgbClr val="5ACBF0"/>
          </p15:clr>
        </p15:guide>
        <p15:guide id="4" orient="horz" pos="2364">
          <p15:clr>
            <a:srgbClr val="5ACBF0"/>
          </p15:clr>
        </p15:guide>
        <p15:guide id="5" pos="384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394429"/>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F5DA9-7F0B-974A-BDA7-C8F89F527FA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656232" y="2847538"/>
            <a:ext cx="4879537" cy="1162923"/>
          </a:xfrm>
          <a:prstGeom prst="rect">
            <a:avLst/>
          </a:prstGeom>
        </p:spPr>
      </p:pic>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829550"/>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p:nvPr>
        </p:nvSpPr>
        <p:spPr>
          <a:xfrm>
            <a:off x="579121" y="304800"/>
            <a:ext cx="11033760" cy="97536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p>
            <a:fld id="{626C978B-826E-438C-909A-E9C381D3FF04}" type="slidenum">
              <a:rPr lang="en-US" smtClean="0"/>
              <a:pPr/>
              <a:t>‹#›</a:t>
            </a:fld>
            <a:endParaRPr lang="en-US" dirty="0"/>
          </a:p>
        </p:txBody>
      </p:sp>
      <p:sp>
        <p:nvSpPr>
          <p:cNvPr id="4" name="Text Placeholder 2">
            <a:extLst>
              <a:ext uri="{FF2B5EF4-FFF2-40B4-BE49-F238E27FC236}">
                <a16:creationId xmlns:a16="http://schemas.microsoft.com/office/drawing/2014/main" id="{3A824BE7-9859-7240-83D5-846AECA2353C}"/>
              </a:ext>
            </a:extLst>
          </p:cNvPr>
          <p:cNvSpPr>
            <a:spLocks noGrp="1"/>
          </p:cNvSpPr>
          <p:nvPr>
            <p:ph idx="1"/>
          </p:nvPr>
        </p:nvSpPr>
        <p:spPr>
          <a:xfrm>
            <a:off x="579121" y="1470401"/>
            <a:ext cx="11033760" cy="4632960"/>
          </a:xfrm>
          <a:prstGeom prst="rect">
            <a:avLst/>
          </a:prstGeom>
        </p:spPr>
        <p:txBody>
          <a:bodyPr vert="horz" lIns="91440" tIns="45720" rIns="91440" bIns="45720" rtlCol="0">
            <a:noAutofit/>
          </a:bodyPr>
          <a:lstStyle>
            <a:lvl1pPr marL="234962" indent="-234962">
              <a:buSzPct val="80000"/>
              <a:buFont typeface="Webdings" panose="05030102010509060703" pitchFamily="18" charset="2"/>
              <a:buChar char=""/>
              <a:defRPr lang="en-US" dirty="0" smtClean="0"/>
            </a:lvl1pPr>
            <a:lvl2pPr marL="452989" indent="-220144">
              <a:buSzPct val="80000"/>
              <a:buFont typeface="Wingdings 3" panose="05040102010807070707" pitchFamily="18" charset="2"/>
              <a:buChar char=""/>
              <a:defRPr sz="2000"/>
            </a:lvl2pPr>
            <a:lvl3pPr marL="685835" indent="-232845">
              <a:buSzPct val="80000"/>
              <a:buFont typeface="Wingdings 3" panose="05040102010807070707" pitchFamily="18" charset="2"/>
              <a:buChar char="¬"/>
              <a:defRPr sz="1800"/>
            </a:lvl3pPr>
            <a:lvl4pPr marL="916563" indent="-230729">
              <a:buSzPct val="80000"/>
              <a:buFont typeface="Wingdings 3" panose="05040102010807070707" pitchFamily="18" charset="2"/>
              <a:buChar char="¬"/>
              <a:defRPr/>
            </a:lvl4pPr>
            <a:lvl5pPr marL="1138824" indent="-222262">
              <a:buSzPct val="80000"/>
              <a:buFont typeface="Wingdings 3" panose="05040102010807070707" pitchFamily="18"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36770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D77-0876-4647-97DC-D93085BB1334}"/>
              </a:ext>
            </a:extLst>
          </p:cNvPr>
          <p:cNvSpPr>
            <a:spLocks noGrp="1"/>
          </p:cNvSpPr>
          <p:nvPr>
            <p:ph type="title" hasCustomPrompt="1"/>
          </p:nvPr>
        </p:nvSpPr>
        <p:spPr>
          <a:xfrm>
            <a:off x="579121" y="304800"/>
            <a:ext cx="7421878" cy="975360"/>
          </a:xfrm>
        </p:spPr>
        <p:txBody>
          <a:bodyPr/>
          <a:lstStyle>
            <a:lvl1pPr>
              <a:defRPr>
                <a:solidFill>
                  <a:schemeClr val="tx1"/>
                </a:solidFill>
              </a:defRPr>
            </a:lvl1pPr>
          </a:lstStyle>
          <a:p>
            <a:r>
              <a:rPr lang="en-US" dirty="0"/>
              <a:t>Agenda</a:t>
            </a:r>
          </a:p>
        </p:txBody>
      </p:sp>
      <p:sp>
        <p:nvSpPr>
          <p:cNvPr id="3" name="Slide Number Placeholder 2">
            <a:extLst>
              <a:ext uri="{FF2B5EF4-FFF2-40B4-BE49-F238E27FC236}">
                <a16:creationId xmlns:a16="http://schemas.microsoft.com/office/drawing/2014/main" id="{470F2BAF-0E03-9146-9CEF-EF57A7048199}"/>
              </a:ext>
            </a:extLst>
          </p:cNvPr>
          <p:cNvSpPr>
            <a:spLocks noGrp="1"/>
          </p:cNvSpPr>
          <p:nvPr>
            <p:ph type="sldNum" sz="quarter" idx="10"/>
          </p:nvPr>
        </p:nvSpPr>
        <p:spPr/>
        <p:txBody>
          <a:bodyPr/>
          <a:lstStyle>
            <a:lvl1pPr>
              <a:defRPr>
                <a:solidFill>
                  <a:schemeClr val="tx1"/>
                </a:solidFill>
              </a:defRPr>
            </a:lvl1pPr>
          </a:lstStyle>
          <a:p>
            <a:fld id="{626C978B-826E-438C-909A-E9C381D3FF04}" type="slidenum">
              <a:rPr lang="en-US" smtClean="0"/>
              <a:pPr/>
              <a:t>‹#›</a:t>
            </a:fld>
            <a:endParaRPr lang="en-US" dirty="0"/>
          </a:p>
        </p:txBody>
      </p:sp>
      <p:sp>
        <p:nvSpPr>
          <p:cNvPr id="6" name="Rectangle 5"/>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Content Placeholder 2"/>
          <p:cNvSpPr>
            <a:spLocks noGrp="1"/>
          </p:cNvSpPr>
          <p:nvPr>
            <p:ph idx="1"/>
          </p:nvPr>
        </p:nvSpPr>
        <p:spPr>
          <a:xfrm>
            <a:off x="579120" y="1733296"/>
            <a:ext cx="7421879" cy="3753104"/>
          </a:xfrm>
        </p:spPr>
        <p:txBody>
          <a:bodyPr/>
          <a:lstStyle>
            <a:lvl1pPr>
              <a:defRPr>
                <a:solidFill>
                  <a:schemeClr val="tx1"/>
                </a:solidFill>
              </a:defRPr>
            </a:lvl1pPr>
          </a:lstStyle>
          <a:p>
            <a:r>
              <a:rPr lang="en-US" dirty="0"/>
              <a:t>Agenda Item 1</a:t>
            </a:r>
          </a:p>
          <a:p>
            <a:r>
              <a:rPr lang="en-US" dirty="0"/>
              <a:t>Agenda Item 2</a:t>
            </a:r>
          </a:p>
          <a:p>
            <a:r>
              <a:rPr lang="en-US" dirty="0"/>
              <a:t>Agenda Item 3</a:t>
            </a:r>
          </a:p>
          <a:p>
            <a:r>
              <a:rPr lang="en-US" dirty="0"/>
              <a:t>Agenda Item 4</a:t>
            </a:r>
          </a:p>
          <a:p>
            <a:r>
              <a:rPr lang="en-US" dirty="0"/>
              <a:t>Agenda Item 5</a:t>
            </a:r>
          </a:p>
          <a:p>
            <a:r>
              <a:rPr lang="en-US" dirty="0"/>
              <a:t>Agenda Item 6</a:t>
            </a:r>
          </a:p>
        </p:txBody>
      </p:sp>
      <p:pic>
        <p:nvPicPr>
          <p:cNvPr id="7" name="Picture 6">
            <a:extLst>
              <a:ext uri="{FF2B5EF4-FFF2-40B4-BE49-F238E27FC236}">
                <a16:creationId xmlns:a16="http://schemas.microsoft.com/office/drawing/2014/main" id="{E9C16CF1-E2E6-48D5-A44C-7C8249C74C33}"/>
              </a:ext>
            </a:extLst>
          </p:cNvPr>
          <p:cNvPicPr>
            <a:picLocks noChangeAspect="1"/>
          </p:cNvPicPr>
          <p:nvPr userDrawn="1"/>
        </p:nvPicPr>
        <p:blipFill>
          <a:blip r:embed="rId2"/>
          <a:stretch>
            <a:fillRect/>
          </a:stretch>
        </p:blipFill>
        <p:spPr>
          <a:xfrm>
            <a:off x="9580944" y="381000"/>
            <a:ext cx="1941690" cy="1177290"/>
          </a:xfrm>
          <a:prstGeom prst="rect">
            <a:avLst/>
          </a:prstGeom>
        </p:spPr>
      </p:pic>
    </p:spTree>
    <p:extLst>
      <p:ext uri="{BB962C8B-B14F-4D97-AF65-F5344CB8AC3E}">
        <p14:creationId xmlns:p14="http://schemas.microsoft.com/office/powerpoint/2010/main" val="30613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9121" y="304800"/>
            <a:ext cx="11033760" cy="975360"/>
          </a:xfrm>
        </p:spPr>
        <p:txBody>
          <a:bodyPr/>
          <a:lstStyle/>
          <a:p>
            <a:r>
              <a:rPr lang="en-US"/>
              <a:t>Click to edit Master title style</a:t>
            </a:r>
          </a:p>
        </p:txBody>
      </p:sp>
      <p:sp>
        <p:nvSpPr>
          <p:cNvPr id="3" name="Content Placeholder 2"/>
          <p:cNvSpPr>
            <a:spLocks noGrp="1"/>
          </p:cNvSpPr>
          <p:nvPr>
            <p:ph sz="half" idx="1"/>
          </p:nvPr>
        </p:nvSpPr>
        <p:spPr>
          <a:xfrm>
            <a:off x="579120"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8401" y="1463041"/>
            <a:ext cx="5364480" cy="4632960"/>
          </a:xfrm>
          <a:prstGeom prst="rect">
            <a:avLst/>
          </a:prstGeom>
        </p:spPr>
        <p:txBody>
          <a:bodyPr>
            <a:noAutofit/>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4">
            <a:extLst>
              <a:ext uri="{FF2B5EF4-FFF2-40B4-BE49-F238E27FC236}">
                <a16:creationId xmlns:a16="http://schemas.microsoft.com/office/drawing/2014/main" id="{1A8B06E9-672B-49AA-8789-D576D5680872}"/>
              </a:ext>
            </a:extLst>
          </p:cNvPr>
          <p:cNvSpPr>
            <a:spLocks noGrp="1"/>
          </p:cNvSpPr>
          <p:nvPr>
            <p:ph type="sldNum" sz="quarter" idx="4"/>
          </p:nvPr>
        </p:nvSpPr>
        <p:spPr>
          <a:xfrm>
            <a:off x="586646" y="6363709"/>
            <a:ext cx="975360" cy="365125"/>
          </a:xfrm>
          <a:prstGeom prst="rect">
            <a:avLst/>
          </a:prstGeom>
        </p:spPr>
        <p:txBody>
          <a:bodyPr vert="horz" lIns="91440" tIns="45720" rIns="91440" bIns="45720" rtlCol="0" anchor="b"/>
          <a:lstStyle>
            <a:lvl1pPr marL="0" indent="0" algn="l">
              <a:buFont typeface="Arial" panose="020B0604020202020204" pitchFamily="34" charset="0"/>
              <a:buNone/>
              <a:defRPr sz="1133" b="1">
                <a:solidFill>
                  <a:schemeClr val="tx1"/>
                </a:solidFill>
              </a:defRPr>
            </a:lvl1pPr>
          </a:lstStyle>
          <a:p>
            <a:fld id="{626C978B-826E-438C-909A-E9C381D3FF04}" type="slidenum">
              <a:rPr lang="en-US" smtClean="0"/>
              <a:pPr/>
              <a:t>‹#›</a:t>
            </a:fld>
            <a:endParaRPr lang="en-US" dirty="0"/>
          </a:p>
        </p:txBody>
      </p:sp>
      <p:sp>
        <p:nvSpPr>
          <p:cNvPr id="9" name="Rectangle 8"/>
          <p:cNvSpPr/>
          <p:nvPr userDrawn="1"/>
        </p:nvSpPr>
        <p:spPr>
          <a:xfrm>
            <a:off x="1" y="0"/>
            <a:ext cx="12192000"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76924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851-1AA8-794F-A50E-CD36BD51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17341E-B540-1D5D-BC72-0C0C8FBD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5C3A0F-0D7C-78F5-D763-219B8CEC67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5BA5A-491F-44B7-D52F-B8C45D741500}"/>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6" name="Footer Placeholder 5">
            <a:extLst>
              <a:ext uri="{FF2B5EF4-FFF2-40B4-BE49-F238E27FC236}">
                <a16:creationId xmlns:a16="http://schemas.microsoft.com/office/drawing/2014/main" id="{90B2ECDD-C99E-3CCA-4B09-4E239D007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6C11F-6825-2E79-5310-BF21A8328FF3}"/>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24343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61CF-CA18-4E94-2406-7758FD578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7EF989-DC02-6E3A-F9BE-A3270821B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188F3-7944-31FA-87FA-DC54555C7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EB86C9-BD98-1B9F-E786-28367D5CC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1CF75-8068-DEE0-9F24-6AE3AE76F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360100-F04F-9EA5-0855-D51988EB8C9B}"/>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8" name="Footer Placeholder 7">
            <a:extLst>
              <a:ext uri="{FF2B5EF4-FFF2-40B4-BE49-F238E27FC236}">
                <a16:creationId xmlns:a16="http://schemas.microsoft.com/office/drawing/2014/main" id="{27EAFB24-2225-AFC0-1315-BE3E5DE8D8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D4CD97-8EB3-F99A-4935-0F1556C47AEE}"/>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182752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F508-0121-F5D8-68A3-83826B763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3DC70-EFF4-1817-D8A4-C4BF697CE4F8}"/>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4" name="Footer Placeholder 3">
            <a:extLst>
              <a:ext uri="{FF2B5EF4-FFF2-40B4-BE49-F238E27FC236}">
                <a16:creationId xmlns:a16="http://schemas.microsoft.com/office/drawing/2014/main" id="{BC00D211-03D0-B61D-1EDB-101D12ABDD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E9513-47C1-318D-28EB-5DD1E11D7888}"/>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300578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B53EC-C2D7-EBC7-C12C-EB60B51FCE05}"/>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3" name="Footer Placeholder 2">
            <a:extLst>
              <a:ext uri="{FF2B5EF4-FFF2-40B4-BE49-F238E27FC236}">
                <a16:creationId xmlns:a16="http://schemas.microsoft.com/office/drawing/2014/main" id="{16B489D7-630A-AC76-8DB6-C78FA5B1E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CF319C-1B67-B279-FA3D-FB493F31ED86}"/>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341674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4EFD-DEEA-D456-0663-864C28C36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987E02-86BF-0C17-CB44-00378DA48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0B40C-7F6C-3B67-BDF9-E263AA55B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03D15-3CA7-02FF-4F2A-62192639E7AB}"/>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6" name="Footer Placeholder 5">
            <a:extLst>
              <a:ext uri="{FF2B5EF4-FFF2-40B4-BE49-F238E27FC236}">
                <a16:creationId xmlns:a16="http://schemas.microsoft.com/office/drawing/2014/main" id="{9F0399D5-D9B2-995B-1AE8-88E4D9A90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FED1-5C54-7924-94C1-243CCFE4EE8A}"/>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188052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B4C3-FC36-1B8A-60B1-8B3BB5DAB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C389E-A822-98EB-677D-F9E4BECB0B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25A8C-C038-3653-936F-62881D2C8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76769-4170-7B07-E2A8-4CDEFE5E9460}"/>
              </a:ext>
            </a:extLst>
          </p:cNvPr>
          <p:cNvSpPr>
            <a:spLocks noGrp="1"/>
          </p:cNvSpPr>
          <p:nvPr>
            <p:ph type="dt" sz="half" idx="10"/>
          </p:nvPr>
        </p:nvSpPr>
        <p:spPr/>
        <p:txBody>
          <a:bodyPr/>
          <a:lstStyle/>
          <a:p>
            <a:fld id="{D4AE409D-542D-43DA-BC58-4326FFFF0568}" type="datetimeFigureOut">
              <a:rPr lang="en-US" smtClean="0"/>
              <a:t>6/3/2024</a:t>
            </a:fld>
            <a:endParaRPr lang="en-US"/>
          </a:p>
        </p:txBody>
      </p:sp>
      <p:sp>
        <p:nvSpPr>
          <p:cNvPr id="6" name="Footer Placeholder 5">
            <a:extLst>
              <a:ext uri="{FF2B5EF4-FFF2-40B4-BE49-F238E27FC236}">
                <a16:creationId xmlns:a16="http://schemas.microsoft.com/office/drawing/2014/main" id="{59050404-BD69-D769-1A61-03C58E8A1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C5311-B1F9-2F2C-F025-24DBEE6F795D}"/>
              </a:ext>
            </a:extLst>
          </p:cNvPr>
          <p:cNvSpPr>
            <a:spLocks noGrp="1"/>
          </p:cNvSpPr>
          <p:nvPr>
            <p:ph type="sldNum" sz="quarter" idx="12"/>
          </p:nvPr>
        </p:nvSpPr>
        <p:spPr/>
        <p:txBody>
          <a:bodyPr/>
          <a:lstStyle/>
          <a:p>
            <a:fld id="{FD236875-CBD3-42AA-9CFE-6C68EA38EF01}" type="slidenum">
              <a:rPr lang="en-US" smtClean="0"/>
              <a:t>‹#›</a:t>
            </a:fld>
            <a:endParaRPr lang="en-US"/>
          </a:p>
        </p:txBody>
      </p:sp>
    </p:spTree>
    <p:extLst>
      <p:ext uri="{BB962C8B-B14F-4D97-AF65-F5344CB8AC3E}">
        <p14:creationId xmlns:p14="http://schemas.microsoft.com/office/powerpoint/2010/main" val="1846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microsoft.com/office/2007/relationships/hdphoto" Target="../media/hdphoto1.wdp"/><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D0A08-2FE0-75D0-4467-6D6A332AA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E2C00-5363-D95C-57EA-9CDB68A56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50BD2-5143-5E06-F57E-928B64543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E409D-542D-43DA-BC58-4326FFFF0568}" type="datetimeFigureOut">
              <a:rPr lang="en-US" smtClean="0"/>
              <a:t>6/3/2024</a:t>
            </a:fld>
            <a:endParaRPr lang="en-US"/>
          </a:p>
        </p:txBody>
      </p:sp>
      <p:sp>
        <p:nvSpPr>
          <p:cNvPr id="5" name="Footer Placeholder 4">
            <a:extLst>
              <a:ext uri="{FF2B5EF4-FFF2-40B4-BE49-F238E27FC236}">
                <a16:creationId xmlns:a16="http://schemas.microsoft.com/office/drawing/2014/main" id="{667ADB5C-7B8B-3D73-116B-083FB8E56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45AC0F-8585-1582-FE0B-DBFA652FF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36875-CBD3-42AA-9CFE-6C68EA38EF01}" type="slidenum">
              <a:rPr lang="en-US" smtClean="0"/>
              <a:t>‹#›</a:t>
            </a:fld>
            <a:endParaRPr lang="en-US"/>
          </a:p>
        </p:txBody>
      </p:sp>
      <p:sp>
        <p:nvSpPr>
          <p:cNvPr id="8" name="TextBox 7">
            <a:extLst>
              <a:ext uri="{FF2B5EF4-FFF2-40B4-BE49-F238E27FC236}">
                <a16:creationId xmlns:a16="http://schemas.microsoft.com/office/drawing/2014/main" id="{0CC9E67F-7444-6472-CDC0-144E36C0309E}"/>
              </a:ext>
            </a:extLst>
          </p:cNvPr>
          <p:cNvSpPr txBox="1"/>
          <p:nvPr userDrawn="1">
            <p:extLst>
              <p:ext uri="{1162E1C5-73C7-4A58-AE30-91384D911F3F}">
                <p184:classification xmlns:p184="http://schemas.microsoft.com/office/powerpoint/2018/4/main" val="hdr"/>
              </p:ext>
            </p:extLst>
          </p:nvPr>
        </p:nvSpPr>
        <p:spPr>
          <a:xfrm>
            <a:off x="63500" y="63500"/>
            <a:ext cx="995363" cy="152400"/>
          </a:xfrm>
          <a:prstGeom prst="rect">
            <a:avLst/>
          </a:prstGeom>
        </p:spPr>
        <p:txBody>
          <a:bodyPr horzOverflow="overflow" lIns="0" tIns="0" rIns="0" bIns="0">
            <a:spAutoFit/>
          </a:bodyPr>
          <a:lstStyle/>
          <a:p>
            <a:pPr algn="l"/>
            <a:r>
              <a:rPr lang="en-US" sz="1000">
                <a:solidFill>
                  <a:srgbClr val="008000"/>
                </a:solidFill>
                <a:latin typeface="Calibri" panose="020F0502020204030204" pitchFamily="34" charset="0"/>
                <a:cs typeface="Calibri" panose="020F0502020204030204" pitchFamily="34" charset="0"/>
              </a:rPr>
              <a:t>[Copyright &lt;Year&gt;]</a:t>
            </a:r>
          </a:p>
        </p:txBody>
      </p:sp>
    </p:spTree>
    <p:extLst>
      <p:ext uri="{BB962C8B-B14F-4D97-AF65-F5344CB8AC3E}">
        <p14:creationId xmlns:p14="http://schemas.microsoft.com/office/powerpoint/2010/main" val="3340354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2548C20C-E4BC-8642-84C1-11BE8A0136B5}"/>
              </a:ext>
            </a:extLst>
          </p:cNvPr>
          <p:cNvPicPr>
            <a:picLocks noChangeAspect="1"/>
          </p:cNvPicPr>
          <p:nvPr userDrawn="1"/>
        </p:nvPicPr>
        <p:blipFill>
          <a:blip r:embed="rId30">
            <a:extLst>
              <a:ext uri="{BEBA8EAE-BF5A-486C-A8C5-ECC9F3942E4B}">
                <a14:imgProps xmlns:a14="http://schemas.microsoft.com/office/drawing/2010/main">
                  <a14:imgLayer r:embed="rId31">
                    <a14:imgEffect>
                      <a14:brightnessContrast bright="100000"/>
                    </a14:imgEffect>
                  </a14:imgLayer>
                </a14:imgProps>
              </a:ext>
            </a:extLst>
          </a:blip>
          <a:stretch>
            <a:fillRect/>
          </a:stretch>
        </p:blipFill>
        <p:spPr>
          <a:xfrm>
            <a:off x="11410466" y="6561727"/>
            <a:ext cx="645078" cy="153740"/>
          </a:xfrm>
          <a:prstGeom prst="rect">
            <a:avLst/>
          </a:prstGeom>
        </p:spPr>
      </p:pic>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dirty="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dirty="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hl">
            <a:extLst>
              <a:ext uri="{FF2B5EF4-FFF2-40B4-BE49-F238E27FC236}">
                <a16:creationId xmlns:a16="http://schemas.microsoft.com/office/drawing/2014/main" id="{A444ED71-AD28-40CE-8E9B-7D529A57CDA3}"/>
              </a:ext>
            </a:extLst>
          </p:cNvPr>
          <p:cNvSpPr txBox="1"/>
          <p:nvPr userDrawn="1"/>
        </p:nvSpPr>
        <p:spPr>
          <a:xfrm>
            <a:off x="0" y="0"/>
            <a:ext cx="12192000" cy="276999"/>
          </a:xfrm>
          <a:prstGeom prst="rect">
            <a:avLst/>
          </a:prstGeom>
          <a:noFill/>
        </p:spPr>
        <p:txBody>
          <a:bodyPr vert="horz" wrap="square" lIns="0" tIns="0" rIns="0" bIns="0" rtlCol="0">
            <a:spAutoFit/>
          </a:bodyPr>
          <a:lstStyle/>
          <a:p>
            <a:pPr algn="l">
              <a:buClr>
                <a:schemeClr val="accent1"/>
              </a:buClr>
              <a:buSzPct val="60000"/>
            </a:pPr>
            <a:endParaRPr lang="en-US" sz="1800" dirty="0">
              <a:solidFill>
                <a:schemeClr val="tx1"/>
              </a:solidFill>
            </a:endParaRPr>
          </a:p>
        </p:txBody>
      </p:sp>
      <p:sp>
        <p:nvSpPr>
          <p:cNvPr id="8" name="fl">
            <a:extLst>
              <a:ext uri="{FF2B5EF4-FFF2-40B4-BE49-F238E27FC236}">
                <a16:creationId xmlns:a16="http://schemas.microsoft.com/office/drawing/2014/main" id="{43E5A9FB-C01D-46CE-8F35-6EA9268859D0}"/>
              </a:ext>
            </a:extLst>
          </p:cNvPr>
          <p:cNvSpPr txBox="1"/>
          <p:nvPr userDrawn="1"/>
        </p:nvSpPr>
        <p:spPr>
          <a:xfrm>
            <a:off x="0" y="6520180"/>
            <a:ext cx="12192000" cy="276999"/>
          </a:xfrm>
          <a:prstGeom prst="rect">
            <a:avLst/>
          </a:prstGeom>
          <a:noFill/>
        </p:spPr>
        <p:txBody>
          <a:bodyPr vert="horz" wrap="square" lIns="0" tIns="0" rIns="0" bIns="0" rtlCol="0">
            <a:spAutoFit/>
          </a:bodyPr>
          <a:lstStyle/>
          <a:p>
            <a:pPr algn="l">
              <a:buClr>
                <a:schemeClr val="accent1"/>
              </a:buClr>
              <a:buSzPct val="60000"/>
            </a:pPr>
            <a:endParaRPr lang="en-US" sz="1800" dirty="0">
              <a:solidFill>
                <a:schemeClr val="tx1"/>
              </a:solidFill>
            </a:endParaRPr>
          </a:p>
        </p:txBody>
      </p:sp>
      <p:sp>
        <p:nvSpPr>
          <p:cNvPr id="34" name="TextBox 33">
            <a:extLst>
              <a:ext uri="{FF2B5EF4-FFF2-40B4-BE49-F238E27FC236}">
                <a16:creationId xmlns:a16="http://schemas.microsoft.com/office/drawing/2014/main" id="{9BDBBBEF-597D-E1F8-CB9D-AB215810B7B8}"/>
              </a:ext>
            </a:extLst>
          </p:cNvPr>
          <p:cNvSpPr txBox="1"/>
          <p:nvPr>
            <p:extLst>
              <p:ext uri="{1162E1C5-73C7-4A58-AE30-91384D911F3F}">
                <p184:classification xmlns:p184="http://schemas.microsoft.com/office/powerpoint/2018/4/main" val="hdr"/>
              </p:ext>
            </p:extLst>
          </p:nvPr>
        </p:nvSpPr>
        <p:spPr>
          <a:xfrm>
            <a:off x="63500" y="63500"/>
            <a:ext cx="995363" cy="152400"/>
          </a:xfrm>
          <a:prstGeom prst="rect">
            <a:avLst/>
          </a:prstGeom>
        </p:spPr>
        <p:txBody>
          <a:bodyPr horzOverflow="overflow" lIns="0" tIns="0" rIns="0" bIns="0">
            <a:spAutoFit/>
          </a:bodyPr>
          <a:lstStyle/>
          <a:p>
            <a:pPr algn="l"/>
            <a:r>
              <a:rPr lang="en-US" sz="1000">
                <a:solidFill>
                  <a:srgbClr val="008000"/>
                </a:solidFill>
                <a:latin typeface="Calibri" panose="020F0502020204030204" pitchFamily="34" charset="0"/>
                <a:cs typeface="Calibri" panose="020F0502020204030204" pitchFamily="34" charset="0"/>
              </a:rPr>
              <a:t>[Copyright &lt;Year&gt;]</a:t>
            </a:r>
          </a:p>
        </p:txBody>
      </p:sp>
    </p:spTree>
    <p:extLst>
      <p:ext uri="{BB962C8B-B14F-4D97-AF65-F5344CB8AC3E}">
        <p14:creationId xmlns:p14="http://schemas.microsoft.com/office/powerpoint/2010/main" val="22228037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hf hdr="0" ft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6.xml"/><Relationship Id="rId9"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5.xml"/><Relationship Id="rId1" Type="http://schemas.openxmlformats.org/officeDocument/2006/relationships/customXml" Target="../../customXml/item7.xml"/></Relationships>
</file>

<file path=ppt/slides/_rels/slide14.xml.rels><?xml version="1.0" encoding="UTF-8" standalone="yes"?>
<Relationships xmlns="http://schemas.openxmlformats.org/package/2006/relationships"><Relationship Id="rId3" Type="http://schemas.openxmlformats.org/officeDocument/2006/relationships/hyperlink" Target="http://www.pynq.io/home.html" TargetMode="External"/><Relationship Id="rId2" Type="http://schemas.openxmlformats.org/officeDocument/2006/relationships/hyperlink" Target="https://github.com/Xilinx/PYN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customXml" Target="../../customXml/item8.xml"/><Relationship Id="rId1" Type="http://schemas.openxmlformats.org/officeDocument/2006/relationships/customXml" Target="../../customXml/item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4.xml"/><Relationship Id="rId1" Type="http://schemas.openxmlformats.org/officeDocument/2006/relationships/customXml" Target="../../customXml/item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docs.xilinx.com/v/u/en-US/ug1037-vivado-axi-reference-gui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xilinx.com/r/en-US/ug1399-vitis-hls/AXI-Adapter-Interface-Protocol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customXml" Target="../../customXml/item2.xml"/><Relationship Id="rId1" Type="http://schemas.openxmlformats.org/officeDocument/2006/relationships/customXml" Target="../../customXml/item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58F-BF16-29F1-AC54-D856BD7D7AC2}"/>
              </a:ext>
            </a:extLst>
          </p:cNvPr>
          <p:cNvSpPr>
            <a:spLocks noGrp="1"/>
          </p:cNvSpPr>
          <p:nvPr>
            <p:ph type="ctrTitle"/>
          </p:nvPr>
        </p:nvSpPr>
        <p:spPr>
          <a:xfrm>
            <a:off x="1524000" y="1208315"/>
            <a:ext cx="9144000" cy="3142570"/>
          </a:xfrm>
        </p:spPr>
        <p:txBody>
          <a:bodyPr>
            <a:normAutofit fontScale="90000"/>
          </a:bodyPr>
          <a:lstStyle/>
          <a:p>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DSP——FIR Filter</a:t>
            </a:r>
            <a:br>
              <a:rPr lang="en-US" altLang="zh-CN" b="1" dirty="0">
                <a:latin typeface="Times New Roman" panose="02020603050405020304" pitchFamily="18" charset="0"/>
                <a:cs typeface="Times New Roman" panose="02020603050405020304" pitchFamily="18" charset="0"/>
              </a:rPr>
            </a:br>
            <a:br>
              <a:rPr lang="en-US" altLang="zh-CN" b="1"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Module 3: Software and hardware collaborative design</a:t>
            </a:r>
            <a:endParaRPr lang="en-US" dirty="0"/>
          </a:p>
        </p:txBody>
      </p:sp>
    </p:spTree>
    <p:extLst>
      <p:ext uri="{BB962C8B-B14F-4D97-AF65-F5344CB8AC3E}">
        <p14:creationId xmlns:p14="http://schemas.microsoft.com/office/powerpoint/2010/main" val="329042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3.3 	Configuring IP</a:t>
            </a:r>
            <a:endParaRPr lang="en-US" b="1" dirty="0"/>
          </a:p>
        </p:txBody>
      </p:sp>
      <p:pic>
        <p:nvPicPr>
          <p:cNvPr id="5" name="Picture 4" descr="A picture containing text, screenshot, font&#10;&#10;Description automatically generated">
            <a:extLst>
              <a:ext uri="{FF2B5EF4-FFF2-40B4-BE49-F238E27FC236}">
                <a16:creationId xmlns:a16="http://schemas.microsoft.com/office/drawing/2014/main" id="{6D3BC407-D874-169B-32D8-B94ED39A7353}"/>
              </a:ext>
            </a:extLst>
          </p:cNvPr>
          <p:cNvPicPr>
            <a:picLocks noChangeAspect="1"/>
          </p:cNvPicPr>
          <p:nvPr/>
        </p:nvPicPr>
        <p:blipFill rotWithShape="1">
          <a:blip r:embed="rId3">
            <a:extLst>
              <a:ext uri="{28A0092B-C50C-407E-A947-70E740481C1C}">
                <a14:useLocalDpi xmlns:a14="http://schemas.microsoft.com/office/drawing/2010/main" val="0"/>
              </a:ext>
            </a:extLst>
          </a:blip>
          <a:srcRect l="7929" t="23124" r="7929" b="23228"/>
          <a:stretch/>
        </p:blipFill>
        <p:spPr>
          <a:xfrm>
            <a:off x="6048376" y="2533533"/>
            <a:ext cx="5486400" cy="1192292"/>
          </a:xfrm>
          <a:prstGeom prst="rect">
            <a:avLst/>
          </a:prstGeom>
        </p:spPr>
      </p:pic>
      <p:pic>
        <p:nvPicPr>
          <p:cNvPr id="7" name="Picture 6" descr="A picture containing screenshot, text&#10;&#10;Description automatically generated">
            <a:extLst>
              <a:ext uri="{FF2B5EF4-FFF2-40B4-BE49-F238E27FC236}">
                <a16:creationId xmlns:a16="http://schemas.microsoft.com/office/drawing/2014/main" id="{BFC346E6-A08E-E94F-7AFA-A49714C82D5C}"/>
              </a:ext>
            </a:extLst>
          </p:cNvPr>
          <p:cNvPicPr>
            <a:picLocks noChangeAspect="1"/>
          </p:cNvPicPr>
          <p:nvPr/>
        </p:nvPicPr>
        <p:blipFill rotWithShape="1">
          <a:blip r:embed="rId4">
            <a:extLst>
              <a:ext uri="{28A0092B-C50C-407E-A947-70E740481C1C}">
                <a14:useLocalDpi xmlns:a14="http://schemas.microsoft.com/office/drawing/2010/main" val="0"/>
              </a:ext>
            </a:extLst>
          </a:blip>
          <a:srcRect l="7822" t="26808" r="8036" b="27920"/>
          <a:stretch/>
        </p:blipFill>
        <p:spPr>
          <a:xfrm>
            <a:off x="6048376" y="4792818"/>
            <a:ext cx="5486400" cy="852301"/>
          </a:xfrm>
          <a:prstGeom prst="rect">
            <a:avLst/>
          </a:prstGeom>
        </p:spPr>
      </p:pic>
      <p:sp>
        <p:nvSpPr>
          <p:cNvPr id="8" name="TextBox 7">
            <a:extLst>
              <a:ext uri="{FF2B5EF4-FFF2-40B4-BE49-F238E27FC236}">
                <a16:creationId xmlns:a16="http://schemas.microsoft.com/office/drawing/2014/main" id="{E3968B68-180D-9216-B877-F999880637BD}"/>
              </a:ext>
            </a:extLst>
          </p:cNvPr>
          <p:cNvSpPr txBox="1"/>
          <p:nvPr/>
        </p:nvSpPr>
        <p:spPr>
          <a:xfrm>
            <a:off x="657224" y="2087668"/>
            <a:ext cx="543877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this project, there are four input and output ports. For each input or output, it has its own address. We use </a:t>
            </a:r>
            <a:r>
              <a:rPr lang="en-US" sz="2000" b="1" dirty="0">
                <a:solidFill>
                  <a:srgbClr val="C00000"/>
                </a:solidFill>
                <a:latin typeface="Times New Roman" panose="02020603050405020304" pitchFamily="18" charset="0"/>
                <a:cs typeface="Times New Roman" panose="02020603050405020304" pitchFamily="18" charset="0"/>
              </a:rPr>
              <a:t>write( ) </a:t>
            </a:r>
            <a:r>
              <a:rPr lang="en-US" sz="2000" dirty="0">
                <a:latin typeface="Times New Roman" panose="02020603050405020304" pitchFamily="18" charset="0"/>
                <a:cs typeface="Times New Roman" panose="02020603050405020304" pitchFamily="18" charset="0"/>
              </a:rPr>
              <a:t>to write the address.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0x1c</a:t>
            </a:r>
            <a:r>
              <a:rPr lang="en-US" sz="2000" dirty="0">
                <a:latin typeface="Times New Roman" panose="02020603050405020304" pitchFamily="18" charset="0"/>
                <a:cs typeface="Times New Roman" panose="02020603050405020304" pitchFamily="18" charset="0"/>
              </a:rPr>
              <a:t>, the address of the input data</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0x10</a:t>
            </a:r>
            <a:r>
              <a:rPr lang="en-US" sz="2000" dirty="0">
                <a:latin typeface="Times New Roman" panose="02020603050405020304" pitchFamily="18" charset="0"/>
                <a:cs typeface="Times New Roman" panose="02020603050405020304" pitchFamily="18" charset="0"/>
              </a:rPr>
              <a:t>, the address of the output data</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0x30</a:t>
            </a:r>
            <a:r>
              <a:rPr lang="en-US" sz="2000" dirty="0">
                <a:latin typeface="Times New Roman" panose="02020603050405020304" pitchFamily="18" charset="0"/>
                <a:cs typeface="Times New Roman" panose="02020603050405020304" pitchFamily="18" charset="0"/>
              </a:rPr>
              <a:t>, the address of the filter coefficients</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0x28</a:t>
            </a:r>
            <a:r>
              <a:rPr lang="en-US" sz="2000" dirty="0">
                <a:latin typeface="Times New Roman" panose="02020603050405020304" pitchFamily="18" charset="0"/>
                <a:cs typeface="Times New Roman" panose="02020603050405020304" pitchFamily="18" charset="0"/>
              </a:rPr>
              <a:t>, the length of the data to be processed</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the data length, we can write the value directly in the corresponding register.</a:t>
            </a:r>
          </a:p>
        </p:txBody>
      </p:sp>
    </p:spTree>
    <p:extLst>
      <p:ext uri="{BB962C8B-B14F-4D97-AF65-F5344CB8AC3E}">
        <p14:creationId xmlns:p14="http://schemas.microsoft.com/office/powerpoint/2010/main" val="365023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3.4 Starting IP</a:t>
            </a:r>
            <a:endParaRPr lang="en-US" b="1" dirty="0"/>
          </a:p>
        </p:txBody>
      </p:sp>
      <p:sp>
        <p:nvSpPr>
          <p:cNvPr id="6" name="TextBox 5">
            <a:extLst>
              <a:ext uri="{FF2B5EF4-FFF2-40B4-BE49-F238E27FC236}">
                <a16:creationId xmlns:a16="http://schemas.microsoft.com/office/drawing/2014/main" id="{757D8F55-0756-9C72-2A7D-B284E1FEE7CB}"/>
              </a:ext>
            </a:extLst>
          </p:cNvPr>
          <p:cNvSpPr txBox="1"/>
          <p:nvPr/>
        </p:nvSpPr>
        <p:spPr>
          <a:xfrm>
            <a:off x="988032" y="2556329"/>
            <a:ext cx="4318906"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control signal is located at </a:t>
            </a:r>
            <a:r>
              <a:rPr lang="en-US" sz="2400" b="1" dirty="0">
                <a:solidFill>
                  <a:srgbClr val="C00000"/>
                </a:solidFill>
                <a:latin typeface="Times New Roman" panose="02020603050405020304" pitchFamily="18" charset="0"/>
                <a:cs typeface="Times New Roman" panose="02020603050405020304" pitchFamily="18" charset="0"/>
              </a:rPr>
              <a:t>address 0x00</a:t>
            </a:r>
            <a:r>
              <a:rPr lang="en-US" sz="2400" dirty="0">
                <a:latin typeface="Times New Roman" panose="02020603050405020304" pitchFamily="18" charset="0"/>
                <a:cs typeface="Times New Roman" panose="02020603050405020304" pitchFamily="18" charset="0"/>
              </a:rPr>
              <a:t>, which we can write and read to control whether the IP start and listen is completed.</a:t>
            </a:r>
          </a:p>
        </p:txBody>
      </p:sp>
      <p:grpSp>
        <p:nvGrpSpPr>
          <p:cNvPr id="9" name="Group 8">
            <a:extLst>
              <a:ext uri="{FF2B5EF4-FFF2-40B4-BE49-F238E27FC236}">
                <a16:creationId xmlns:a16="http://schemas.microsoft.com/office/drawing/2014/main" id="{821ABDD6-96A8-5257-1AFF-446151A297FF}"/>
              </a:ext>
            </a:extLst>
          </p:cNvPr>
          <p:cNvGrpSpPr/>
          <p:nvPr/>
        </p:nvGrpSpPr>
        <p:grpSpPr>
          <a:xfrm>
            <a:off x="5306938" y="2311388"/>
            <a:ext cx="6046862" cy="2428875"/>
            <a:chOff x="5407630" y="2445203"/>
            <a:chExt cx="6046862" cy="2428875"/>
          </a:xfrm>
        </p:grpSpPr>
        <p:pic>
          <p:nvPicPr>
            <p:cNvPr id="5" name="Picture 4" descr="A screen shot of a computer program&#10;&#10;Description automatically generated with low confidence">
              <a:extLst>
                <a:ext uri="{FF2B5EF4-FFF2-40B4-BE49-F238E27FC236}">
                  <a16:creationId xmlns:a16="http://schemas.microsoft.com/office/drawing/2014/main" id="{C13C2151-FB62-3B8A-2D77-A893AEE3567B}"/>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13668" r="6518" b="14034"/>
            <a:stretch/>
          </p:blipFill>
          <p:spPr>
            <a:xfrm>
              <a:off x="5407630" y="2445203"/>
              <a:ext cx="6046862" cy="2428875"/>
            </a:xfrm>
            <a:prstGeom prst="rect">
              <a:avLst/>
            </a:prstGeom>
          </p:spPr>
        </p:pic>
        <p:sp>
          <p:nvSpPr>
            <p:cNvPr id="7" name="Rectangle 6">
              <a:extLst>
                <a:ext uri="{FF2B5EF4-FFF2-40B4-BE49-F238E27FC236}">
                  <a16:creationId xmlns:a16="http://schemas.microsoft.com/office/drawing/2014/main" id="{9B6C161C-5100-BF1D-8B98-43BCA4DE00DF}"/>
                </a:ext>
              </a:extLst>
            </p:cNvPr>
            <p:cNvSpPr/>
            <p:nvPr/>
          </p:nvSpPr>
          <p:spPr>
            <a:xfrm>
              <a:off x="5478237" y="3138046"/>
              <a:ext cx="1657349" cy="2011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65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3.5 Visualization Results</a:t>
            </a:r>
            <a:endParaRPr lang="en-US" b="1" dirty="0"/>
          </a:p>
        </p:txBody>
      </p:sp>
      <p:pic>
        <p:nvPicPr>
          <p:cNvPr id="6" name="Picture 5" descr="A picture containing screenshot, text, font&#10;&#10;Description automatically generated">
            <a:extLst>
              <a:ext uri="{FF2B5EF4-FFF2-40B4-BE49-F238E27FC236}">
                <a16:creationId xmlns:a16="http://schemas.microsoft.com/office/drawing/2014/main" id="{C12F05FA-6FED-B353-4374-55FFB9E37CE3}"/>
              </a:ext>
            </a:extLst>
          </p:cNvPr>
          <p:cNvPicPr>
            <a:picLocks noChangeAspect="1"/>
          </p:cNvPicPr>
          <p:nvPr/>
        </p:nvPicPr>
        <p:blipFill rotWithShape="1">
          <a:blip r:embed="rId5">
            <a:extLst>
              <a:ext uri="{28A0092B-C50C-407E-A947-70E740481C1C}">
                <a14:useLocalDpi xmlns:a14="http://schemas.microsoft.com/office/drawing/2010/main" val="0"/>
              </a:ext>
            </a:extLst>
          </a:blip>
          <a:srcRect l="6529" t="25443" r="6451" b="25871"/>
          <a:stretch/>
        </p:blipFill>
        <p:spPr>
          <a:xfrm>
            <a:off x="925014" y="2254702"/>
            <a:ext cx="5170986" cy="730635"/>
          </a:xfrm>
          <a:prstGeom prst="rect">
            <a:avLst/>
          </a:prstGeom>
        </p:spPr>
      </p:pic>
      <p:pic>
        <p:nvPicPr>
          <p:cNvPr id="8" name="Picture 7" descr="A screen shot of a computer code&#10;&#10;Description automatically generated with low confidence">
            <a:extLst>
              <a:ext uri="{FF2B5EF4-FFF2-40B4-BE49-F238E27FC236}">
                <a16:creationId xmlns:a16="http://schemas.microsoft.com/office/drawing/2014/main" id="{809F5F5E-28B0-E33C-1FE4-4C010B8D5245}"/>
              </a:ext>
            </a:extLst>
          </p:cNvPr>
          <p:cNvPicPr>
            <a:picLocks noChangeAspect="1"/>
          </p:cNvPicPr>
          <p:nvPr/>
        </p:nvPicPr>
        <p:blipFill rotWithShape="1">
          <a:blip r:embed="rId6">
            <a:extLst>
              <a:ext uri="{28A0092B-C50C-407E-A947-70E740481C1C}">
                <a14:useLocalDpi xmlns:a14="http://schemas.microsoft.com/office/drawing/2010/main" val="0"/>
              </a:ext>
            </a:extLst>
          </a:blip>
          <a:srcRect l="6507" t="20072" r="6473" b="20337"/>
          <a:stretch/>
        </p:blipFill>
        <p:spPr>
          <a:xfrm>
            <a:off x="6779239" y="2088786"/>
            <a:ext cx="4910262" cy="1062469"/>
          </a:xfrm>
          <a:prstGeom prst="rect">
            <a:avLst/>
          </a:prstGeom>
        </p:spPr>
      </p:pic>
      <p:pic>
        <p:nvPicPr>
          <p:cNvPr id="10" name="Picture 9" descr="A picture containing screenshot, colorfulness, purple&#10;&#10;Description automatically generated">
            <a:extLst>
              <a:ext uri="{FF2B5EF4-FFF2-40B4-BE49-F238E27FC236}">
                <a16:creationId xmlns:a16="http://schemas.microsoft.com/office/drawing/2014/main" id="{D22EA133-09F1-6E8D-DD8A-AB80B1ED29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553" y="4110650"/>
            <a:ext cx="5044861" cy="2038328"/>
          </a:xfrm>
          <a:prstGeom prst="rect">
            <a:avLst/>
          </a:prstGeom>
        </p:spPr>
      </p:pic>
      <p:pic>
        <p:nvPicPr>
          <p:cNvPr id="11" name="hpf_hw">
            <a:hlinkClick r:id="" action="ppaction://media"/>
            <a:extLst>
              <a:ext uri="{FF2B5EF4-FFF2-40B4-BE49-F238E27FC236}">
                <a16:creationId xmlns:a16="http://schemas.microsoft.com/office/drawing/2014/main" id="{3D046394-AAE2-F854-C77F-5FB841960347}"/>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352091" y="4845061"/>
            <a:ext cx="406400" cy="406400"/>
          </a:xfrm>
          <a:prstGeom prst="rect">
            <a:avLst/>
          </a:prstGeom>
        </p:spPr>
      </p:pic>
      <p:pic>
        <p:nvPicPr>
          <p:cNvPr id="13" name="Picture 12">
            <a:extLst>
              <a:ext uri="{FF2B5EF4-FFF2-40B4-BE49-F238E27FC236}">
                <a16:creationId xmlns:a16="http://schemas.microsoft.com/office/drawing/2014/main" id="{3BB0FE98-7A11-7B13-95AB-3098A7532E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63081" y="4110650"/>
            <a:ext cx="2673593" cy="1782982"/>
          </a:xfrm>
          <a:prstGeom prst="rect">
            <a:avLst/>
          </a:prstGeom>
        </p:spPr>
      </p:pic>
      <p:sp>
        <p:nvSpPr>
          <p:cNvPr id="16" name="TextBox 15">
            <a:extLst>
              <a:ext uri="{FF2B5EF4-FFF2-40B4-BE49-F238E27FC236}">
                <a16:creationId xmlns:a16="http://schemas.microsoft.com/office/drawing/2014/main" id="{D943B948-405E-F294-76D3-2909CBE978FA}"/>
              </a:ext>
            </a:extLst>
          </p:cNvPr>
          <p:cNvSpPr txBox="1"/>
          <p:nvPr/>
        </p:nvSpPr>
        <p:spPr>
          <a:xfrm>
            <a:off x="3833600" y="3386544"/>
            <a:ext cx="589127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Only the voice of chaffinch is remained.</a:t>
            </a:r>
          </a:p>
        </p:txBody>
      </p:sp>
      <p:sp>
        <p:nvSpPr>
          <p:cNvPr id="17" name="Arrow: Down 16">
            <a:extLst>
              <a:ext uri="{FF2B5EF4-FFF2-40B4-BE49-F238E27FC236}">
                <a16:creationId xmlns:a16="http://schemas.microsoft.com/office/drawing/2014/main" id="{A07313DC-AAA1-B648-D753-1764C01564E4}"/>
              </a:ext>
            </a:extLst>
          </p:cNvPr>
          <p:cNvSpPr/>
          <p:nvPr/>
        </p:nvSpPr>
        <p:spPr>
          <a:xfrm rot="2393471">
            <a:off x="4788354" y="3816804"/>
            <a:ext cx="191860" cy="673553"/>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25332280-598C-D872-517C-A69F1CAB8472}"/>
              </a:ext>
            </a:extLst>
          </p:cNvPr>
          <p:cNvSpPr/>
          <p:nvPr/>
        </p:nvSpPr>
        <p:spPr>
          <a:xfrm rot="18887956">
            <a:off x="7562726" y="3816804"/>
            <a:ext cx="191860" cy="673553"/>
          </a:xfrm>
          <a:prstGeom prst="downArrow">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4C301209-FCB6-DD4C-B9D4-D4480905D8E7}"/>
              </a:ext>
            </a:extLst>
          </p:cNvPr>
          <p:cNvSpPr/>
          <p:nvPr/>
        </p:nvSpPr>
        <p:spPr>
          <a:xfrm>
            <a:off x="7362654" y="522652"/>
            <a:ext cx="3991146" cy="1005572"/>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98D415-F936-7A29-A50A-6528A7E31429}"/>
              </a:ext>
            </a:extLst>
          </p:cNvPr>
          <p:cNvSpPr txBox="1"/>
          <p:nvPr/>
        </p:nvSpPr>
        <p:spPr>
          <a:xfrm>
            <a:off x="7362654" y="654106"/>
            <a:ext cx="3991146"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uestion: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How to change the python code if using AXI4 Stream?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6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6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Stretch Goals</a:t>
            </a:r>
          </a:p>
        </p:txBody>
      </p:sp>
    </p:spTree>
    <p:custDataLst>
      <p:custData r:id="rId1"/>
      <p:custData r:id="rId2"/>
    </p:custDataLst>
    <p:extLst>
      <p:ext uri="{BB962C8B-B14F-4D97-AF65-F5344CB8AC3E}">
        <p14:creationId xmlns:p14="http://schemas.microsoft.com/office/powerpoint/2010/main" val="293556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EC90-10CC-4094-A7F2-F4A5F5F59DE5}"/>
              </a:ext>
            </a:extLst>
          </p:cNvPr>
          <p:cNvSpPr>
            <a:spLocks noGrp="1"/>
          </p:cNvSpPr>
          <p:nvPr>
            <p:ph type="title"/>
          </p:nvPr>
        </p:nvSpPr>
        <p:spPr/>
        <p:txBody>
          <a:bodyPr/>
          <a:lstStyle/>
          <a:p>
            <a:r>
              <a:rPr lang="en-US" altLang="zh-CN" sz="4400" b="1" dirty="0">
                <a:latin typeface="Times New Roman" panose="02020603050405020304" pitchFamily="18" charset="0"/>
                <a:cs typeface="Times New Roman" panose="02020603050405020304" pitchFamily="18" charset="0"/>
              </a:rPr>
              <a:t>Stretch Goals</a:t>
            </a:r>
          </a:p>
        </p:txBody>
      </p:sp>
      <p:sp>
        <p:nvSpPr>
          <p:cNvPr id="3" name="Content Placeholder 2">
            <a:extLst>
              <a:ext uri="{FF2B5EF4-FFF2-40B4-BE49-F238E27FC236}">
                <a16:creationId xmlns:a16="http://schemas.microsoft.com/office/drawing/2014/main" id="{BAF1C9D9-068E-FE1B-80E5-A3AF9AC782D2}"/>
              </a:ext>
            </a:extLst>
          </p:cNvPr>
          <p:cNvSpPr>
            <a:spLocks noGrp="1"/>
          </p:cNvSpPr>
          <p:nvPr>
            <p:ph idx="1"/>
          </p:nvPr>
        </p:nvSpPr>
        <p:spPr/>
        <p:txBody>
          <a:bodyPr>
            <a:normAutofit fontScale="92500" lnSpcReduction="20000"/>
          </a:bodyPr>
          <a:lstStyle/>
          <a:p>
            <a:r>
              <a:rPr lang="en-US" altLang="zh-CN" sz="2800" dirty="0">
                <a:latin typeface="Times New Roman" panose="02020603050405020304" pitchFamily="18" charset="0"/>
                <a:cs typeface="Times New Roman" panose="02020603050405020304" pitchFamily="18" charset="0"/>
              </a:rPr>
              <a:t>So far, we've taken three modules. Good job! </a:t>
            </a:r>
          </a:p>
          <a:p>
            <a:endParaRPr lang="en-US" altLang="zh-CN"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Here is a mini-challenge that you can complete based on what you have learned in the 3 modules.</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1. Complete the writing of </a:t>
            </a:r>
            <a:r>
              <a:rPr lang="en-US" altLang="zh-CN" sz="2800" b="1" dirty="0">
                <a:solidFill>
                  <a:srgbClr val="C00000"/>
                </a:solidFill>
                <a:latin typeface="Times New Roman" panose="02020603050405020304" pitchFamily="18" charset="0"/>
                <a:cs typeface="Times New Roman" panose="02020603050405020304" pitchFamily="18" charset="0"/>
              </a:rPr>
              <a:t>a light-up IP </a:t>
            </a:r>
            <a:r>
              <a:rPr lang="en-US" altLang="zh-CN" sz="2800" dirty="0">
                <a:latin typeface="Times New Roman" panose="02020603050405020304" pitchFamily="18" charset="0"/>
                <a:cs typeface="Times New Roman" panose="02020603050405020304" pitchFamily="18" charset="0"/>
              </a:rPr>
              <a:t>and test it on the board.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Besides, if you want to learn more, you</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find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information about PYNQ in the website:</a:t>
            </a:r>
          </a:p>
          <a:p>
            <a:pPr lvl="1"/>
            <a:r>
              <a:rPr lang="en-US" dirty="0">
                <a:latin typeface="Times New Roman" panose="02020603050405020304" pitchFamily="18" charset="0"/>
                <a:cs typeface="Times New Roman" panose="02020603050405020304" pitchFamily="18" charset="0"/>
                <a:hlinkClick r:id="rId2"/>
              </a:rPr>
              <a:t>https://github.com/Xilinx/PYNQ</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hlinkClick r:id="rId3"/>
              </a:rPr>
              <a:t>http://www.pynq.io/home.html</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5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custDataLst>
    <p:extLst>
      <p:ext uri="{BB962C8B-B14F-4D97-AF65-F5344CB8AC3E}">
        <p14:creationId xmlns:p14="http://schemas.microsoft.com/office/powerpoint/2010/main" val="28972489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3846C-88CF-F00D-0C3E-2857B1D89848}"/>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Outline</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26D8727-C42A-1318-4B67-96F73A573B23}"/>
              </a:ext>
            </a:extLst>
          </p:cNvPr>
          <p:cNvSpPr>
            <a:spLocks noGrp="1"/>
          </p:cNvSpPr>
          <p:nvPr>
            <p:ph idx="1"/>
          </p:nvPr>
        </p:nvSpPr>
        <p:spPr/>
        <p:txBody>
          <a:bodyPr>
            <a:normAutofit/>
          </a:bodyPr>
          <a:lstStyle/>
          <a:p>
            <a:pPr>
              <a:lnSpc>
                <a:spcPct val="100000"/>
              </a:lnSpc>
            </a:pPr>
            <a:r>
              <a:rPr lang="en-US" altLang="zh-CN" dirty="0">
                <a:latin typeface="Times New Roman" panose="02020603050405020304" pitchFamily="18" charset="0"/>
                <a:cs typeface="Times New Roman" panose="02020603050405020304" pitchFamily="18" charset="0"/>
              </a:rPr>
              <a:t>AXI4 Data Transfer Protocol</a:t>
            </a:r>
          </a:p>
          <a:p>
            <a:pPr>
              <a:lnSpc>
                <a:spcPct val="100000"/>
              </a:lnSpc>
            </a:pPr>
            <a:r>
              <a:rPr lang="en-US" altLang="zh-CN" dirty="0">
                <a:latin typeface="Times New Roman" panose="02020603050405020304" pitchFamily="18" charset="0"/>
                <a:cs typeface="Times New Roman" panose="02020603050405020304" pitchFamily="18" charset="0"/>
              </a:rPr>
              <a:t>PYNQ Development Flow</a:t>
            </a:r>
          </a:p>
          <a:p>
            <a:pPr lvl="1">
              <a:lnSpc>
                <a:spcPct val="100000"/>
              </a:lnSpc>
            </a:pPr>
            <a:r>
              <a:rPr lang="en-US" altLang="zh-CN" sz="2000" dirty="0">
                <a:latin typeface="Times New Roman" panose="02020603050405020304" pitchFamily="18" charset="0"/>
                <a:cs typeface="Times New Roman" panose="02020603050405020304" pitchFamily="18" charset="0"/>
              </a:rPr>
              <a:t>Loading Overlay</a:t>
            </a:r>
          </a:p>
          <a:p>
            <a:pPr lvl="1">
              <a:lnSpc>
                <a:spcPct val="100000"/>
              </a:lnSpc>
            </a:pPr>
            <a:r>
              <a:rPr lang="en-US" altLang="zh-CN" sz="2000" dirty="0">
                <a:latin typeface="Times New Roman" panose="02020603050405020304" pitchFamily="18" charset="0"/>
                <a:cs typeface="Times New Roman" panose="02020603050405020304" pitchFamily="18" charset="0"/>
              </a:rPr>
              <a:t>Allocating Memory for IP Use</a:t>
            </a:r>
          </a:p>
          <a:p>
            <a:pPr lvl="1">
              <a:lnSpc>
                <a:spcPct val="100000"/>
              </a:lnSpc>
            </a:pPr>
            <a:r>
              <a:rPr lang="en-US" altLang="zh-CN" sz="2000" dirty="0">
                <a:latin typeface="Times New Roman" panose="02020603050405020304" pitchFamily="18" charset="0"/>
                <a:cs typeface="Times New Roman" panose="02020603050405020304" pitchFamily="18" charset="0"/>
              </a:rPr>
              <a:t>Configuring IP</a:t>
            </a:r>
          </a:p>
          <a:p>
            <a:pPr lvl="1">
              <a:lnSpc>
                <a:spcPct val="100000"/>
              </a:lnSpc>
            </a:pPr>
            <a:r>
              <a:rPr lang="en-US" altLang="zh-CN" sz="2000" dirty="0">
                <a:latin typeface="Times New Roman" panose="02020603050405020304" pitchFamily="18" charset="0"/>
                <a:cs typeface="Times New Roman" panose="02020603050405020304" pitchFamily="18" charset="0"/>
              </a:rPr>
              <a:t>Starting IP</a:t>
            </a:r>
          </a:p>
          <a:p>
            <a:pPr lvl="1">
              <a:lnSpc>
                <a:spcPct val="100000"/>
              </a:lnSpc>
            </a:pPr>
            <a:r>
              <a:rPr lang="en-US" altLang="zh-CN" sz="2000" dirty="0">
                <a:latin typeface="Times New Roman" panose="02020603050405020304" pitchFamily="18" charset="0"/>
                <a:cs typeface="Times New Roman" panose="02020603050405020304" pitchFamily="18" charset="0"/>
              </a:rPr>
              <a:t>Visualization Results</a:t>
            </a:r>
          </a:p>
          <a:p>
            <a:pPr marL="228600" lvl="1">
              <a:lnSpc>
                <a:spcPct val="100000"/>
              </a:lnSpc>
              <a:spcBef>
                <a:spcPts val="1000"/>
              </a:spcBef>
            </a:pPr>
            <a:r>
              <a:rPr lang="en-US" altLang="zh-CN" sz="2800" dirty="0">
                <a:latin typeface="Times New Roman" panose="02020603050405020304" pitchFamily="18" charset="0"/>
                <a:cs typeface="Times New Roman" panose="02020603050405020304" pitchFamily="18" charset="0"/>
              </a:rPr>
              <a:t>Stretch Goals</a:t>
            </a:r>
          </a:p>
        </p:txBody>
      </p:sp>
    </p:spTree>
    <p:extLst>
      <p:ext uri="{BB962C8B-B14F-4D97-AF65-F5344CB8AC3E}">
        <p14:creationId xmlns:p14="http://schemas.microsoft.com/office/powerpoint/2010/main" val="4791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AXI4 Data Transfer Protocol</a:t>
            </a:r>
          </a:p>
        </p:txBody>
      </p:sp>
    </p:spTree>
    <p:custDataLst>
      <p:custData r:id="rId1"/>
      <p:custData r:id="rId2"/>
    </p:custDataLst>
    <p:extLst>
      <p:ext uri="{BB962C8B-B14F-4D97-AF65-F5344CB8AC3E}">
        <p14:creationId xmlns:p14="http://schemas.microsoft.com/office/powerpoint/2010/main" val="425875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B177-9770-75B3-05AF-E350537D3B61}"/>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AXI4 Data Transfer Protocol</a:t>
            </a:r>
            <a:endParaRPr lang="en-US" b="1" dirty="0"/>
          </a:p>
        </p:txBody>
      </p:sp>
      <p:sp>
        <p:nvSpPr>
          <p:cNvPr id="4" name="TextBox 3">
            <a:extLst>
              <a:ext uri="{FF2B5EF4-FFF2-40B4-BE49-F238E27FC236}">
                <a16:creationId xmlns:a16="http://schemas.microsoft.com/office/drawing/2014/main" id="{A061A0CC-8C9B-12C4-87E7-072E6623ECE5}"/>
              </a:ext>
            </a:extLst>
          </p:cNvPr>
          <p:cNvSpPr txBox="1"/>
          <p:nvPr/>
        </p:nvSpPr>
        <p:spPr>
          <a:xfrm>
            <a:off x="838200" y="2338993"/>
            <a:ext cx="389957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AXI4 is a data transfer protocol, and all interface class IPs in FPGA design are equipped </a:t>
            </a:r>
            <a:r>
              <a:rPr lang="en-US" sz="2000" b="1" dirty="0">
                <a:solidFill>
                  <a:srgbClr val="C00000"/>
                </a:solidFill>
                <a:latin typeface="Times New Roman" panose="02020603050405020304" pitchFamily="18" charset="0"/>
                <a:cs typeface="Times New Roman" panose="02020603050405020304" pitchFamily="18" charset="0"/>
              </a:rPr>
              <a:t>with AXI4 interface</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AXI4 interfaces supported by Vitis HLS include the AXI4-Stream interface (</a:t>
            </a:r>
            <a:r>
              <a:rPr lang="en-US" sz="2000" b="1" dirty="0">
                <a:latin typeface="Times New Roman" panose="02020603050405020304" pitchFamily="18" charset="0"/>
                <a:cs typeface="Times New Roman" panose="02020603050405020304" pitchFamily="18" charset="0"/>
              </a:rPr>
              <a:t>axis</a:t>
            </a:r>
            <a:r>
              <a:rPr lang="en-US" sz="2000" dirty="0">
                <a:latin typeface="Times New Roman" panose="02020603050405020304" pitchFamily="18" charset="0"/>
                <a:cs typeface="Times New Roman" panose="02020603050405020304" pitchFamily="18" charset="0"/>
              </a:rPr>
              <a:t>), AXI4-Lite (</a:t>
            </a:r>
            <a:r>
              <a:rPr lang="en-US" sz="2000" b="1" dirty="0" err="1">
                <a:latin typeface="Times New Roman" panose="02020603050405020304" pitchFamily="18" charset="0"/>
                <a:cs typeface="Times New Roman" panose="02020603050405020304" pitchFamily="18" charset="0"/>
              </a:rPr>
              <a:t>s_axilite</a:t>
            </a:r>
            <a:r>
              <a:rPr lang="en-US" sz="2000" dirty="0">
                <a:latin typeface="Times New Roman" panose="02020603050405020304" pitchFamily="18" charset="0"/>
                <a:cs typeface="Times New Roman" panose="02020603050405020304" pitchFamily="18" charset="0"/>
              </a:rPr>
              <a:t>), and AXI4 master (</a:t>
            </a:r>
            <a:r>
              <a:rPr lang="en-US" sz="2000" b="1" dirty="0" err="1">
                <a:latin typeface="Times New Roman" panose="02020603050405020304" pitchFamily="18" charset="0"/>
                <a:cs typeface="Times New Roman" panose="02020603050405020304" pitchFamily="18" charset="0"/>
              </a:rPr>
              <a:t>m_axi</a:t>
            </a:r>
            <a:r>
              <a:rPr lang="en-US" sz="2000" dirty="0">
                <a:latin typeface="Times New Roman" panose="02020603050405020304" pitchFamily="18" charset="0"/>
                <a:cs typeface="Times New Roman" panose="02020603050405020304" pitchFamily="18" charset="0"/>
              </a:rPr>
              <a:t>) interfaces. </a:t>
            </a:r>
            <a:endParaRPr lang="en-US" sz="2000" dirty="0"/>
          </a:p>
        </p:txBody>
      </p:sp>
      <p:graphicFrame>
        <p:nvGraphicFramePr>
          <p:cNvPr id="6" name="Table 5">
            <a:extLst>
              <a:ext uri="{FF2B5EF4-FFF2-40B4-BE49-F238E27FC236}">
                <a16:creationId xmlns:a16="http://schemas.microsoft.com/office/drawing/2014/main" id="{922470C6-C4A2-C396-FDDD-93E71B796FD4}"/>
              </a:ext>
            </a:extLst>
          </p:cNvPr>
          <p:cNvGraphicFramePr>
            <a:graphicFrameLocks noGrp="1"/>
          </p:cNvGraphicFramePr>
          <p:nvPr>
            <p:extLst>
              <p:ext uri="{D42A27DB-BD31-4B8C-83A1-F6EECF244321}">
                <p14:modId xmlns:p14="http://schemas.microsoft.com/office/powerpoint/2010/main" val="3102794564"/>
              </p:ext>
            </p:extLst>
          </p:nvPr>
        </p:nvGraphicFramePr>
        <p:xfrm>
          <a:off x="5061858" y="1914523"/>
          <a:ext cx="6494689" cy="4019040"/>
        </p:xfrm>
        <a:graphic>
          <a:graphicData uri="http://schemas.openxmlformats.org/drawingml/2006/table">
            <a:tbl>
              <a:tblPr>
                <a:tableStyleId>{7DF18680-E054-41AD-8BC1-D1AEF772440D}</a:tableStyleId>
              </a:tblPr>
              <a:tblGrid>
                <a:gridCol w="979714">
                  <a:extLst>
                    <a:ext uri="{9D8B030D-6E8A-4147-A177-3AD203B41FA5}">
                      <a16:colId xmlns:a16="http://schemas.microsoft.com/office/drawing/2014/main" val="353658473"/>
                    </a:ext>
                  </a:extLst>
                </a:gridCol>
                <a:gridCol w="2107612">
                  <a:extLst>
                    <a:ext uri="{9D8B030D-6E8A-4147-A177-3AD203B41FA5}">
                      <a16:colId xmlns:a16="http://schemas.microsoft.com/office/drawing/2014/main" val="4029113868"/>
                    </a:ext>
                  </a:extLst>
                </a:gridCol>
                <a:gridCol w="1754218">
                  <a:extLst>
                    <a:ext uri="{9D8B030D-6E8A-4147-A177-3AD203B41FA5}">
                      <a16:colId xmlns:a16="http://schemas.microsoft.com/office/drawing/2014/main" val="3015411746"/>
                    </a:ext>
                  </a:extLst>
                </a:gridCol>
                <a:gridCol w="1653145">
                  <a:extLst>
                    <a:ext uri="{9D8B030D-6E8A-4147-A177-3AD203B41FA5}">
                      <a16:colId xmlns:a16="http://schemas.microsoft.com/office/drawing/2014/main" val="492200578"/>
                    </a:ext>
                  </a:extLst>
                </a:gridCol>
              </a:tblGrid>
              <a:tr h="226898">
                <a:tc>
                  <a:txBody>
                    <a:bodyPr/>
                    <a:lstStyle/>
                    <a:p>
                      <a:pPr algn="ctr"/>
                      <a:r>
                        <a:rPr lang="en-US" sz="1600" b="1">
                          <a:effectLst/>
                          <a:latin typeface="Times New Roman" panose="02020603050405020304" pitchFamily="18" charset="0"/>
                          <a:cs typeface="Times New Roman" panose="02020603050405020304" pitchFamily="18" charset="0"/>
                        </a:rPr>
                        <a:t>Paradigm</a:t>
                      </a:r>
                    </a:p>
                  </a:txBody>
                  <a:tcPr marL="31851" marR="31851" marT="14700" marB="14700" anchor="ctr"/>
                </a:tc>
                <a:tc>
                  <a:txBody>
                    <a:bodyPr/>
                    <a:lstStyle/>
                    <a:p>
                      <a:pPr algn="ctr"/>
                      <a:r>
                        <a:rPr lang="en-US" sz="1600" b="1">
                          <a:effectLst/>
                          <a:latin typeface="Times New Roman" panose="02020603050405020304" pitchFamily="18" charset="0"/>
                          <a:cs typeface="Times New Roman" panose="02020603050405020304" pitchFamily="18" charset="0"/>
                        </a:rPr>
                        <a:t>Description</a:t>
                      </a:r>
                    </a:p>
                  </a:txBody>
                  <a:tcPr marL="31851" marR="31851" marT="14700" marB="14700" anchor="ctr"/>
                </a:tc>
                <a:tc>
                  <a:txBody>
                    <a:bodyPr/>
                    <a:lstStyle/>
                    <a:p>
                      <a:pPr algn="ctr"/>
                      <a:r>
                        <a:rPr lang="en-US" sz="1600" b="1">
                          <a:effectLst/>
                          <a:latin typeface="Times New Roman" panose="02020603050405020304" pitchFamily="18" charset="0"/>
                          <a:cs typeface="Times New Roman" panose="02020603050405020304" pitchFamily="18" charset="0"/>
                        </a:rPr>
                        <a:t>Interface Types</a:t>
                      </a:r>
                    </a:p>
                  </a:txBody>
                  <a:tcPr marL="31851" marR="31851" marT="14700" marB="14700" anchor="ctr"/>
                </a:tc>
                <a:tc>
                  <a:txBody>
                    <a:bodyPr/>
                    <a:lstStyle/>
                    <a:p>
                      <a:pPr algn="ctr"/>
                      <a:r>
                        <a:rPr lang="en-US" sz="1600" b="1">
                          <a:effectLst/>
                          <a:latin typeface="Times New Roman" panose="02020603050405020304" pitchFamily="18" charset="0"/>
                          <a:cs typeface="Times New Roman" panose="02020603050405020304" pitchFamily="18" charset="0"/>
                        </a:rPr>
                        <a:t>C-Argument Type</a:t>
                      </a:r>
                    </a:p>
                  </a:txBody>
                  <a:tcPr marL="31851" marR="31851" marT="14700" marB="14700" anchor="ctr"/>
                </a:tc>
                <a:extLst>
                  <a:ext uri="{0D108BD9-81ED-4DB2-BD59-A6C34878D82A}">
                    <a16:rowId xmlns:a16="http://schemas.microsoft.com/office/drawing/2014/main" val="2276682756"/>
                  </a:ext>
                </a:extLst>
              </a:tr>
              <a:tr h="1126798">
                <a:tc>
                  <a:txBody>
                    <a:bodyPr/>
                    <a:lstStyle/>
                    <a:p>
                      <a:pPr algn="ctr"/>
                      <a:r>
                        <a:rPr lang="en-US" sz="1600" dirty="0">
                          <a:effectLst/>
                          <a:latin typeface="Times New Roman" panose="02020603050405020304" pitchFamily="18" charset="0"/>
                          <a:cs typeface="Times New Roman" panose="02020603050405020304" pitchFamily="18" charset="0"/>
                        </a:rPr>
                        <a:t>Stream</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Data is streamed into the kernel from another streaming source, such as video processor or another kernel, and can also be streamed out of the kernel.</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AXI4-Stream</a:t>
                      </a:r>
                    </a:p>
                    <a:p>
                      <a:pPr algn="ctr"/>
                      <a:r>
                        <a:rPr lang="en-US" sz="1600" dirty="0">
                          <a:effectLst/>
                          <a:latin typeface="Times New Roman" panose="02020603050405020304" pitchFamily="18" charset="0"/>
                          <a:cs typeface="Times New Roman" panose="02020603050405020304" pitchFamily="18" charset="0"/>
                        </a:rPr>
                        <a:t> (</a:t>
                      </a:r>
                      <a:r>
                        <a:rPr lang="en-US" sz="1600" b="1" dirty="0">
                          <a:solidFill>
                            <a:srgbClr val="C00000"/>
                          </a:solidFill>
                          <a:effectLst/>
                          <a:latin typeface="Times New Roman" panose="02020603050405020304" pitchFamily="18" charset="0"/>
                          <a:cs typeface="Times New Roman" panose="02020603050405020304" pitchFamily="18" charset="0"/>
                        </a:rPr>
                        <a:t>axis</a:t>
                      </a:r>
                      <a:r>
                        <a:rPr lang="en-US" sz="1600" dirty="0">
                          <a:effectLst/>
                          <a:latin typeface="Times New Roman" panose="02020603050405020304" pitchFamily="18" charset="0"/>
                          <a:cs typeface="Times New Roman" panose="02020603050405020304" pitchFamily="18" charset="0"/>
                        </a:rPr>
                        <a:t>)</a:t>
                      </a:r>
                    </a:p>
                  </a:txBody>
                  <a:tcPr marL="31851" marR="31851" marT="14700" marB="14700" anchor="ctr"/>
                </a:tc>
                <a:tc>
                  <a:txBody>
                    <a:bodyPr/>
                    <a:lstStyle/>
                    <a:p>
                      <a:pPr algn="ctr"/>
                      <a:r>
                        <a:rPr lang="en-US" sz="1600">
                          <a:effectLst/>
                          <a:latin typeface="Times New Roman" panose="02020603050405020304" pitchFamily="18" charset="0"/>
                          <a:cs typeface="Times New Roman" panose="02020603050405020304" pitchFamily="18" charset="0"/>
                        </a:rPr>
                        <a:t>hls::stream</a:t>
                      </a:r>
                    </a:p>
                  </a:txBody>
                  <a:tcPr marL="31851" marR="31851" marT="14700" marB="14700" anchor="ctr"/>
                </a:tc>
                <a:extLst>
                  <a:ext uri="{0D108BD9-81ED-4DB2-BD59-A6C34878D82A}">
                    <a16:rowId xmlns:a16="http://schemas.microsoft.com/office/drawing/2014/main" val="1205317722"/>
                  </a:ext>
                </a:extLst>
              </a:tr>
              <a:tr h="780682">
                <a:tc>
                  <a:txBody>
                    <a:bodyPr/>
                    <a:lstStyle/>
                    <a:p>
                      <a:pPr algn="ctr"/>
                      <a:r>
                        <a:rPr lang="en-US" sz="1600">
                          <a:effectLst/>
                          <a:latin typeface="Times New Roman" panose="02020603050405020304" pitchFamily="18" charset="0"/>
                          <a:cs typeface="Times New Roman" panose="02020603050405020304" pitchFamily="18" charset="0"/>
                        </a:rPr>
                        <a:t>Register</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Data is accessed by the kernel through register interfaces performed by register reads and writes.</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AXI4-Lite adapter (</a:t>
                      </a:r>
                      <a:r>
                        <a:rPr lang="en-US" sz="1600" b="1" dirty="0" err="1">
                          <a:solidFill>
                            <a:srgbClr val="C00000"/>
                          </a:solidFill>
                          <a:effectLst/>
                          <a:latin typeface="Times New Roman" panose="02020603050405020304" pitchFamily="18" charset="0"/>
                          <a:cs typeface="Times New Roman" panose="02020603050405020304" pitchFamily="18" charset="0"/>
                        </a:rPr>
                        <a:t>s_axilite</a:t>
                      </a:r>
                      <a:r>
                        <a:rPr lang="en-US" sz="1600" dirty="0">
                          <a:effectLst/>
                          <a:latin typeface="Times New Roman" panose="02020603050405020304" pitchFamily="18" charset="0"/>
                          <a:cs typeface="Times New Roman" panose="02020603050405020304" pitchFamily="18" charset="0"/>
                        </a:rPr>
                        <a:t>)</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Scalar variable </a:t>
                      </a:r>
                    </a:p>
                    <a:p>
                      <a:pPr algn="ctr"/>
                      <a:r>
                        <a:rPr lang="en-US" sz="1600" dirty="0">
                          <a:effectLst/>
                          <a:latin typeface="Times New Roman" panose="02020603050405020304" pitchFamily="18" charset="0"/>
                          <a:cs typeface="Times New Roman" panose="02020603050405020304" pitchFamily="18" charset="0"/>
                        </a:rPr>
                        <a:t>(pass by value), </a:t>
                      </a:r>
                    </a:p>
                    <a:p>
                      <a:pPr algn="ctr"/>
                      <a:r>
                        <a:rPr lang="en-US" sz="1600" dirty="0">
                          <a:effectLst/>
                          <a:latin typeface="Times New Roman" panose="02020603050405020304" pitchFamily="18" charset="0"/>
                          <a:cs typeface="Times New Roman" panose="02020603050405020304" pitchFamily="18" charset="0"/>
                        </a:rPr>
                        <a:t>Pointer to a scalar, Reference</a:t>
                      </a:r>
                    </a:p>
                  </a:txBody>
                  <a:tcPr marL="31851" marR="31851" marT="14700" marB="14700" anchor="ctr"/>
                </a:tc>
                <a:extLst>
                  <a:ext uri="{0D108BD9-81ED-4DB2-BD59-A6C34878D82A}">
                    <a16:rowId xmlns:a16="http://schemas.microsoft.com/office/drawing/2014/main" val="2959972856"/>
                  </a:ext>
                </a:extLst>
              </a:tr>
              <a:tr h="711459">
                <a:tc>
                  <a:txBody>
                    <a:bodyPr/>
                    <a:lstStyle/>
                    <a:p>
                      <a:pPr algn="ctr"/>
                      <a:r>
                        <a:rPr lang="en-US" sz="1600">
                          <a:effectLst/>
                          <a:latin typeface="Times New Roman" panose="02020603050405020304" pitchFamily="18" charset="0"/>
                          <a:cs typeface="Times New Roman" panose="02020603050405020304" pitchFamily="18" charset="0"/>
                        </a:rPr>
                        <a:t>Memory</a:t>
                      </a:r>
                    </a:p>
                  </a:txBody>
                  <a:tcPr marL="31851" marR="31851" marT="14700" marB="14700" anchor="ctr"/>
                </a:tc>
                <a:tc>
                  <a:txBody>
                    <a:bodyPr/>
                    <a:lstStyle/>
                    <a:p>
                      <a:pPr algn="ctr"/>
                      <a:r>
                        <a:rPr lang="en-US" sz="1600">
                          <a:effectLst/>
                          <a:latin typeface="Times New Roman" panose="02020603050405020304" pitchFamily="18" charset="0"/>
                          <a:cs typeface="Times New Roman" panose="02020603050405020304" pitchFamily="18" charset="0"/>
                        </a:rPr>
                        <a:t>Data is accessed by the kernel through memory such as DDR, HBM, PLRAM/BRAM/URAM</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AXI4 Memory Mapped (</a:t>
                      </a:r>
                      <a:r>
                        <a:rPr lang="en-US" sz="1600" b="1" dirty="0" err="1">
                          <a:solidFill>
                            <a:srgbClr val="C00000"/>
                          </a:solidFill>
                          <a:effectLst/>
                          <a:latin typeface="Times New Roman" panose="02020603050405020304" pitchFamily="18" charset="0"/>
                          <a:cs typeface="Times New Roman" panose="02020603050405020304" pitchFamily="18" charset="0"/>
                        </a:rPr>
                        <a:t>m_axi</a:t>
                      </a:r>
                      <a:r>
                        <a:rPr lang="en-US" sz="1600" dirty="0">
                          <a:effectLst/>
                          <a:latin typeface="Times New Roman" panose="02020603050405020304" pitchFamily="18" charset="0"/>
                          <a:cs typeface="Times New Roman" panose="02020603050405020304" pitchFamily="18" charset="0"/>
                        </a:rPr>
                        <a:t>)</a:t>
                      </a:r>
                    </a:p>
                  </a:txBody>
                  <a:tcPr marL="31851" marR="31851" marT="14700" marB="14700" anchor="ctr"/>
                </a:tc>
                <a:tc>
                  <a:txBody>
                    <a:bodyPr/>
                    <a:lstStyle/>
                    <a:p>
                      <a:pPr algn="ctr"/>
                      <a:r>
                        <a:rPr lang="en-US" sz="1600" dirty="0">
                          <a:effectLst/>
                          <a:latin typeface="Times New Roman" panose="02020603050405020304" pitchFamily="18" charset="0"/>
                          <a:cs typeface="Times New Roman" panose="02020603050405020304" pitchFamily="18" charset="0"/>
                        </a:rPr>
                        <a:t>Array, Pointer to an array</a:t>
                      </a:r>
                    </a:p>
                  </a:txBody>
                  <a:tcPr marL="31851" marR="31851" marT="14700" marB="14700" anchor="ctr"/>
                </a:tc>
                <a:extLst>
                  <a:ext uri="{0D108BD9-81ED-4DB2-BD59-A6C34878D82A}">
                    <a16:rowId xmlns:a16="http://schemas.microsoft.com/office/drawing/2014/main" val="3848040741"/>
                  </a:ext>
                </a:extLst>
              </a:tr>
            </a:tbl>
          </a:graphicData>
        </a:graphic>
      </p:graphicFrame>
    </p:spTree>
    <p:extLst>
      <p:ext uri="{BB962C8B-B14F-4D97-AF65-F5344CB8AC3E}">
        <p14:creationId xmlns:p14="http://schemas.microsoft.com/office/powerpoint/2010/main" val="163808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4056238-31E8-5AD7-516A-23A7594054E7}"/>
              </a:ext>
            </a:extLst>
          </p:cNvPr>
          <p:cNvSpPr/>
          <p:nvPr/>
        </p:nvSpPr>
        <p:spPr>
          <a:xfrm>
            <a:off x="7948772" y="674770"/>
            <a:ext cx="3971882" cy="86281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8B177-9770-75B3-05AF-E350537D3B61}"/>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AXI4 Data Transfer Protocol</a:t>
            </a:r>
            <a:endParaRPr lang="en-US" b="1" dirty="0"/>
          </a:p>
        </p:txBody>
      </p:sp>
      <p:pic>
        <p:nvPicPr>
          <p:cNvPr id="5" name="Picture 4" descr="A picture containing text, screenshot, diagram, number&#10;&#10;Description automatically generated">
            <a:extLst>
              <a:ext uri="{FF2B5EF4-FFF2-40B4-BE49-F238E27FC236}">
                <a16:creationId xmlns:a16="http://schemas.microsoft.com/office/drawing/2014/main" id="{E8C64DB3-FDC6-868C-9529-1B855030F0C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6427" y="1970558"/>
            <a:ext cx="5883150" cy="2859272"/>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3C6732D4-6F40-2EDB-E58A-5C481862BB7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95053" y="1634636"/>
            <a:ext cx="3832094" cy="1972483"/>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E253CEFD-0701-BD1A-1E6A-A03E24777DC1}"/>
              </a:ext>
            </a:extLst>
          </p:cNvPr>
          <p:cNvPicPr>
            <a:picLocks noChangeAspect="1"/>
          </p:cNvPicPr>
          <p:nvPr/>
        </p:nvPicPr>
        <p:blipFill rotWithShape="1">
          <a:blip r:embed="rId5">
            <a:extLst>
              <a:ext uri="{28A0092B-C50C-407E-A947-70E740481C1C}">
                <a14:useLocalDpi xmlns:a14="http://schemas.microsoft.com/office/drawing/2010/main" val="0"/>
              </a:ext>
            </a:extLst>
          </a:blip>
          <a:srcRect l="8044" t="21178" r="7997" b="21624"/>
          <a:stretch/>
        </p:blipFill>
        <p:spPr>
          <a:xfrm>
            <a:off x="1095053" y="3922422"/>
            <a:ext cx="3672800" cy="923329"/>
          </a:xfrm>
          <a:prstGeom prst="rect">
            <a:avLst/>
          </a:prstGeom>
        </p:spPr>
      </p:pic>
      <p:sp>
        <p:nvSpPr>
          <p:cNvPr id="8" name="TextBox 7">
            <a:extLst>
              <a:ext uri="{FF2B5EF4-FFF2-40B4-BE49-F238E27FC236}">
                <a16:creationId xmlns:a16="http://schemas.microsoft.com/office/drawing/2014/main" id="{76FB2256-317F-66BD-6FE6-56F075321529}"/>
              </a:ext>
            </a:extLst>
          </p:cNvPr>
          <p:cNvSpPr txBox="1"/>
          <p:nvPr/>
        </p:nvSpPr>
        <p:spPr>
          <a:xfrm>
            <a:off x="898496" y="5408839"/>
            <a:ext cx="853576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If you want to know more about AXI4, you can refer to the official user manual: </a:t>
            </a:r>
            <a:r>
              <a:rPr lang="en-US" dirty="0">
                <a:latin typeface="Times New Roman" panose="02020603050405020304" pitchFamily="18" charset="0"/>
                <a:cs typeface="Times New Roman" panose="02020603050405020304" pitchFamily="18" charset="0"/>
                <a:hlinkClick r:id="rId6"/>
              </a:rPr>
              <a:t>https://docs.xilinx.com/r/en-US/ug1399-vitis-hls/AXI-Adapter-Interface-Protocols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7"/>
              </a:rPr>
              <a:t>https://docs.xilinx.com/v/u/en-US/ug1037-vivado-axi-reference-guide</a:t>
            </a:r>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B24BB7F1-0939-B13D-650F-9268B55DDE93}"/>
              </a:ext>
            </a:extLst>
          </p:cNvPr>
          <p:cNvSpPr txBox="1"/>
          <p:nvPr/>
        </p:nvSpPr>
        <p:spPr>
          <a:xfrm>
            <a:off x="8046064" y="772985"/>
            <a:ext cx="37772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Q</a:t>
            </a:r>
            <a:r>
              <a:rPr lang="en-US" altLang="zh-CN" sz="2000" dirty="0">
                <a:latin typeface="Times New Roman" panose="02020603050405020304" pitchFamily="18" charset="0"/>
                <a:cs typeface="Times New Roman" panose="02020603050405020304" pitchFamily="18" charset="0"/>
              </a:rPr>
              <a:t>uestion:</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How to change the </a:t>
            </a:r>
            <a:r>
              <a:rPr lang="en-US" altLang="zh-CN" sz="2000" dirty="0" err="1">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code if using AXI4 Stream?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75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A1007-B6A6-CC1C-17BB-C6EFAA50C0AE}"/>
              </a:ext>
            </a:extLst>
          </p:cNvPr>
          <p:cNvSpPr>
            <a:spLocks noGrp="1"/>
          </p:cNvSpPr>
          <p:nvPr>
            <p:ph type="title"/>
          </p:nvPr>
        </p:nvSpPr>
        <p:spPr>
          <a:xfrm>
            <a:off x="509016" y="2520244"/>
            <a:ext cx="7464770" cy="609398"/>
          </a:xfrm>
        </p:spPr>
        <p:txBody>
          <a:bodyPr/>
          <a:lstStyle/>
          <a:p>
            <a:pPr algn="ctr"/>
            <a:r>
              <a:rPr lang="en-US" sz="4400" dirty="0"/>
              <a:t>PYNQ Development Flow</a:t>
            </a:r>
          </a:p>
        </p:txBody>
      </p:sp>
    </p:spTree>
    <p:custDataLst>
      <p:custData r:id="rId1"/>
      <p:custData r:id="rId2"/>
    </p:custDataLst>
    <p:extLst>
      <p:ext uri="{BB962C8B-B14F-4D97-AF65-F5344CB8AC3E}">
        <p14:creationId xmlns:p14="http://schemas.microsoft.com/office/powerpoint/2010/main" val="357812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PYNQ Development Flow</a:t>
            </a:r>
            <a:endParaRPr lang="en-US" b="1" dirty="0"/>
          </a:p>
        </p:txBody>
      </p:sp>
      <p:graphicFrame>
        <p:nvGraphicFramePr>
          <p:cNvPr id="4" name="Diagram 3">
            <a:extLst>
              <a:ext uri="{FF2B5EF4-FFF2-40B4-BE49-F238E27FC236}">
                <a16:creationId xmlns:a16="http://schemas.microsoft.com/office/drawing/2014/main" id="{95C83343-3F0B-989C-EB71-7AFD8CA6C482}"/>
              </a:ext>
            </a:extLst>
          </p:cNvPr>
          <p:cNvGraphicFramePr/>
          <p:nvPr>
            <p:extLst>
              <p:ext uri="{D42A27DB-BD31-4B8C-83A1-F6EECF244321}">
                <p14:modId xmlns:p14="http://schemas.microsoft.com/office/powerpoint/2010/main" val="3137323778"/>
              </p:ext>
            </p:extLst>
          </p:nvPr>
        </p:nvGraphicFramePr>
        <p:xfrm>
          <a:off x="1179740" y="1690688"/>
          <a:ext cx="9832520" cy="3682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10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a:t>
            </a:r>
            <a:r>
              <a:rPr lang="en-US" altLang="zh-CN" sz="4400" b="1" dirty="0">
                <a:latin typeface="Times New Roman" panose="02020603050405020304" pitchFamily="18" charset="0"/>
                <a:cs typeface="Times New Roman" panose="02020603050405020304" pitchFamily="18" charset="0"/>
              </a:rPr>
              <a:t>Loading Overlay</a:t>
            </a:r>
            <a:endParaRPr lang="en-US" b="1" dirty="0"/>
          </a:p>
        </p:txBody>
      </p:sp>
      <p:pic>
        <p:nvPicPr>
          <p:cNvPr id="13" name="Picture 12" descr="A picture containing text, screenshot, font, design&#10;&#10;Description automatically generated">
            <a:extLst>
              <a:ext uri="{FF2B5EF4-FFF2-40B4-BE49-F238E27FC236}">
                <a16:creationId xmlns:a16="http://schemas.microsoft.com/office/drawing/2014/main" id="{ECD53368-F62D-5791-1289-1EA9817C1813}"/>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23538" r="35045" b="23105"/>
          <a:stretch/>
        </p:blipFill>
        <p:spPr>
          <a:xfrm>
            <a:off x="6870245" y="2984507"/>
            <a:ext cx="4396469" cy="1395847"/>
          </a:xfrm>
          <a:prstGeom prst="rect">
            <a:avLst/>
          </a:prstGeom>
        </p:spPr>
      </p:pic>
      <p:sp>
        <p:nvSpPr>
          <p:cNvPr id="14" name="TextBox 13">
            <a:extLst>
              <a:ext uri="{FF2B5EF4-FFF2-40B4-BE49-F238E27FC236}">
                <a16:creationId xmlns:a16="http://schemas.microsoft.com/office/drawing/2014/main" id="{6CB5A812-8229-59B3-3378-2F202A4DF44E}"/>
              </a:ext>
            </a:extLst>
          </p:cNvPr>
          <p:cNvSpPr txBox="1"/>
          <p:nvPr/>
        </p:nvSpPr>
        <p:spPr>
          <a:xfrm>
            <a:off x="838200" y="2126059"/>
            <a:ext cx="549028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Overlay part encapsulates the interface for the ARM CPU to interact with the PL part of the FPGA.</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t>
            </a:r>
            <a:r>
              <a:rPr lang="en-US" altLang="zh-CN" sz="2400" dirty="0">
                <a:latin typeface="Times New Roman" panose="02020603050405020304" pitchFamily="18" charset="0"/>
                <a:cs typeface="Times New Roman" panose="02020603050405020304" pitchFamily="18" charset="0"/>
              </a:rPr>
              <a:t>sing the simple </a:t>
            </a:r>
            <a:r>
              <a:rPr lang="en-US" altLang="zh-CN" sz="2400" b="1" dirty="0">
                <a:latin typeface="Times New Roman" panose="02020603050405020304" pitchFamily="18" charset="0"/>
                <a:cs typeface="Times New Roman" panose="02020603050405020304" pitchFamily="18" charset="0"/>
              </a:rPr>
              <a:t>Overlay() </a:t>
            </a:r>
            <a:r>
              <a:rPr lang="en-US" altLang="zh-CN" sz="2400" dirty="0">
                <a:latin typeface="Times New Roman" panose="02020603050405020304" pitchFamily="18" charset="0"/>
                <a:cs typeface="Times New Roman" panose="02020603050405020304" pitchFamily="18" charset="0"/>
              </a:rPr>
              <a:t>method.</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the </a:t>
            </a:r>
            <a:r>
              <a:rPr lang="en-US" sz="2400" b="1" dirty="0">
                <a:latin typeface="Times New Roman" panose="02020603050405020304" pitchFamily="18" charset="0"/>
                <a:cs typeface="Times New Roman" panose="02020603050405020304" pitchFamily="18" charset="0"/>
              </a:rPr>
              <a:t>overlay.fir_wrap_0</a:t>
            </a:r>
            <a:r>
              <a:rPr lang="en-US" sz="2400" dirty="0">
                <a:latin typeface="Times New Roman" panose="02020603050405020304" pitchFamily="18" charset="0"/>
                <a:cs typeface="Times New Roman" panose="02020603050405020304" pitchFamily="18" charset="0"/>
              </a:rPr>
              <a:t> statement, we can interact with the IP in the form of an accessed Python object.</a:t>
            </a:r>
          </a:p>
        </p:txBody>
      </p:sp>
      <p:sp>
        <p:nvSpPr>
          <p:cNvPr id="15" name="Rectangle 14">
            <a:extLst>
              <a:ext uri="{FF2B5EF4-FFF2-40B4-BE49-F238E27FC236}">
                <a16:creationId xmlns:a16="http://schemas.microsoft.com/office/drawing/2014/main" id="{F3E23897-0B1F-57EB-B2DC-094DFFF43DF3}"/>
              </a:ext>
            </a:extLst>
          </p:cNvPr>
          <p:cNvSpPr/>
          <p:nvPr/>
        </p:nvSpPr>
        <p:spPr>
          <a:xfrm>
            <a:off x="7915274" y="3717710"/>
            <a:ext cx="763361" cy="23301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F7B366-72C4-6C31-E800-97D10CE61923}"/>
              </a:ext>
            </a:extLst>
          </p:cNvPr>
          <p:cNvSpPr/>
          <p:nvPr/>
        </p:nvSpPr>
        <p:spPr>
          <a:xfrm>
            <a:off x="7556047" y="3948850"/>
            <a:ext cx="1804308" cy="23301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31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2811-9F66-7AD1-99FE-C7862C40E63F}"/>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3.2 </a:t>
            </a:r>
            <a:r>
              <a:rPr lang="en-US" altLang="zh-CN" sz="4400" b="1" dirty="0">
                <a:latin typeface="Times New Roman" panose="02020603050405020304" pitchFamily="18" charset="0"/>
                <a:cs typeface="Times New Roman" panose="02020603050405020304" pitchFamily="18" charset="0"/>
              </a:rPr>
              <a:t>Allocating Memory for IP Use</a:t>
            </a:r>
            <a:endParaRPr lang="en-US" b="1" dirty="0"/>
          </a:p>
        </p:txBody>
      </p:sp>
      <p:pic>
        <p:nvPicPr>
          <p:cNvPr id="5" name="Picture 4" descr="A screen shot of a computer code&#10;&#10;Description automatically generated with low confidence">
            <a:extLst>
              <a:ext uri="{FF2B5EF4-FFF2-40B4-BE49-F238E27FC236}">
                <a16:creationId xmlns:a16="http://schemas.microsoft.com/office/drawing/2014/main" id="{0C41CA7F-C633-7945-907C-76A38CDC6C47}"/>
              </a:ext>
            </a:extLst>
          </p:cNvPr>
          <p:cNvPicPr>
            <a:picLocks noChangeAspect="1"/>
          </p:cNvPicPr>
          <p:nvPr/>
        </p:nvPicPr>
        <p:blipFill rotWithShape="1">
          <a:blip r:embed="rId3">
            <a:extLst>
              <a:ext uri="{28A0092B-C50C-407E-A947-70E740481C1C}">
                <a14:useLocalDpi xmlns:a14="http://schemas.microsoft.com/office/drawing/2010/main" val="0"/>
              </a:ext>
            </a:extLst>
          </a:blip>
          <a:srcRect l="8000" t="21594" r="8000" b="21497"/>
          <a:stretch/>
        </p:blipFill>
        <p:spPr>
          <a:xfrm>
            <a:off x="6180364" y="2394600"/>
            <a:ext cx="5509530" cy="1377383"/>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872DB6DB-FFD3-B0BC-599A-5CCD5BBEAF20}"/>
              </a:ext>
            </a:extLst>
          </p:cNvPr>
          <p:cNvPicPr>
            <a:picLocks noChangeAspect="1"/>
          </p:cNvPicPr>
          <p:nvPr/>
        </p:nvPicPr>
        <p:blipFill rotWithShape="1">
          <a:blip r:embed="rId4">
            <a:extLst>
              <a:ext uri="{28A0092B-C50C-407E-A947-70E740481C1C}">
                <a14:useLocalDpi xmlns:a14="http://schemas.microsoft.com/office/drawing/2010/main" val="0"/>
              </a:ext>
            </a:extLst>
          </a:blip>
          <a:srcRect l="8178" t="24765" r="7822" b="25453"/>
          <a:stretch/>
        </p:blipFill>
        <p:spPr>
          <a:xfrm>
            <a:off x="6180364" y="4713450"/>
            <a:ext cx="5509530" cy="1025539"/>
          </a:xfrm>
          <a:prstGeom prst="rect">
            <a:avLst/>
          </a:prstGeom>
        </p:spPr>
      </p:pic>
      <p:sp>
        <p:nvSpPr>
          <p:cNvPr id="10" name="TextBox 9">
            <a:extLst>
              <a:ext uri="{FF2B5EF4-FFF2-40B4-BE49-F238E27FC236}">
                <a16:creationId xmlns:a16="http://schemas.microsoft.com/office/drawing/2014/main" id="{57A10440-E041-9738-39A7-54BD1EBF7C3D}"/>
              </a:ext>
            </a:extLst>
          </p:cNvPr>
          <p:cNvSpPr txBox="1"/>
          <p:nvPr/>
        </p:nvSpPr>
        <p:spPr>
          <a:xfrm>
            <a:off x="719275" y="1791049"/>
            <a:ext cx="529236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pynq.allocate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function is used to allocate memory space that can be used by the IP in PL.</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need to specify the size of the memory space and the data type.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take the audio data and coefficient data from python's local memory and copy it to the memory we just allocated.</a:t>
            </a:r>
          </a:p>
        </p:txBody>
      </p:sp>
    </p:spTree>
    <p:extLst>
      <p:ext uri="{BB962C8B-B14F-4D97-AF65-F5344CB8AC3E}">
        <p14:creationId xmlns:p14="http://schemas.microsoft.com/office/powerpoint/2010/main" val="176861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MD Corporate Template_Dark">
  <a:themeElements>
    <a:clrScheme name="AMD Corporate">
      <a:dk1>
        <a:srgbClr val="000000"/>
      </a:dk1>
      <a:lt1>
        <a:srgbClr val="FFFFFF"/>
      </a:lt1>
      <a:dk2>
        <a:srgbClr val="5E5E5E"/>
      </a:dk2>
      <a:lt2>
        <a:srgbClr val="9D9FA2"/>
      </a:lt2>
      <a:accent1>
        <a:srgbClr val="636466"/>
      </a:accent1>
      <a:accent2>
        <a:srgbClr val="9D9FA2"/>
      </a:accent2>
      <a:accent3>
        <a:srgbClr val="EAEAEA"/>
      </a:accent3>
      <a:accent4>
        <a:srgbClr val="F26522"/>
      </a:accent4>
      <a:accent5>
        <a:srgbClr val="ED1C24"/>
      </a:accent5>
      <a:accent6>
        <a:srgbClr val="007C97"/>
      </a:accent6>
      <a:hlink>
        <a:srgbClr val="D5D5D5"/>
      </a:hlink>
      <a:folHlink>
        <a:srgbClr val="A9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solidFill>
            <a:schemeClr val="accent2"/>
          </a:solid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18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buClr>
            <a:schemeClr val="accent1"/>
          </a:buClr>
          <a:buSzPct val="60000"/>
          <a:defRPr sz="1800" dirty="0" smtClean="0"/>
        </a:defPPr>
      </a:lstStyle>
    </a:txDef>
  </a:objectDefaults>
  <a:extraClrSchemeLst/>
  <a:extLst>
    <a:ext uri="{05A4C25C-085E-4340-85A3-A5531E510DB2}">
      <thm15:themeFamily xmlns:thm15="http://schemas.microsoft.com/office/thememl/2012/main" name="blank.potx" id="{FBDE1E0E-6997-4B95-9702-0A873F1F55E6}" vid="{99FFCE2B-845B-4D44-BE68-1AECEB47D5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SlideTemplateConfiguration><![CDATA[{"slideVersion":1,"isValidatorEnabled":false,"isLocked":false,"elementsMetadata":[],"slideId":"637629098780944294","enableDocumentContentUpdater":true,"version":"2.0"}]]></TemplafySlideTemplateConfiguration>
</file>

<file path=customXml/item2.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637629098780935963","enableDocumentContentUpdater":true,"version":"2.0"}]]></TemplafySlideTemplate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637629098780935963","enableDocumentContentUpdater":true,"version":"2.0"}]]></TemplafySlideTemplateConfiguration>
</file>

<file path=customXml/item7.xml><?xml version="1.0" encoding="utf-8"?>
<TemplafySlideTemplateConfiguration><![CDATA[{"slideVersion":1,"isValidatorEnabled":false,"isLocked":false,"elementsMetadata":[],"slideId":"637629098780935963","enableDocumentContentUpdater":true,"version":"2.0"}]]></TemplafySlideTemplateConfiguration>
</file>

<file path=customXml/item8.xml><?xml version="1.0" encoding="utf-8"?>
<TemplafySlideFormConfiguration><![CDATA[{"formFields":[],"formDataEntries":[]}]]></TemplafySlideFormConfiguration>
</file>

<file path=customXml/itemProps1.xml><?xml version="1.0" encoding="utf-8"?>
<ds:datastoreItem xmlns:ds="http://schemas.openxmlformats.org/officeDocument/2006/customXml" ds:itemID="{1AB4A281-5EBA-4CA1-A536-6B29C98890B6}">
  <ds:schemaRefs/>
</ds:datastoreItem>
</file>

<file path=customXml/itemProps2.xml><?xml version="1.0" encoding="utf-8"?>
<ds:datastoreItem xmlns:ds="http://schemas.openxmlformats.org/officeDocument/2006/customXml" ds:itemID="{FD9E475F-7807-4F8D-A888-FC84694FF9C0}">
  <ds:schemaRefs/>
</ds:datastoreItem>
</file>

<file path=customXml/itemProps3.xml><?xml version="1.0" encoding="utf-8"?>
<ds:datastoreItem xmlns:ds="http://schemas.openxmlformats.org/officeDocument/2006/customXml" ds:itemID="{551C9CE6-45D7-4427-8351-F1C3F306869E}">
  <ds:schemaRefs/>
</ds:datastoreItem>
</file>

<file path=customXml/itemProps4.xml><?xml version="1.0" encoding="utf-8"?>
<ds:datastoreItem xmlns:ds="http://schemas.openxmlformats.org/officeDocument/2006/customXml" ds:itemID="{4DE73758-79B3-4E76-AB71-74D56A5192A3}">
  <ds:schemaRefs/>
</ds:datastoreItem>
</file>

<file path=customXml/itemProps5.xml><?xml version="1.0" encoding="utf-8"?>
<ds:datastoreItem xmlns:ds="http://schemas.openxmlformats.org/officeDocument/2006/customXml" ds:itemID="{680D165A-7938-4916-A3F4-6865B2046904}">
  <ds:schemaRefs/>
</ds:datastoreItem>
</file>

<file path=customXml/itemProps6.xml><?xml version="1.0" encoding="utf-8"?>
<ds:datastoreItem xmlns:ds="http://schemas.openxmlformats.org/officeDocument/2006/customXml" ds:itemID="{85B6D9E6-C79F-4B39-B720-6991B483457B}">
  <ds:schemaRefs/>
</ds:datastoreItem>
</file>

<file path=customXml/itemProps7.xml><?xml version="1.0" encoding="utf-8"?>
<ds:datastoreItem xmlns:ds="http://schemas.openxmlformats.org/officeDocument/2006/customXml" ds:itemID="{9FAD2BE2-ECEC-484E-975A-B071E9B65B5E}">
  <ds:schemaRefs/>
</ds:datastoreItem>
</file>

<file path=customXml/itemProps8.xml><?xml version="1.0" encoding="utf-8"?>
<ds:datastoreItem xmlns:ds="http://schemas.openxmlformats.org/officeDocument/2006/customXml" ds:itemID="{DDCC6A1B-7673-40E9-AC3E-C0D8F2784A83}">
  <ds:schemaRefs/>
</ds:datastoreItem>
</file>

<file path=docMetadata/LabelInfo.xml><?xml version="1.0" encoding="utf-8"?>
<clbl:labelList xmlns:clbl="http://schemas.microsoft.com/office/2020/mipLabelMetadata">
  <clbl:label id="{5bd4f1f7-d4b1-4cbd-af48-dd17bd0768d5}" enabled="1" method="Privileged" siteId="{3dd8961f-e488-4e60-8e11-a82d994e183d}" contentBits="1" removed="0"/>
</clbl:labelList>
</file>

<file path=docProps/app.xml><?xml version="1.0" encoding="utf-8"?>
<Properties xmlns="http://schemas.openxmlformats.org/officeDocument/2006/extended-properties" xmlns:vt="http://schemas.openxmlformats.org/officeDocument/2006/docPropsVTypes">
  <TotalTime>236</TotalTime>
  <Words>946</Words>
  <Application>Microsoft Office PowerPoint</Application>
  <PresentationFormat>Widescreen</PresentationFormat>
  <Paragraphs>102</Paragraphs>
  <Slides>15</Slides>
  <Notes>6</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Open Sans</vt:lpstr>
      <vt:lpstr>Segoe UI</vt:lpstr>
      <vt:lpstr>Times New Roman</vt:lpstr>
      <vt:lpstr>Webdings</vt:lpstr>
      <vt:lpstr>Wingdings 3</vt:lpstr>
      <vt:lpstr>Office Theme</vt:lpstr>
      <vt:lpstr>AMD Corporate Template_Dark</vt:lpstr>
      <vt:lpstr>    DSP——FIR Filter  Module 3: Software and hardware collaborative design</vt:lpstr>
      <vt:lpstr>Outline</vt:lpstr>
      <vt:lpstr>AXI4 Data Transfer Protocol</vt:lpstr>
      <vt:lpstr>AXI4 Data Transfer Protocol</vt:lpstr>
      <vt:lpstr>AXI4 Data Transfer Protocol</vt:lpstr>
      <vt:lpstr>PYNQ Development Flow</vt:lpstr>
      <vt:lpstr>PYNQ Development Flow</vt:lpstr>
      <vt:lpstr>3.1 Loading Overlay</vt:lpstr>
      <vt:lpstr>3.2 Allocating Memory for IP Use</vt:lpstr>
      <vt:lpstr>3.3  Configuring IP</vt:lpstr>
      <vt:lpstr>3.4 Starting IP</vt:lpstr>
      <vt:lpstr>3.5 Visualization Results</vt:lpstr>
      <vt:lpstr>Stretch Goals</vt:lpstr>
      <vt:lpstr>Stretch Goals</vt:lpstr>
      <vt:lpstr>PowerPoint Presentation</vt:lpstr>
    </vt:vector>
  </TitlesOfParts>
  <Company>AMD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DSP——FIR Filter  Module 3: Software and hardware synergy</dc:title>
  <dc:creator>Zhou, Ruby</dc:creator>
  <cp:lastModifiedBy>Chen, Wen (Vicky)</cp:lastModifiedBy>
  <cp:revision>49</cp:revision>
  <dcterms:created xsi:type="dcterms:W3CDTF">2023-05-18T07:17:22Z</dcterms:created>
  <dcterms:modified xsi:type="dcterms:W3CDTF">2024-06-03T04:01:43Z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Theme:8\AMD Corporate Template_Dark:34</vt:lpwstr>
  </property>
  <property fmtid="{D5CDD505-2E9C-101B-9397-08002B2CF9AE}" pid="3" name="ClassificationContentMarkingHeaderText">
    <vt:lpwstr>[Copyright &lt;Year&gt;]</vt:lpwstr>
  </property>
</Properties>
</file>