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9" r:id="rId2"/>
    <p:sldId id="300" r:id="rId3"/>
    <p:sldId id="291" r:id="rId4"/>
    <p:sldId id="293" r:id="rId5"/>
    <p:sldId id="294" r:id="rId6"/>
    <p:sldId id="286" r:id="rId7"/>
    <p:sldId id="287" r:id="rId8"/>
    <p:sldId id="289" r:id="rId9"/>
    <p:sldId id="290" r:id="rId10"/>
    <p:sldId id="292" r:id="rId11"/>
    <p:sldId id="288" r:id="rId12"/>
    <p:sldId id="296" r:id="rId13"/>
    <p:sldId id="295" r:id="rId14"/>
    <p:sldId id="299" r:id="rId15"/>
    <p:sldId id="303" r:id="rId16"/>
    <p:sldId id="302" r:id="rId17"/>
    <p:sldId id="304" r:id="rId18"/>
    <p:sldId id="301" r:id="rId19"/>
    <p:sldId id="305" r:id="rId20"/>
    <p:sldId id="298" r:id="rId21"/>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2010" autoAdjust="0"/>
  </p:normalViewPr>
  <p:slideViewPr>
    <p:cSldViewPr>
      <p:cViewPr varScale="1">
        <p:scale>
          <a:sx n="101" d="100"/>
          <a:sy n="101" d="100"/>
        </p:scale>
        <p:origin x="830" y="62"/>
      </p:cViewPr>
      <p:guideLst>
        <p:guide orient="horz" pos="1620"/>
        <p:guide pos="2880"/>
      </p:guideLst>
    </p:cSldViewPr>
  </p:slideViewPr>
  <p:notesTextViewPr>
    <p:cViewPr>
      <p:scale>
        <a:sx n="100" d="100"/>
        <a:sy n="100" d="100"/>
      </p:scale>
      <p:origin x="0" y="-13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F30B-CB11-433D-97B6-C06E2ACA5E41}"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1136C-A583-443F-BFB8-8C44A303D626}" type="slidenum">
              <a:rPr lang="zh-CN" altLang="en-US" smtClean="0"/>
              <a:t>‹#›</a:t>
            </a:fld>
            <a:endParaRPr lang="zh-CN" altLang="en-US"/>
          </a:p>
        </p:txBody>
      </p:sp>
    </p:spTree>
    <p:extLst>
      <p:ext uri="{BB962C8B-B14F-4D97-AF65-F5344CB8AC3E}">
        <p14:creationId xmlns:p14="http://schemas.microsoft.com/office/powerpoint/2010/main" val="77598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12</a:t>
            </a:fld>
            <a:endParaRPr lang="zh-CN" altLang="en-US"/>
          </a:p>
        </p:txBody>
      </p:sp>
    </p:spTree>
    <p:extLst>
      <p:ext uri="{BB962C8B-B14F-4D97-AF65-F5344CB8AC3E}">
        <p14:creationId xmlns:p14="http://schemas.microsoft.com/office/powerpoint/2010/main" val="87843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2021/2/25</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2021/2/25</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2021/2/25</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2021/2/25</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3"/>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4"/>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5"/>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7" y="1303026"/>
            <a:ext cx="2016224" cy="1569660"/>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传参</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%rdi</a:t>
            </a:r>
            <a:r>
              <a:rPr lang="zh-CN" altLang="en-US" sz="1200">
                <a:latin typeface="等线" panose="02010600030101010101" pitchFamily="2" charset="-122"/>
                <a:ea typeface="等线" panose="02010600030101010101" pitchFamily="2" charset="-122"/>
              </a:rPr>
              <a:t>，第</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个参数</a:t>
            </a:r>
          </a:p>
        </p:txBody>
      </p:sp>
      <p:pic>
        <p:nvPicPr>
          <p:cNvPr id="11" name="图片 10">
            <a:extLst>
              <a:ext uri="{FF2B5EF4-FFF2-40B4-BE49-F238E27FC236}">
                <a16:creationId xmlns:a16="http://schemas.microsoft.com/office/drawing/2014/main" id="{931D2132-C5B6-4B3B-8D68-C2369B9EED31}"/>
              </a:ext>
            </a:extLst>
          </p:cNvPr>
          <p:cNvPicPr>
            <a:picLocks noChangeAspect="1"/>
          </p:cNvPicPr>
          <p:nvPr/>
        </p:nvPicPr>
        <p:blipFill>
          <a:blip r:embed="rId6"/>
          <a:stretch>
            <a:fillRect/>
          </a:stretch>
        </p:blipFill>
        <p:spPr>
          <a:xfrm>
            <a:off x="4780098" y="3147814"/>
            <a:ext cx="4048299" cy="1392669"/>
          </a:xfrm>
          <a:prstGeom prst="rect">
            <a:avLst/>
          </a:prstGeom>
        </p:spPr>
      </p:pic>
      <p:cxnSp>
        <p:nvCxnSpPr>
          <p:cNvPr id="13" name="连接符: 曲线 12">
            <a:extLst>
              <a:ext uri="{FF2B5EF4-FFF2-40B4-BE49-F238E27FC236}">
                <a16:creationId xmlns:a16="http://schemas.microsoft.com/office/drawing/2014/main" id="{6FAC565E-E21B-4C3B-880E-B5645BB6DB53}"/>
              </a:ext>
            </a:extLst>
          </p:cNvPr>
          <p:cNvCxnSpPr/>
          <p:nvPr/>
        </p:nvCxnSpPr>
        <p:spPr>
          <a:xfrm>
            <a:off x="5652120" y="2715766"/>
            <a:ext cx="2664296" cy="1656184"/>
          </a:xfrm>
          <a:prstGeom prst="curvedConnector3">
            <a:avLst/>
          </a:prstGeom>
          <a:ln w="19050">
            <a:prstDash val="sysDot"/>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C4825E36-8C45-4FD2-9BAA-0AF4B9B92DCA}"/>
              </a:ext>
            </a:extLst>
          </p:cNvPr>
          <p:cNvSpPr/>
          <p:nvPr/>
        </p:nvSpPr>
        <p:spPr>
          <a:xfrm>
            <a:off x="3635896" y="4235424"/>
            <a:ext cx="2016224" cy="307777"/>
          </a:xfrm>
          <a:prstGeom prst="rect">
            <a:avLst/>
          </a:prstGeom>
        </p:spPr>
        <p:txBody>
          <a:bodyPr wrap="square">
            <a:spAutoFit/>
          </a:bodyPr>
          <a:lstStyle/>
          <a:p>
            <a:r>
              <a:rPr lang="en-US" altLang="zh-CN" sz="1400"/>
              <a:t>CProxy</a:t>
            </a:r>
            <a:r>
              <a:rPr lang="zh-CN" altLang="en-US" sz="1400"/>
              <a:t>.</a:t>
            </a:r>
            <a:r>
              <a:rPr lang="en-US" altLang="zh-CN" sz="1400"/>
              <a:t>cpp</a:t>
            </a:r>
            <a:endParaRPr lang="zh-CN" altLang="en-US" sz="1400"/>
          </a:p>
        </p:txBody>
      </p:sp>
      <p:cxnSp>
        <p:nvCxnSpPr>
          <p:cNvPr id="15" name="连接符: 曲线 14">
            <a:extLst>
              <a:ext uri="{FF2B5EF4-FFF2-40B4-BE49-F238E27FC236}">
                <a16:creationId xmlns:a16="http://schemas.microsoft.com/office/drawing/2014/main" id="{FF8EE9AD-4F2F-4650-ADE9-2AFD0B059FA3}"/>
              </a:ext>
            </a:extLst>
          </p:cNvPr>
          <p:cNvCxnSpPr/>
          <p:nvPr/>
        </p:nvCxnSpPr>
        <p:spPr>
          <a:xfrm>
            <a:off x="6156176" y="3036369"/>
            <a:ext cx="720080" cy="399477"/>
          </a:xfrm>
          <a:prstGeom prst="curvedConnector3">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对象流程调用示意图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20"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1301</Words>
  <Application>Microsoft Office PowerPoint</Application>
  <PresentationFormat>全屏显示(16:9)</PresentationFormat>
  <Paragraphs>137</Paragraphs>
  <Slides>20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0" baseType="lpstr">
      <vt:lpstr>等线</vt:lpstr>
      <vt:lpstr>黑体</vt:lpstr>
      <vt:lpstr>宋体</vt:lpstr>
      <vt:lpstr>arial</vt:lpstr>
      <vt:lpstr>arial</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COMO对象流程调用示意图</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201</cp:revision>
  <dcterms:created xsi:type="dcterms:W3CDTF">2020-03-17T03:30:56Z</dcterms:created>
  <dcterms:modified xsi:type="dcterms:W3CDTF">2021-02-25T07:29:35Z</dcterms:modified>
</cp:coreProperties>
</file>