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1"/>
  </p:notesMasterIdLst>
  <p:handoutMasterIdLst>
    <p:handoutMasterId r:id="rId32"/>
  </p:handoutMasterIdLst>
  <p:sldIdLst>
    <p:sldId id="264" r:id="rId2"/>
    <p:sldId id="341" r:id="rId3"/>
    <p:sldId id="386" r:id="rId4"/>
    <p:sldId id="384" r:id="rId5"/>
    <p:sldId id="387" r:id="rId6"/>
    <p:sldId id="391" r:id="rId7"/>
    <p:sldId id="382" r:id="rId8"/>
    <p:sldId id="393" r:id="rId9"/>
    <p:sldId id="392" r:id="rId10"/>
    <p:sldId id="363" r:id="rId11"/>
    <p:sldId id="395" r:id="rId12"/>
    <p:sldId id="396" r:id="rId13"/>
    <p:sldId id="397" r:id="rId14"/>
    <p:sldId id="398" r:id="rId15"/>
    <p:sldId id="399" r:id="rId16"/>
    <p:sldId id="400" r:id="rId17"/>
    <p:sldId id="401" r:id="rId18"/>
    <p:sldId id="403" r:id="rId19"/>
    <p:sldId id="402" r:id="rId20"/>
    <p:sldId id="404" r:id="rId21"/>
    <p:sldId id="405" r:id="rId22"/>
    <p:sldId id="406" r:id="rId23"/>
    <p:sldId id="407" r:id="rId24"/>
    <p:sldId id="408" r:id="rId25"/>
    <p:sldId id="409" r:id="rId26"/>
    <p:sldId id="410" r:id="rId27"/>
    <p:sldId id="412" r:id="rId28"/>
    <p:sldId id="413" r:id="rId29"/>
    <p:sldId id="348" r:id="rId30"/>
  </p:sldIdLst>
  <p:sldSz cx="9144000" cy="6858000" type="screen4x3"/>
  <p:notesSz cx="7099300" cy="10234613"/>
  <p:defaultTextStyle>
    <a:defPPr>
      <a:defRPr lang="en-US"/>
    </a:defPPr>
    <a:lvl1pPr algn="ctr"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黑体" panose="02010609060101010101" pitchFamily="49" charset="-122"/>
        <a:ea typeface="黑体" panose="02010609060101010101" pitchFamily="49" charset="-122"/>
        <a:cs typeface="+mn-cs"/>
      </a:defRPr>
    </a:lvl1pPr>
    <a:lvl2pPr marL="457200" algn="ctr"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黑体" panose="02010609060101010101" pitchFamily="49" charset="-122"/>
        <a:ea typeface="黑体" panose="02010609060101010101" pitchFamily="49" charset="-122"/>
        <a:cs typeface="+mn-cs"/>
      </a:defRPr>
    </a:lvl2pPr>
    <a:lvl3pPr marL="914400" algn="ctr"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黑体" panose="02010609060101010101" pitchFamily="49" charset="-122"/>
        <a:ea typeface="黑体" panose="02010609060101010101" pitchFamily="49" charset="-122"/>
        <a:cs typeface="+mn-cs"/>
      </a:defRPr>
    </a:lvl3pPr>
    <a:lvl4pPr marL="1371600" algn="ctr"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黑体" panose="02010609060101010101" pitchFamily="49" charset="-122"/>
        <a:ea typeface="黑体" panose="02010609060101010101" pitchFamily="49" charset="-122"/>
        <a:cs typeface="+mn-cs"/>
      </a:defRPr>
    </a:lvl4pPr>
    <a:lvl5pPr marL="1828800" algn="ctr"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1249">
          <p15:clr>
            <a:srgbClr val="A4A3A4"/>
          </p15:clr>
        </p15:guide>
        <p15:guide id="2" pos="715">
          <p15:clr>
            <a:srgbClr val="A4A3A4"/>
          </p15:clr>
        </p15:guide>
        <p15:guide id="3" pos="488">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4CDFE"/>
    <a:srgbClr val="D5EBFF"/>
    <a:srgbClr val="FF5050"/>
    <a:srgbClr val="FF0000"/>
    <a:srgbClr val="FBE39F"/>
    <a:srgbClr val="DEEDB5"/>
    <a:srgbClr val="8AB632"/>
    <a:srgbClr val="E380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27" autoAdjust="0"/>
    <p:restoredTop sz="96904" autoAdjust="0"/>
  </p:normalViewPr>
  <p:slideViewPr>
    <p:cSldViewPr snapToGrid="0">
      <p:cViewPr varScale="1">
        <p:scale>
          <a:sx n="86" d="100"/>
          <a:sy n="86" d="100"/>
        </p:scale>
        <p:origin x="1066" y="48"/>
      </p:cViewPr>
      <p:guideLst>
        <p:guide orient="horz" pos="1249"/>
        <p:guide pos="715"/>
        <p:guide pos="488"/>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1650" y="288"/>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B04A3A6-968C-40B3-8696-FE1E2745A6D5}"/>
              </a:ext>
            </a:extLst>
          </p:cNvPr>
          <p:cNvSpPr>
            <a:spLocks noGrp="1" noChangeArrowheads="1"/>
          </p:cNvSpPr>
          <p:nvPr>
            <p:ph type="hdr" sz="quarter"/>
          </p:nvPr>
        </p:nvSpPr>
        <p:spPr bwMode="auto">
          <a:xfrm>
            <a:off x="0" y="0"/>
            <a:ext cx="3078163" cy="5127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algn="l" defTabSz="955675" eaLnBrk="0" hangingPunct="0">
              <a:spcBef>
                <a:spcPct val="0"/>
              </a:spcBef>
              <a:buClrTx/>
              <a:buSzTx/>
              <a:buFontTx/>
              <a:buNone/>
              <a:defRPr sz="1300">
                <a:latin typeface="Times New Roman" panose="02020603050405020304" pitchFamily="18" charset="0"/>
                <a:ea typeface="PMingLiU" panose="02020500000000000000" pitchFamily="18" charset="-120"/>
              </a:defRPr>
            </a:lvl1pPr>
          </a:lstStyle>
          <a:p>
            <a:endParaRPr lang="en-US" altLang="zh-TW"/>
          </a:p>
        </p:txBody>
      </p:sp>
      <p:sp>
        <p:nvSpPr>
          <p:cNvPr id="64515" name="Rectangle 3">
            <a:extLst>
              <a:ext uri="{FF2B5EF4-FFF2-40B4-BE49-F238E27FC236}">
                <a16:creationId xmlns:a16="http://schemas.microsoft.com/office/drawing/2014/main" id="{281435D1-0F5D-4682-B1E3-9A014F3BEA4F}"/>
              </a:ext>
            </a:extLst>
          </p:cNvPr>
          <p:cNvSpPr>
            <a:spLocks noGrp="1" noChangeArrowheads="1"/>
          </p:cNvSpPr>
          <p:nvPr>
            <p:ph type="dt" sz="quarter" idx="1"/>
          </p:nvPr>
        </p:nvSpPr>
        <p:spPr bwMode="auto">
          <a:xfrm>
            <a:off x="4021138" y="0"/>
            <a:ext cx="3078162" cy="5127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algn="r" defTabSz="955675" eaLnBrk="0" hangingPunct="0">
              <a:spcBef>
                <a:spcPct val="0"/>
              </a:spcBef>
              <a:buClrTx/>
              <a:buSzTx/>
              <a:buFontTx/>
              <a:buNone/>
              <a:defRPr sz="1300">
                <a:latin typeface="Times New Roman" panose="02020603050405020304" pitchFamily="18" charset="0"/>
                <a:ea typeface="PMingLiU" panose="02020500000000000000" pitchFamily="18" charset="-120"/>
              </a:defRPr>
            </a:lvl1pPr>
          </a:lstStyle>
          <a:p>
            <a:endParaRPr lang="en-US" altLang="zh-TW"/>
          </a:p>
        </p:txBody>
      </p:sp>
      <p:sp>
        <p:nvSpPr>
          <p:cNvPr id="64516" name="Rectangle 4">
            <a:extLst>
              <a:ext uri="{FF2B5EF4-FFF2-40B4-BE49-F238E27FC236}">
                <a16:creationId xmlns:a16="http://schemas.microsoft.com/office/drawing/2014/main" id="{50C2FA42-5A4F-4901-8924-4E4B89221655}"/>
              </a:ext>
            </a:extLst>
          </p:cNvPr>
          <p:cNvSpPr>
            <a:spLocks noGrp="1" noChangeArrowheads="1"/>
          </p:cNvSpPr>
          <p:nvPr>
            <p:ph type="ftr" sz="quarter" idx="2"/>
          </p:nvPr>
        </p:nvSpPr>
        <p:spPr bwMode="auto">
          <a:xfrm>
            <a:off x="0" y="9721850"/>
            <a:ext cx="3078163" cy="5127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algn="l" defTabSz="955675" eaLnBrk="0" hangingPunct="0">
              <a:spcBef>
                <a:spcPct val="0"/>
              </a:spcBef>
              <a:buClrTx/>
              <a:buSzTx/>
              <a:buFontTx/>
              <a:buNone/>
              <a:defRPr sz="1300">
                <a:latin typeface="Times New Roman" panose="02020603050405020304" pitchFamily="18" charset="0"/>
                <a:ea typeface="PMingLiU" panose="02020500000000000000" pitchFamily="18" charset="-120"/>
              </a:defRPr>
            </a:lvl1pPr>
          </a:lstStyle>
          <a:p>
            <a:endParaRPr lang="en-US" altLang="zh-TW"/>
          </a:p>
        </p:txBody>
      </p:sp>
      <p:sp>
        <p:nvSpPr>
          <p:cNvPr id="64517" name="Rectangle 5">
            <a:extLst>
              <a:ext uri="{FF2B5EF4-FFF2-40B4-BE49-F238E27FC236}">
                <a16:creationId xmlns:a16="http://schemas.microsoft.com/office/drawing/2014/main" id="{BEF7B973-35B3-4C86-AB6F-7DF310DEB5A9}"/>
              </a:ext>
            </a:extLst>
          </p:cNvPr>
          <p:cNvSpPr>
            <a:spLocks noGrp="1" noChangeArrowheads="1"/>
          </p:cNvSpPr>
          <p:nvPr>
            <p:ph type="sldNum" sz="quarter" idx="3"/>
          </p:nvPr>
        </p:nvSpPr>
        <p:spPr bwMode="auto">
          <a:xfrm>
            <a:off x="4021138" y="9721850"/>
            <a:ext cx="3078162" cy="5127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algn="r" defTabSz="955675" eaLnBrk="0" hangingPunct="0">
              <a:spcBef>
                <a:spcPct val="0"/>
              </a:spcBef>
              <a:buClrTx/>
              <a:buSzTx/>
              <a:buFontTx/>
              <a:buNone/>
              <a:defRPr sz="1300">
                <a:latin typeface="Times New Roman" panose="02020603050405020304" pitchFamily="18" charset="0"/>
                <a:ea typeface="PMingLiU" panose="02020500000000000000" pitchFamily="18" charset="-120"/>
              </a:defRPr>
            </a:lvl1pPr>
          </a:lstStyle>
          <a:p>
            <a:fld id="{45730BCE-4095-4B27-9A7B-235FACAE96F7}" type="slidenum">
              <a:rPr lang="zh-TW" altLang="en-US"/>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A67195B-A094-440D-8A2B-CDDA4C5F5673}"/>
              </a:ext>
            </a:extLst>
          </p:cNvPr>
          <p:cNvSpPr>
            <a:spLocks noGrp="1" noChangeArrowheads="1"/>
          </p:cNvSpPr>
          <p:nvPr>
            <p:ph type="hdr" sz="quarter"/>
          </p:nvPr>
        </p:nvSpPr>
        <p:spPr bwMode="auto">
          <a:xfrm>
            <a:off x="0" y="0"/>
            <a:ext cx="3078163" cy="5127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algn="l" defTabSz="955675" eaLnBrk="0" hangingPunct="0">
              <a:spcBef>
                <a:spcPct val="0"/>
              </a:spcBef>
              <a:buClrTx/>
              <a:buSzTx/>
              <a:buFontTx/>
              <a:buNone/>
              <a:defRPr sz="1300">
                <a:latin typeface="Times New Roman" panose="02020603050405020304" pitchFamily="18" charset="0"/>
                <a:ea typeface="PMingLiU" panose="02020500000000000000" pitchFamily="18" charset="-120"/>
              </a:defRPr>
            </a:lvl1pPr>
          </a:lstStyle>
          <a:p>
            <a:endParaRPr lang="en-US" altLang="zh-TW"/>
          </a:p>
        </p:txBody>
      </p:sp>
      <p:sp>
        <p:nvSpPr>
          <p:cNvPr id="26627" name="Rectangle 3">
            <a:extLst>
              <a:ext uri="{FF2B5EF4-FFF2-40B4-BE49-F238E27FC236}">
                <a16:creationId xmlns:a16="http://schemas.microsoft.com/office/drawing/2014/main" id="{28B3F07F-2E8E-4A0A-B2E6-8F802A96E0C1}"/>
              </a:ext>
            </a:extLst>
          </p:cNvPr>
          <p:cNvSpPr>
            <a:spLocks noGrp="1" noChangeArrowheads="1"/>
          </p:cNvSpPr>
          <p:nvPr>
            <p:ph type="dt" idx="1"/>
          </p:nvPr>
        </p:nvSpPr>
        <p:spPr bwMode="auto">
          <a:xfrm>
            <a:off x="4021138" y="0"/>
            <a:ext cx="3078162" cy="5127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lvl1pPr algn="r" defTabSz="955675" eaLnBrk="0" hangingPunct="0">
              <a:spcBef>
                <a:spcPct val="0"/>
              </a:spcBef>
              <a:buClrTx/>
              <a:buSzTx/>
              <a:buFontTx/>
              <a:buNone/>
              <a:defRPr sz="1300">
                <a:latin typeface="Times New Roman" panose="02020603050405020304" pitchFamily="18" charset="0"/>
                <a:ea typeface="PMingLiU" panose="02020500000000000000" pitchFamily="18" charset="-120"/>
              </a:defRPr>
            </a:lvl1pPr>
          </a:lstStyle>
          <a:p>
            <a:endParaRPr lang="en-US" altLang="zh-TW"/>
          </a:p>
        </p:txBody>
      </p:sp>
      <p:sp>
        <p:nvSpPr>
          <p:cNvPr id="26628" name="Rectangle 4">
            <a:extLst>
              <a:ext uri="{FF2B5EF4-FFF2-40B4-BE49-F238E27FC236}">
                <a16:creationId xmlns:a16="http://schemas.microsoft.com/office/drawing/2014/main" id="{0DD5A6FD-A5BA-4444-95F6-FAC3321523CC}"/>
              </a:ext>
            </a:extLst>
          </p:cNvPr>
          <p:cNvSpPr>
            <a:spLocks noChangeArrowheads="1" noTextEdit="1"/>
          </p:cNvSpPr>
          <p:nvPr>
            <p:ph type="sldImg" idx="2"/>
          </p:nvPr>
        </p:nvSpPr>
        <p:spPr bwMode="auto">
          <a:xfrm>
            <a:off x="995363" y="769938"/>
            <a:ext cx="5113337" cy="38354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a:extLst>
              <a:ext uri="{FF2B5EF4-FFF2-40B4-BE49-F238E27FC236}">
                <a16:creationId xmlns:a16="http://schemas.microsoft.com/office/drawing/2014/main" id="{105A24D1-DF86-46FA-ADBE-DB0E3E8CE792}"/>
              </a:ext>
            </a:extLst>
          </p:cNvPr>
          <p:cNvSpPr>
            <a:spLocks noGrp="1" noChangeArrowheads="1"/>
          </p:cNvSpPr>
          <p:nvPr>
            <p:ph type="body" sz="quarter" idx="3"/>
          </p:nvPr>
        </p:nvSpPr>
        <p:spPr bwMode="auto">
          <a:xfrm>
            <a:off x="947738" y="4862513"/>
            <a:ext cx="5203825" cy="46021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26630" name="Rectangle 6">
            <a:extLst>
              <a:ext uri="{FF2B5EF4-FFF2-40B4-BE49-F238E27FC236}">
                <a16:creationId xmlns:a16="http://schemas.microsoft.com/office/drawing/2014/main" id="{83601701-8703-4E81-A429-54E0099B72BB}"/>
              </a:ext>
            </a:extLst>
          </p:cNvPr>
          <p:cNvSpPr>
            <a:spLocks noGrp="1" noChangeArrowheads="1"/>
          </p:cNvSpPr>
          <p:nvPr>
            <p:ph type="ftr" sz="quarter" idx="4"/>
          </p:nvPr>
        </p:nvSpPr>
        <p:spPr bwMode="auto">
          <a:xfrm>
            <a:off x="0" y="9721850"/>
            <a:ext cx="3078163" cy="5127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algn="l" defTabSz="955675" eaLnBrk="0" hangingPunct="0">
              <a:spcBef>
                <a:spcPct val="0"/>
              </a:spcBef>
              <a:buClrTx/>
              <a:buSzTx/>
              <a:buFontTx/>
              <a:buNone/>
              <a:defRPr sz="1300">
                <a:latin typeface="Times New Roman" panose="02020603050405020304" pitchFamily="18" charset="0"/>
                <a:ea typeface="PMingLiU" panose="02020500000000000000" pitchFamily="18" charset="-120"/>
              </a:defRPr>
            </a:lvl1pPr>
          </a:lstStyle>
          <a:p>
            <a:endParaRPr lang="en-US" altLang="zh-TW"/>
          </a:p>
        </p:txBody>
      </p:sp>
      <p:sp>
        <p:nvSpPr>
          <p:cNvPr id="26631" name="Rectangle 7">
            <a:extLst>
              <a:ext uri="{FF2B5EF4-FFF2-40B4-BE49-F238E27FC236}">
                <a16:creationId xmlns:a16="http://schemas.microsoft.com/office/drawing/2014/main" id="{66BD35DC-B8C1-4629-9B91-18F0EF874226}"/>
              </a:ext>
            </a:extLst>
          </p:cNvPr>
          <p:cNvSpPr>
            <a:spLocks noGrp="1" noChangeArrowheads="1"/>
          </p:cNvSpPr>
          <p:nvPr>
            <p:ph type="sldNum" sz="quarter" idx="5"/>
          </p:nvPr>
        </p:nvSpPr>
        <p:spPr bwMode="auto">
          <a:xfrm>
            <a:off x="4021138" y="9721850"/>
            <a:ext cx="3078162" cy="51276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500" tIns="47750" rIns="95500" bIns="47750" numCol="1" anchor="b" anchorCtr="0" compatLnSpc="1">
            <a:prstTxWarp prst="textNoShape">
              <a:avLst/>
            </a:prstTxWarp>
          </a:bodyPr>
          <a:lstStyle>
            <a:lvl1pPr algn="r" defTabSz="955675" eaLnBrk="0" hangingPunct="0">
              <a:spcBef>
                <a:spcPct val="0"/>
              </a:spcBef>
              <a:buClrTx/>
              <a:buSzTx/>
              <a:buFontTx/>
              <a:buNone/>
              <a:defRPr sz="1300">
                <a:latin typeface="Times New Roman" panose="02020603050405020304" pitchFamily="18" charset="0"/>
                <a:ea typeface="PMingLiU" panose="02020500000000000000" pitchFamily="18" charset="-120"/>
              </a:defRPr>
            </a:lvl1pPr>
          </a:lstStyle>
          <a:p>
            <a:fld id="{FA94FD9E-356B-4F89-8C15-61DCECE500FD}"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PMingLiU" panose="02020500000000000000" pitchFamily="18" charset="-120"/>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PMingLiU" panose="02020500000000000000" pitchFamily="18" charset="-120"/>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PMingLiU" panose="02020500000000000000" pitchFamily="18" charset="-120"/>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PMingLiU" panose="02020500000000000000" pitchFamily="18" charset="-120"/>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PMingLiU"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322A9E-0964-4B98-8D50-6CA2260DAC96}"/>
              </a:ext>
            </a:extLst>
          </p:cNvPr>
          <p:cNvSpPr>
            <a:spLocks noGrp="1" noChangeArrowheads="1"/>
          </p:cNvSpPr>
          <p:nvPr>
            <p:ph type="sldNum" sz="quarter" idx="5"/>
          </p:nvPr>
        </p:nvSpPr>
        <p:spPr>
          <a:ln/>
        </p:spPr>
        <p:txBody>
          <a:bodyPr/>
          <a:lstStyle/>
          <a:p>
            <a:fld id="{B496C3E9-0684-4921-9850-4F7BC84F2257}" type="slidenum">
              <a:rPr lang="zh-TW" altLang="en-US"/>
              <a:pPr/>
              <a:t>7</a:t>
            </a:fld>
            <a:endParaRPr lang="en-US" altLang="zh-TW"/>
          </a:p>
        </p:txBody>
      </p:sp>
      <p:sp>
        <p:nvSpPr>
          <p:cNvPr id="736258" name="Rectangle 2">
            <a:extLst>
              <a:ext uri="{FF2B5EF4-FFF2-40B4-BE49-F238E27FC236}">
                <a16:creationId xmlns:a16="http://schemas.microsoft.com/office/drawing/2014/main" id="{5F1F7C9A-7B54-4178-B37A-E437AD24D8B5}"/>
              </a:ext>
            </a:extLst>
          </p:cNvPr>
          <p:cNvSpPr>
            <a:spLocks noChangeArrowheads="1" noTextEdit="1"/>
          </p:cNvSpPr>
          <p:nvPr>
            <p:ph type="sldImg"/>
          </p:nvPr>
        </p:nvSpPr>
        <p:spPr bwMode="auto">
          <a:xfrm>
            <a:off x="995363" y="769938"/>
            <a:ext cx="5113337" cy="3835400"/>
          </a:xfrm>
          <a:prstGeom prst="rect">
            <a:avLst/>
          </a:prstGeom>
          <a:solidFill>
            <a:srgbClr val="FFFFFF"/>
          </a:solidFill>
          <a:ln>
            <a:solidFill>
              <a:srgbClr val="000000"/>
            </a:solidFill>
            <a:miter lim="800000"/>
            <a:headEnd/>
            <a:tailEnd/>
          </a:ln>
        </p:spPr>
      </p:sp>
      <p:sp>
        <p:nvSpPr>
          <p:cNvPr id="736259" name="Rectangle 3">
            <a:extLst>
              <a:ext uri="{FF2B5EF4-FFF2-40B4-BE49-F238E27FC236}">
                <a16:creationId xmlns:a16="http://schemas.microsoft.com/office/drawing/2014/main" id="{0F262F18-7B6E-4B87-A724-C028AE962A99}"/>
              </a:ext>
            </a:extLst>
          </p:cNvPr>
          <p:cNvSpPr>
            <a:spLocks noChangeArrowheads="1"/>
          </p:cNvSpPr>
          <p:nvPr>
            <p:ph type="body" idx="1"/>
          </p:nvPr>
        </p:nvSpPr>
        <p:spPr bwMode="auto">
          <a:xfrm>
            <a:off x="947738" y="4862513"/>
            <a:ext cx="5203825" cy="4602162"/>
          </a:xfrm>
          <a:prstGeom prst="rect">
            <a:avLst/>
          </a:prstGeom>
          <a:solidFill>
            <a:srgbClr val="FFFFFF"/>
          </a:solidFill>
          <a:ln>
            <a:solidFill>
              <a:srgbClr val="000000"/>
            </a:solidFill>
            <a:miter lim="800000"/>
            <a:headEnd/>
            <a:tailEnd/>
          </a:ln>
        </p:spPr>
        <p:txBody>
          <a:bodyPr lIns="96241" tIns="48120" rIns="96241" bIns="48120"/>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93250" name="Group 1026">
            <a:extLst>
              <a:ext uri="{FF2B5EF4-FFF2-40B4-BE49-F238E27FC236}">
                <a16:creationId xmlns:a16="http://schemas.microsoft.com/office/drawing/2014/main" id="{4B2FACB9-7A68-4468-8E87-11DC7D83E8A9}"/>
              </a:ext>
            </a:extLst>
          </p:cNvPr>
          <p:cNvGrpSpPr>
            <a:grpSpLocks/>
          </p:cNvGrpSpPr>
          <p:nvPr/>
        </p:nvGrpSpPr>
        <p:grpSpPr bwMode="auto">
          <a:xfrm>
            <a:off x="0" y="2438400"/>
            <a:ext cx="9009063" cy="1052513"/>
            <a:chOff x="0" y="1536"/>
            <a:chExt cx="5675" cy="663"/>
          </a:xfrm>
        </p:grpSpPr>
        <p:grpSp>
          <p:nvGrpSpPr>
            <p:cNvPr id="693251" name="Group 1027">
              <a:extLst>
                <a:ext uri="{FF2B5EF4-FFF2-40B4-BE49-F238E27FC236}">
                  <a16:creationId xmlns:a16="http://schemas.microsoft.com/office/drawing/2014/main" id="{985DD406-CE34-4934-9194-1C5EA6A1D954}"/>
                </a:ext>
              </a:extLst>
            </p:cNvPr>
            <p:cNvGrpSpPr>
              <a:grpSpLocks/>
            </p:cNvGrpSpPr>
            <p:nvPr/>
          </p:nvGrpSpPr>
          <p:grpSpPr bwMode="auto">
            <a:xfrm>
              <a:off x="183" y="1604"/>
              <a:ext cx="448" cy="299"/>
              <a:chOff x="720" y="336"/>
              <a:chExt cx="624" cy="432"/>
            </a:xfrm>
          </p:grpSpPr>
          <p:sp>
            <p:nvSpPr>
              <p:cNvPr id="693252" name="Rectangle 1028">
                <a:extLst>
                  <a:ext uri="{FF2B5EF4-FFF2-40B4-BE49-F238E27FC236}">
                    <a16:creationId xmlns:a16="http://schemas.microsoft.com/office/drawing/2014/main" id="{26D07713-0321-4362-A45E-C720534E8258}"/>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3253" name="Rectangle 1029">
                <a:extLst>
                  <a:ext uri="{FF2B5EF4-FFF2-40B4-BE49-F238E27FC236}">
                    <a16:creationId xmlns:a16="http://schemas.microsoft.com/office/drawing/2014/main" id="{C0FDCA00-B1CC-4E01-A2F7-F7A8E58D0C9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3254" name="Group 1030">
              <a:extLst>
                <a:ext uri="{FF2B5EF4-FFF2-40B4-BE49-F238E27FC236}">
                  <a16:creationId xmlns:a16="http://schemas.microsoft.com/office/drawing/2014/main" id="{35C02E8E-B6AC-480F-ACBE-40BDAADAECD6}"/>
                </a:ext>
              </a:extLst>
            </p:cNvPr>
            <p:cNvGrpSpPr>
              <a:grpSpLocks/>
            </p:cNvGrpSpPr>
            <p:nvPr/>
          </p:nvGrpSpPr>
          <p:grpSpPr bwMode="auto">
            <a:xfrm>
              <a:off x="261" y="1870"/>
              <a:ext cx="465" cy="299"/>
              <a:chOff x="912" y="2640"/>
              <a:chExt cx="672" cy="432"/>
            </a:xfrm>
          </p:grpSpPr>
          <p:sp>
            <p:nvSpPr>
              <p:cNvPr id="693255" name="Rectangle 1031">
                <a:extLst>
                  <a:ext uri="{FF2B5EF4-FFF2-40B4-BE49-F238E27FC236}">
                    <a16:creationId xmlns:a16="http://schemas.microsoft.com/office/drawing/2014/main" id="{E8659A18-849D-4691-9B6E-0A63894100B9}"/>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3256" name="Rectangle 1032">
                <a:extLst>
                  <a:ext uri="{FF2B5EF4-FFF2-40B4-BE49-F238E27FC236}">
                    <a16:creationId xmlns:a16="http://schemas.microsoft.com/office/drawing/2014/main" id="{AF892CA9-2801-482D-A253-B702C6E0F6F4}"/>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3257" name="Rectangle 1033">
              <a:extLst>
                <a:ext uri="{FF2B5EF4-FFF2-40B4-BE49-F238E27FC236}">
                  <a16:creationId xmlns:a16="http://schemas.microsoft.com/office/drawing/2014/main" id="{5BCAD78A-E20B-4552-97F1-6A349437FF17}"/>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3258" name="Rectangle 1034">
              <a:extLst>
                <a:ext uri="{FF2B5EF4-FFF2-40B4-BE49-F238E27FC236}">
                  <a16:creationId xmlns:a16="http://schemas.microsoft.com/office/drawing/2014/main" id="{4C038A37-0581-4925-9659-B4532F12BCDC}"/>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3259" name="Rectangle 1035">
              <a:extLst>
                <a:ext uri="{FF2B5EF4-FFF2-40B4-BE49-F238E27FC236}">
                  <a16:creationId xmlns:a16="http://schemas.microsoft.com/office/drawing/2014/main" id="{18E76B0B-F5F9-4CFE-97DE-621303B018E8}"/>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3260" name="Rectangle 1036">
            <a:extLst>
              <a:ext uri="{FF2B5EF4-FFF2-40B4-BE49-F238E27FC236}">
                <a16:creationId xmlns:a16="http://schemas.microsoft.com/office/drawing/2014/main" id="{70BD063A-F178-47EB-B9C4-A15426AB201B}"/>
              </a:ext>
            </a:extLst>
          </p:cNvPr>
          <p:cNvSpPr>
            <a:spLocks noGrp="1" noChangeArrowheads="1"/>
          </p:cNvSpPr>
          <p:nvPr>
            <p:ph type="ctrTitle"/>
          </p:nvPr>
        </p:nvSpPr>
        <p:spPr>
          <a:xfrm>
            <a:off x="990600" y="1828800"/>
            <a:ext cx="7772400" cy="1143000"/>
          </a:xfrm>
        </p:spPr>
        <p:txBody>
          <a:bodyPr/>
          <a:lstStyle>
            <a:lvl1pPr>
              <a:defRPr sz="4800"/>
            </a:lvl1pPr>
          </a:lstStyle>
          <a:p>
            <a:pPr lvl="0"/>
            <a:r>
              <a:rPr lang="en-US" altLang="zh-CN" noProof="0"/>
              <a:t>Click to edit Master title style</a:t>
            </a:r>
          </a:p>
        </p:txBody>
      </p:sp>
      <p:sp>
        <p:nvSpPr>
          <p:cNvPr id="693261" name="Rectangle 1037">
            <a:extLst>
              <a:ext uri="{FF2B5EF4-FFF2-40B4-BE49-F238E27FC236}">
                <a16:creationId xmlns:a16="http://schemas.microsoft.com/office/drawing/2014/main" id="{19DED9A7-E389-4399-B0B0-C52C83AFBD85}"/>
              </a:ext>
            </a:extLst>
          </p:cNvPr>
          <p:cNvSpPr>
            <a:spLocks noGrp="1" noChangeArrowheads="1"/>
          </p:cNvSpPr>
          <p:nvPr>
            <p:ph type="subTitle" idx="1"/>
          </p:nvPr>
        </p:nvSpPr>
        <p:spPr>
          <a:xfrm>
            <a:off x="1309688" y="3836988"/>
            <a:ext cx="6400800" cy="1752600"/>
          </a:xfrm>
        </p:spPr>
        <p:txBody>
          <a:bodyPr/>
          <a:lstStyle>
            <a:lvl1pPr marL="0" indent="0" algn="ctr">
              <a:buFont typeface="Wingdings" panose="05000000000000000000" pitchFamily="2" charset="2"/>
              <a:buNone/>
              <a:defRPr sz="3200"/>
            </a:lvl1pPr>
          </a:lstStyle>
          <a:p>
            <a:pPr lvl="0"/>
            <a:r>
              <a:rPr lang="en-US" altLang="zh-CN" noProof="0"/>
              <a:t>Click to edit Master subtitle style</a:t>
            </a:r>
          </a:p>
        </p:txBody>
      </p:sp>
      <p:sp>
        <p:nvSpPr>
          <p:cNvPr id="693262" name="Rectangle 1038">
            <a:extLst>
              <a:ext uri="{FF2B5EF4-FFF2-40B4-BE49-F238E27FC236}">
                <a16:creationId xmlns:a16="http://schemas.microsoft.com/office/drawing/2014/main" id="{F823375F-BE76-406A-8299-44051913BDEE}"/>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400">
                <a:solidFill>
                  <a:schemeClr val="bg2"/>
                </a:solidFill>
                <a:latin typeface="Tahoma" panose="020B0604030504040204" pitchFamily="34" charset="0"/>
                <a:ea typeface="宋体" panose="02010600030101010101" pitchFamily="2" charset="-122"/>
              </a:defRPr>
            </a:lvl1pPr>
          </a:lstStyle>
          <a:p>
            <a:r>
              <a:rPr lang="zh-CN" altLang="en-US"/>
              <a:t>140499</a:t>
            </a:r>
            <a:endParaRPr lang="en-US" altLang="zh-CN"/>
          </a:p>
        </p:txBody>
      </p:sp>
      <p:sp>
        <p:nvSpPr>
          <p:cNvPr id="693263" name="Rectangle 1039">
            <a:extLst>
              <a:ext uri="{FF2B5EF4-FFF2-40B4-BE49-F238E27FC236}">
                <a16:creationId xmlns:a16="http://schemas.microsoft.com/office/drawing/2014/main" id="{6F2A4C96-2B3D-4848-943D-B937A479942F}"/>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zh-CN" altLang="en-US"/>
              <a:t>Microsoft Proprietary &amp; Confidential</a:t>
            </a:r>
            <a:endParaRPr lang="en-US" altLang="zh-CN"/>
          </a:p>
        </p:txBody>
      </p:sp>
      <p:sp>
        <p:nvSpPr>
          <p:cNvPr id="693264" name="Rectangle 1040">
            <a:extLst>
              <a:ext uri="{FF2B5EF4-FFF2-40B4-BE49-F238E27FC236}">
                <a16:creationId xmlns:a16="http://schemas.microsoft.com/office/drawing/2014/main" id="{406BDC8F-4872-497D-A3C8-3884E2D6B202}"/>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F802076-604B-40F4-A709-11D2898DCA3B}" type="slidenum">
              <a:rPr lang="zh-CN" altLang="en-US"/>
              <a:pPr/>
              <a:t>‹#›</a:t>
            </a:fld>
            <a:endParaRPr lang="en-US" altLang="zh-CN"/>
          </a:p>
        </p:txBody>
      </p:sp>
      <p:pic>
        <p:nvPicPr>
          <p:cNvPr id="693270" name="Picture 1046" descr="ktsj">
            <a:extLst>
              <a:ext uri="{FF2B5EF4-FFF2-40B4-BE49-F238E27FC236}">
                <a16:creationId xmlns:a16="http://schemas.microsoft.com/office/drawing/2014/main" id="{29840501-9EC0-490B-8B95-54FD15E5C011}"/>
              </a:ext>
            </a:extLst>
          </p:cNvPr>
          <p:cNvPicPr>
            <a:picLocks noChangeAspect="1" noChangeArrowheads="1"/>
          </p:cNvPicPr>
          <p:nvPr userDrawn="1"/>
        </p:nvPicPr>
        <p:blipFill>
          <a:blip r:embed="rId2">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8070850" y="384175"/>
            <a:ext cx="750888" cy="99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526176-3F23-4CCC-92DE-00373C05948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93A563-4440-475A-92C9-024456C512D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8232E6B5-A783-422C-9C13-DA877DA5993B}"/>
              </a:ext>
            </a:extLst>
          </p:cNvPr>
          <p:cNvSpPr>
            <a:spLocks noGrp="1"/>
          </p:cNvSpPr>
          <p:nvPr>
            <p:ph type="ftr" sz="quarter" idx="10"/>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2C2E4C16-8543-474D-9E68-855FBC5C6A73}"/>
              </a:ext>
            </a:extLst>
          </p:cNvPr>
          <p:cNvSpPr>
            <a:spLocks noGrp="1"/>
          </p:cNvSpPr>
          <p:nvPr>
            <p:ph type="sldNum" sz="quarter" idx="11"/>
          </p:nvPr>
        </p:nvSpPr>
        <p:spPr/>
        <p:txBody>
          <a:bodyPr/>
          <a:lstStyle>
            <a:lvl1pPr>
              <a:defRPr/>
            </a:lvl1pPr>
          </a:lstStyle>
          <a:p>
            <a:fld id="{12796E9A-C8F5-4AA1-906B-35C940EF6129}" type="slidenum">
              <a:rPr lang="zh-CN" altLang="en-US"/>
              <a:pPr/>
              <a:t>‹#›</a:t>
            </a:fld>
            <a:endParaRPr lang="en-US" altLang="zh-CN"/>
          </a:p>
        </p:txBody>
      </p:sp>
    </p:spTree>
    <p:extLst>
      <p:ext uri="{BB962C8B-B14F-4D97-AF65-F5344CB8AC3E}">
        <p14:creationId xmlns:p14="http://schemas.microsoft.com/office/powerpoint/2010/main" val="78944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B3C1EF-C1A7-4B94-B919-ECE24157824F}"/>
              </a:ext>
            </a:extLst>
          </p:cNvPr>
          <p:cNvSpPr>
            <a:spLocks noGrp="1"/>
          </p:cNvSpPr>
          <p:nvPr>
            <p:ph type="title" orient="vert"/>
          </p:nvPr>
        </p:nvSpPr>
        <p:spPr>
          <a:xfrm>
            <a:off x="6905625" y="228600"/>
            <a:ext cx="2038350" cy="568325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EE0E77-57F4-4EA3-8859-51CEBA8BB23C}"/>
              </a:ext>
            </a:extLst>
          </p:cNvPr>
          <p:cNvSpPr>
            <a:spLocks noGrp="1"/>
          </p:cNvSpPr>
          <p:nvPr>
            <p:ph type="body" orient="vert" idx="1"/>
          </p:nvPr>
        </p:nvSpPr>
        <p:spPr>
          <a:xfrm>
            <a:off x="788988" y="228600"/>
            <a:ext cx="5964237" cy="56832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FD93A84B-B0D4-43B2-B8D0-5E4746BCED67}"/>
              </a:ext>
            </a:extLst>
          </p:cNvPr>
          <p:cNvSpPr>
            <a:spLocks noGrp="1"/>
          </p:cNvSpPr>
          <p:nvPr>
            <p:ph type="ftr" sz="quarter" idx="10"/>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45DC1018-1FAE-46F2-ADD4-08B6BE0A5BD7}"/>
              </a:ext>
            </a:extLst>
          </p:cNvPr>
          <p:cNvSpPr>
            <a:spLocks noGrp="1"/>
          </p:cNvSpPr>
          <p:nvPr>
            <p:ph type="sldNum" sz="quarter" idx="11"/>
          </p:nvPr>
        </p:nvSpPr>
        <p:spPr/>
        <p:txBody>
          <a:bodyPr/>
          <a:lstStyle>
            <a:lvl1pPr>
              <a:defRPr/>
            </a:lvl1pPr>
          </a:lstStyle>
          <a:p>
            <a:fld id="{42D414FF-4F50-4C82-9F75-7F3747957837}" type="slidenum">
              <a:rPr lang="zh-CN" altLang="en-US"/>
              <a:pPr/>
              <a:t>‹#›</a:t>
            </a:fld>
            <a:endParaRPr lang="en-US" altLang="zh-CN"/>
          </a:p>
        </p:txBody>
      </p:sp>
    </p:spTree>
    <p:extLst>
      <p:ext uri="{BB962C8B-B14F-4D97-AF65-F5344CB8AC3E}">
        <p14:creationId xmlns:p14="http://schemas.microsoft.com/office/powerpoint/2010/main" val="8955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6A645-7E2D-469D-B073-AF6554E10A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285379-4B23-4FF9-92BD-12A36777A6E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a:extLst>
              <a:ext uri="{FF2B5EF4-FFF2-40B4-BE49-F238E27FC236}">
                <a16:creationId xmlns:a16="http://schemas.microsoft.com/office/drawing/2014/main" id="{06E9791F-BC21-476C-87AA-6C2AA4242F9C}"/>
              </a:ext>
            </a:extLst>
          </p:cNvPr>
          <p:cNvSpPr>
            <a:spLocks noGrp="1"/>
          </p:cNvSpPr>
          <p:nvPr>
            <p:ph type="ftr" sz="quarter" idx="10"/>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8E7C85DE-E3D8-4DC7-A1DB-BF9716F82BFE}"/>
              </a:ext>
            </a:extLst>
          </p:cNvPr>
          <p:cNvSpPr>
            <a:spLocks noGrp="1"/>
          </p:cNvSpPr>
          <p:nvPr>
            <p:ph type="sldNum" sz="quarter" idx="11"/>
          </p:nvPr>
        </p:nvSpPr>
        <p:spPr/>
        <p:txBody>
          <a:bodyPr/>
          <a:lstStyle>
            <a:lvl1pPr>
              <a:defRPr/>
            </a:lvl1pPr>
          </a:lstStyle>
          <a:p>
            <a:fld id="{E2CF9C5E-44E9-4DD0-B7E1-4081C2F47908}" type="slidenum">
              <a:rPr lang="zh-CN" altLang="en-US"/>
              <a:pPr/>
              <a:t>‹#›</a:t>
            </a:fld>
            <a:endParaRPr lang="en-US" altLang="zh-CN"/>
          </a:p>
        </p:txBody>
      </p:sp>
    </p:spTree>
    <p:extLst>
      <p:ext uri="{BB962C8B-B14F-4D97-AF65-F5344CB8AC3E}">
        <p14:creationId xmlns:p14="http://schemas.microsoft.com/office/powerpoint/2010/main" val="134083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0A9E82-6872-4041-96CF-2A5A082185E3}"/>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902CE0-991C-49B1-AC4B-17112018AF3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页脚占位符 3">
            <a:extLst>
              <a:ext uri="{FF2B5EF4-FFF2-40B4-BE49-F238E27FC236}">
                <a16:creationId xmlns:a16="http://schemas.microsoft.com/office/drawing/2014/main" id="{E97D8F2A-33F3-4D61-8535-F4F4673BAEBC}"/>
              </a:ext>
            </a:extLst>
          </p:cNvPr>
          <p:cNvSpPr>
            <a:spLocks noGrp="1"/>
          </p:cNvSpPr>
          <p:nvPr>
            <p:ph type="ftr" sz="quarter" idx="10"/>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B312B10B-EE0E-4DE5-A3DB-C6DD08A46324}"/>
              </a:ext>
            </a:extLst>
          </p:cNvPr>
          <p:cNvSpPr>
            <a:spLocks noGrp="1"/>
          </p:cNvSpPr>
          <p:nvPr>
            <p:ph type="sldNum" sz="quarter" idx="11"/>
          </p:nvPr>
        </p:nvSpPr>
        <p:spPr/>
        <p:txBody>
          <a:bodyPr/>
          <a:lstStyle>
            <a:lvl1pPr>
              <a:defRPr/>
            </a:lvl1pPr>
          </a:lstStyle>
          <a:p>
            <a:fld id="{A43FAF15-32C8-4484-85F1-F65A380A8C97}" type="slidenum">
              <a:rPr lang="zh-CN" altLang="en-US"/>
              <a:pPr/>
              <a:t>‹#›</a:t>
            </a:fld>
            <a:endParaRPr lang="en-US" altLang="zh-CN"/>
          </a:p>
        </p:txBody>
      </p:sp>
    </p:spTree>
    <p:extLst>
      <p:ext uri="{BB962C8B-B14F-4D97-AF65-F5344CB8AC3E}">
        <p14:creationId xmlns:p14="http://schemas.microsoft.com/office/powerpoint/2010/main" val="129375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ECB6FF-6F6E-4696-8BE9-821F395DE0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AC57B07-9B2E-4A3B-ADE7-E09AF04A1785}"/>
              </a:ext>
            </a:extLst>
          </p:cNvPr>
          <p:cNvSpPr>
            <a:spLocks noGrp="1"/>
          </p:cNvSpPr>
          <p:nvPr>
            <p:ph sz="half" idx="1"/>
          </p:nvPr>
        </p:nvSpPr>
        <p:spPr>
          <a:xfrm>
            <a:off x="788988" y="179705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69A6342-027A-4AA1-8705-516DE0A76D9F}"/>
              </a:ext>
            </a:extLst>
          </p:cNvPr>
          <p:cNvSpPr>
            <a:spLocks noGrp="1"/>
          </p:cNvSpPr>
          <p:nvPr>
            <p:ph sz="half" idx="2"/>
          </p:nvPr>
        </p:nvSpPr>
        <p:spPr>
          <a:xfrm>
            <a:off x="4751388" y="179705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a:extLst>
              <a:ext uri="{FF2B5EF4-FFF2-40B4-BE49-F238E27FC236}">
                <a16:creationId xmlns:a16="http://schemas.microsoft.com/office/drawing/2014/main" id="{A87C35A8-CB88-4357-97B8-B98B0240288D}"/>
              </a:ext>
            </a:extLst>
          </p:cNvPr>
          <p:cNvSpPr>
            <a:spLocks noGrp="1"/>
          </p:cNvSpPr>
          <p:nvPr>
            <p:ph type="ftr" sz="quarter" idx="10"/>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CB0F87D4-FFB0-4790-9977-F00F3696C4F5}"/>
              </a:ext>
            </a:extLst>
          </p:cNvPr>
          <p:cNvSpPr>
            <a:spLocks noGrp="1"/>
          </p:cNvSpPr>
          <p:nvPr>
            <p:ph type="sldNum" sz="quarter" idx="11"/>
          </p:nvPr>
        </p:nvSpPr>
        <p:spPr/>
        <p:txBody>
          <a:bodyPr/>
          <a:lstStyle>
            <a:lvl1pPr>
              <a:defRPr/>
            </a:lvl1pPr>
          </a:lstStyle>
          <a:p>
            <a:fld id="{412C78A7-BEA9-432D-B472-C1740293D4DF}" type="slidenum">
              <a:rPr lang="zh-CN" altLang="en-US"/>
              <a:pPr/>
              <a:t>‹#›</a:t>
            </a:fld>
            <a:endParaRPr lang="en-US" altLang="zh-CN"/>
          </a:p>
        </p:txBody>
      </p:sp>
    </p:spTree>
    <p:extLst>
      <p:ext uri="{BB962C8B-B14F-4D97-AF65-F5344CB8AC3E}">
        <p14:creationId xmlns:p14="http://schemas.microsoft.com/office/powerpoint/2010/main" val="344727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3E569-2A76-49EF-BBB2-89F0E164DCF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E98755-4C87-4CA6-AB1D-E1F8BAF74DA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F0DFAEF-7523-4F70-B282-B01529CD7192}"/>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032F673-7004-4AC2-AFAD-46420EFD196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138D790-8108-4813-B431-98B76660AAEB}"/>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a:extLst>
              <a:ext uri="{FF2B5EF4-FFF2-40B4-BE49-F238E27FC236}">
                <a16:creationId xmlns:a16="http://schemas.microsoft.com/office/drawing/2014/main" id="{6485CCE2-F595-4F58-AEE2-2C52DB383F35}"/>
              </a:ext>
            </a:extLst>
          </p:cNvPr>
          <p:cNvSpPr>
            <a:spLocks noGrp="1"/>
          </p:cNvSpPr>
          <p:nvPr>
            <p:ph type="ftr" sz="quarter" idx="10"/>
          </p:nvPr>
        </p:nvSpPr>
        <p:spPr/>
        <p:txBody>
          <a:bodyPr/>
          <a:lstStyle>
            <a:lvl1pPr>
              <a:defRPr/>
            </a:lvl1pPr>
          </a:lstStyle>
          <a:p>
            <a:endParaRPr lang="zh-CN" altLang="en-US"/>
          </a:p>
        </p:txBody>
      </p:sp>
      <p:sp>
        <p:nvSpPr>
          <p:cNvPr id="8" name="灯片编号占位符 7">
            <a:extLst>
              <a:ext uri="{FF2B5EF4-FFF2-40B4-BE49-F238E27FC236}">
                <a16:creationId xmlns:a16="http://schemas.microsoft.com/office/drawing/2014/main" id="{6716E26B-3782-4558-8D3F-E10C8E942E95}"/>
              </a:ext>
            </a:extLst>
          </p:cNvPr>
          <p:cNvSpPr>
            <a:spLocks noGrp="1"/>
          </p:cNvSpPr>
          <p:nvPr>
            <p:ph type="sldNum" sz="quarter" idx="11"/>
          </p:nvPr>
        </p:nvSpPr>
        <p:spPr/>
        <p:txBody>
          <a:bodyPr/>
          <a:lstStyle>
            <a:lvl1pPr>
              <a:defRPr/>
            </a:lvl1pPr>
          </a:lstStyle>
          <a:p>
            <a:fld id="{9746341E-826C-4AAF-A865-A58CD13F338D}" type="slidenum">
              <a:rPr lang="zh-CN" altLang="en-US"/>
              <a:pPr/>
              <a:t>‹#›</a:t>
            </a:fld>
            <a:endParaRPr lang="en-US" altLang="zh-CN"/>
          </a:p>
        </p:txBody>
      </p:sp>
    </p:spTree>
    <p:extLst>
      <p:ext uri="{BB962C8B-B14F-4D97-AF65-F5344CB8AC3E}">
        <p14:creationId xmlns:p14="http://schemas.microsoft.com/office/powerpoint/2010/main" val="253747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2022D-257F-4099-AD40-7B31C9E1218A}"/>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86B78458-2FEA-4F76-B71E-7D2ED9B4ACC6}"/>
              </a:ext>
            </a:extLst>
          </p:cNvPr>
          <p:cNvSpPr>
            <a:spLocks noGrp="1"/>
          </p:cNvSpPr>
          <p:nvPr>
            <p:ph type="ftr" sz="quarter" idx="10"/>
          </p:nvPr>
        </p:nvSpPr>
        <p:spPr/>
        <p:txBody>
          <a:bodyPr/>
          <a:lstStyle>
            <a:lvl1pPr>
              <a:defRPr/>
            </a:lvl1pPr>
          </a:lstStyle>
          <a:p>
            <a:endParaRPr lang="zh-CN" altLang="en-US"/>
          </a:p>
        </p:txBody>
      </p:sp>
      <p:sp>
        <p:nvSpPr>
          <p:cNvPr id="4" name="灯片编号占位符 3">
            <a:extLst>
              <a:ext uri="{FF2B5EF4-FFF2-40B4-BE49-F238E27FC236}">
                <a16:creationId xmlns:a16="http://schemas.microsoft.com/office/drawing/2014/main" id="{3F3DA643-99A0-440D-94BA-F849F8D17E26}"/>
              </a:ext>
            </a:extLst>
          </p:cNvPr>
          <p:cNvSpPr>
            <a:spLocks noGrp="1"/>
          </p:cNvSpPr>
          <p:nvPr>
            <p:ph type="sldNum" sz="quarter" idx="11"/>
          </p:nvPr>
        </p:nvSpPr>
        <p:spPr/>
        <p:txBody>
          <a:bodyPr/>
          <a:lstStyle>
            <a:lvl1pPr>
              <a:defRPr/>
            </a:lvl1pPr>
          </a:lstStyle>
          <a:p>
            <a:fld id="{A6AFB8EB-85A2-4E24-89E6-4AB3E68BEBAD}" type="slidenum">
              <a:rPr lang="zh-CN" altLang="en-US"/>
              <a:pPr/>
              <a:t>‹#›</a:t>
            </a:fld>
            <a:endParaRPr lang="en-US" altLang="zh-CN"/>
          </a:p>
        </p:txBody>
      </p:sp>
    </p:spTree>
    <p:extLst>
      <p:ext uri="{BB962C8B-B14F-4D97-AF65-F5344CB8AC3E}">
        <p14:creationId xmlns:p14="http://schemas.microsoft.com/office/powerpoint/2010/main" val="367660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929CCA2-3CA1-4953-B746-FFF398F18BF2}"/>
              </a:ext>
            </a:extLst>
          </p:cNvPr>
          <p:cNvSpPr>
            <a:spLocks noGrp="1"/>
          </p:cNvSpPr>
          <p:nvPr>
            <p:ph type="ftr" sz="quarter" idx="10"/>
          </p:nvPr>
        </p:nvSpPr>
        <p:spPr/>
        <p:txBody>
          <a:bodyPr/>
          <a:lstStyle>
            <a:lvl1pPr>
              <a:defRPr/>
            </a:lvl1pPr>
          </a:lstStyle>
          <a:p>
            <a:endParaRPr lang="zh-CN" altLang="en-US"/>
          </a:p>
        </p:txBody>
      </p:sp>
      <p:sp>
        <p:nvSpPr>
          <p:cNvPr id="3" name="灯片编号占位符 2">
            <a:extLst>
              <a:ext uri="{FF2B5EF4-FFF2-40B4-BE49-F238E27FC236}">
                <a16:creationId xmlns:a16="http://schemas.microsoft.com/office/drawing/2014/main" id="{61AAB545-70B8-43DB-B8EF-0821D02BC245}"/>
              </a:ext>
            </a:extLst>
          </p:cNvPr>
          <p:cNvSpPr>
            <a:spLocks noGrp="1"/>
          </p:cNvSpPr>
          <p:nvPr>
            <p:ph type="sldNum" sz="quarter" idx="11"/>
          </p:nvPr>
        </p:nvSpPr>
        <p:spPr/>
        <p:txBody>
          <a:bodyPr/>
          <a:lstStyle>
            <a:lvl1pPr>
              <a:defRPr/>
            </a:lvl1pPr>
          </a:lstStyle>
          <a:p>
            <a:fld id="{8B203472-1ADA-4CF3-AC56-8637F9F4D895}" type="slidenum">
              <a:rPr lang="zh-CN" altLang="en-US"/>
              <a:pPr/>
              <a:t>‹#›</a:t>
            </a:fld>
            <a:endParaRPr lang="en-US" altLang="zh-CN"/>
          </a:p>
        </p:txBody>
      </p:sp>
    </p:spTree>
    <p:extLst>
      <p:ext uri="{BB962C8B-B14F-4D97-AF65-F5344CB8AC3E}">
        <p14:creationId xmlns:p14="http://schemas.microsoft.com/office/powerpoint/2010/main" val="94179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0A309-4C57-466C-9281-4CF0DDECC8E6}"/>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CECC864-2B1A-4286-9C1D-A879F8593FB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687EA1A-7FF5-4F52-9E2D-742A1D52FE8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页脚占位符 4">
            <a:extLst>
              <a:ext uri="{FF2B5EF4-FFF2-40B4-BE49-F238E27FC236}">
                <a16:creationId xmlns:a16="http://schemas.microsoft.com/office/drawing/2014/main" id="{64E61447-47CD-4BFC-A7CB-17875BB373C4}"/>
              </a:ext>
            </a:extLst>
          </p:cNvPr>
          <p:cNvSpPr>
            <a:spLocks noGrp="1"/>
          </p:cNvSpPr>
          <p:nvPr>
            <p:ph type="ftr" sz="quarter" idx="10"/>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F9355722-CC6A-41D2-9B77-B08F9117FEE5}"/>
              </a:ext>
            </a:extLst>
          </p:cNvPr>
          <p:cNvSpPr>
            <a:spLocks noGrp="1"/>
          </p:cNvSpPr>
          <p:nvPr>
            <p:ph type="sldNum" sz="quarter" idx="11"/>
          </p:nvPr>
        </p:nvSpPr>
        <p:spPr/>
        <p:txBody>
          <a:bodyPr/>
          <a:lstStyle>
            <a:lvl1pPr>
              <a:defRPr/>
            </a:lvl1pPr>
          </a:lstStyle>
          <a:p>
            <a:fld id="{BCB13C75-5980-41E5-B160-4A0A2F1702E9}" type="slidenum">
              <a:rPr lang="zh-CN" altLang="en-US"/>
              <a:pPr/>
              <a:t>‹#›</a:t>
            </a:fld>
            <a:endParaRPr lang="en-US" altLang="zh-CN"/>
          </a:p>
        </p:txBody>
      </p:sp>
    </p:spTree>
    <p:extLst>
      <p:ext uri="{BB962C8B-B14F-4D97-AF65-F5344CB8AC3E}">
        <p14:creationId xmlns:p14="http://schemas.microsoft.com/office/powerpoint/2010/main" val="226374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1B1A81-40CC-4009-9F9D-A0D950649DFB}"/>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0DE9C5-C80C-46FE-9F44-37529353E01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164D484-4EB8-4C11-8DB4-289CDFC2EF9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页脚占位符 4">
            <a:extLst>
              <a:ext uri="{FF2B5EF4-FFF2-40B4-BE49-F238E27FC236}">
                <a16:creationId xmlns:a16="http://schemas.microsoft.com/office/drawing/2014/main" id="{A84D88C2-AA5A-4683-954D-2165EBCDE393}"/>
              </a:ext>
            </a:extLst>
          </p:cNvPr>
          <p:cNvSpPr>
            <a:spLocks noGrp="1"/>
          </p:cNvSpPr>
          <p:nvPr>
            <p:ph type="ftr" sz="quarter" idx="10"/>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8CF80744-8BDE-4A45-A981-66CACA13A2F9}"/>
              </a:ext>
            </a:extLst>
          </p:cNvPr>
          <p:cNvSpPr>
            <a:spLocks noGrp="1"/>
          </p:cNvSpPr>
          <p:nvPr>
            <p:ph type="sldNum" sz="quarter" idx="11"/>
          </p:nvPr>
        </p:nvSpPr>
        <p:spPr/>
        <p:txBody>
          <a:bodyPr/>
          <a:lstStyle>
            <a:lvl1pPr>
              <a:defRPr/>
            </a:lvl1pPr>
          </a:lstStyle>
          <a:p>
            <a:fld id="{16E950CF-6470-4694-B337-EFF91AD65202}" type="slidenum">
              <a:rPr lang="zh-CN" altLang="en-US"/>
              <a:pPr/>
              <a:t>‹#›</a:t>
            </a:fld>
            <a:endParaRPr lang="en-US" altLang="zh-CN"/>
          </a:p>
        </p:txBody>
      </p:sp>
    </p:spTree>
    <p:extLst>
      <p:ext uri="{BB962C8B-B14F-4D97-AF65-F5344CB8AC3E}">
        <p14:creationId xmlns:p14="http://schemas.microsoft.com/office/powerpoint/2010/main" val="198430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koretide.com.c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2226" name="Rectangle 2">
            <a:extLst>
              <a:ext uri="{FF2B5EF4-FFF2-40B4-BE49-F238E27FC236}">
                <a16:creationId xmlns:a16="http://schemas.microsoft.com/office/drawing/2014/main" id="{24428AFD-F78B-42E5-BEA5-EDE58FE6609C}"/>
              </a:ext>
            </a:extLst>
          </p:cNvPr>
          <p:cNvSpPr>
            <a:spLocks noChangeArrowheads="1"/>
          </p:cNvSpPr>
          <p:nvPr/>
        </p:nvSpPr>
        <p:spPr bwMode="ltGray">
          <a:xfrm>
            <a:off x="417513" y="6429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kumimoji="1" lang="zh-CN" altLang="en-US">
              <a:latin typeface="Tahoma" panose="020B0604030504040204" pitchFamily="34" charset="0"/>
              <a:ea typeface="宋体" panose="02010600030101010101" pitchFamily="2" charset="-122"/>
            </a:endParaRPr>
          </a:p>
        </p:txBody>
      </p:sp>
      <p:sp>
        <p:nvSpPr>
          <p:cNvPr id="692227" name="Rectangle 3">
            <a:extLst>
              <a:ext uri="{FF2B5EF4-FFF2-40B4-BE49-F238E27FC236}">
                <a16:creationId xmlns:a16="http://schemas.microsoft.com/office/drawing/2014/main" id="{C157F8E3-3D0C-4C03-B184-1EAD690B41D7}"/>
              </a:ext>
            </a:extLst>
          </p:cNvPr>
          <p:cNvSpPr>
            <a:spLocks noChangeArrowheads="1"/>
          </p:cNvSpPr>
          <p:nvPr/>
        </p:nvSpPr>
        <p:spPr bwMode="ltGray">
          <a:xfrm>
            <a:off x="800100" y="6429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kumimoji="1" lang="zh-CN" altLang="en-US">
              <a:latin typeface="Tahoma" panose="020B0604030504040204" pitchFamily="34" charset="0"/>
              <a:ea typeface="宋体" panose="02010600030101010101" pitchFamily="2" charset="-122"/>
            </a:endParaRPr>
          </a:p>
        </p:txBody>
      </p:sp>
      <p:sp>
        <p:nvSpPr>
          <p:cNvPr id="692228" name="Rectangle 4">
            <a:extLst>
              <a:ext uri="{FF2B5EF4-FFF2-40B4-BE49-F238E27FC236}">
                <a16:creationId xmlns:a16="http://schemas.microsoft.com/office/drawing/2014/main" id="{479DF06A-BE67-4410-8AF1-C5E5F8089C1B}"/>
              </a:ext>
            </a:extLst>
          </p:cNvPr>
          <p:cNvSpPr>
            <a:spLocks noChangeArrowheads="1"/>
          </p:cNvSpPr>
          <p:nvPr/>
        </p:nvSpPr>
        <p:spPr bwMode="ltGray">
          <a:xfrm>
            <a:off x="541338" y="1065213"/>
            <a:ext cx="422275" cy="47466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kumimoji="1" lang="zh-CN" altLang="en-US">
              <a:latin typeface="Tahoma" panose="020B0604030504040204" pitchFamily="34" charset="0"/>
              <a:ea typeface="宋体" panose="02010600030101010101" pitchFamily="2" charset="-122"/>
            </a:endParaRPr>
          </a:p>
        </p:txBody>
      </p:sp>
      <p:sp>
        <p:nvSpPr>
          <p:cNvPr id="692229" name="Rectangle 5">
            <a:extLst>
              <a:ext uri="{FF2B5EF4-FFF2-40B4-BE49-F238E27FC236}">
                <a16:creationId xmlns:a16="http://schemas.microsoft.com/office/drawing/2014/main" id="{5352507B-986B-4928-9065-13E6B344BBE8}"/>
              </a:ext>
            </a:extLst>
          </p:cNvPr>
          <p:cNvSpPr>
            <a:spLocks noChangeArrowheads="1"/>
          </p:cNvSpPr>
          <p:nvPr/>
        </p:nvSpPr>
        <p:spPr bwMode="ltGray">
          <a:xfrm>
            <a:off x="911225" y="1065213"/>
            <a:ext cx="368300" cy="47466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kumimoji="1" lang="zh-CN" altLang="en-US">
              <a:latin typeface="Tahoma" panose="020B0604030504040204" pitchFamily="34" charset="0"/>
              <a:ea typeface="宋体" panose="02010600030101010101" pitchFamily="2" charset="-122"/>
            </a:endParaRPr>
          </a:p>
        </p:txBody>
      </p:sp>
      <p:sp>
        <p:nvSpPr>
          <p:cNvPr id="692230" name="Rectangle 6">
            <a:extLst>
              <a:ext uri="{FF2B5EF4-FFF2-40B4-BE49-F238E27FC236}">
                <a16:creationId xmlns:a16="http://schemas.microsoft.com/office/drawing/2014/main" id="{B560C7D5-5007-45B8-BE0F-4D795BCE0667}"/>
              </a:ext>
            </a:extLst>
          </p:cNvPr>
          <p:cNvSpPr>
            <a:spLocks noChangeArrowheads="1"/>
          </p:cNvSpPr>
          <p:nvPr/>
        </p:nvSpPr>
        <p:spPr bwMode="ltGray">
          <a:xfrm>
            <a:off x="127000" y="9921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kumimoji="1" lang="zh-CN" altLang="en-US">
              <a:latin typeface="Tahoma" panose="020B0604030504040204" pitchFamily="34" charset="0"/>
              <a:ea typeface="宋体" panose="02010600030101010101" pitchFamily="2" charset="-122"/>
            </a:endParaRPr>
          </a:p>
        </p:txBody>
      </p:sp>
      <p:sp>
        <p:nvSpPr>
          <p:cNvPr id="692231" name="Rectangle 7">
            <a:extLst>
              <a:ext uri="{FF2B5EF4-FFF2-40B4-BE49-F238E27FC236}">
                <a16:creationId xmlns:a16="http://schemas.microsoft.com/office/drawing/2014/main" id="{A7CE283F-D00A-4FF4-8B1D-9AF363633921}"/>
              </a:ext>
            </a:extLst>
          </p:cNvPr>
          <p:cNvSpPr>
            <a:spLocks noChangeArrowheads="1"/>
          </p:cNvSpPr>
          <p:nvPr/>
        </p:nvSpPr>
        <p:spPr bwMode="gray">
          <a:xfrm>
            <a:off x="762000" y="5349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kumimoji="1" lang="zh-CN" altLang="en-US">
              <a:latin typeface="Tahoma" panose="020B0604030504040204" pitchFamily="34" charset="0"/>
              <a:ea typeface="宋体" panose="02010600030101010101" pitchFamily="2" charset="-122"/>
            </a:endParaRPr>
          </a:p>
        </p:txBody>
      </p:sp>
      <p:sp>
        <p:nvSpPr>
          <p:cNvPr id="692232" name="Rectangle 8">
            <a:extLst>
              <a:ext uri="{FF2B5EF4-FFF2-40B4-BE49-F238E27FC236}">
                <a16:creationId xmlns:a16="http://schemas.microsoft.com/office/drawing/2014/main" id="{B7327CED-87D7-416A-A40F-CA6C7685451C}"/>
              </a:ext>
            </a:extLst>
          </p:cNvPr>
          <p:cNvSpPr>
            <a:spLocks noChangeArrowheads="1"/>
          </p:cNvSpPr>
          <p:nvPr/>
        </p:nvSpPr>
        <p:spPr bwMode="gray">
          <a:xfrm>
            <a:off x="442913" y="13255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kumimoji="1" lang="zh-CN" altLang="en-US">
              <a:latin typeface="Tahoma" panose="020B0604030504040204" pitchFamily="34" charset="0"/>
              <a:ea typeface="宋体" panose="02010600030101010101" pitchFamily="2" charset="-122"/>
            </a:endParaRPr>
          </a:p>
        </p:txBody>
      </p:sp>
      <p:sp>
        <p:nvSpPr>
          <p:cNvPr id="692233" name="Rectangle 9">
            <a:extLst>
              <a:ext uri="{FF2B5EF4-FFF2-40B4-BE49-F238E27FC236}">
                <a16:creationId xmlns:a16="http://schemas.microsoft.com/office/drawing/2014/main" id="{249344B6-FFFC-4303-9B17-052F28C679DD}"/>
              </a:ext>
            </a:extLst>
          </p:cNvPr>
          <p:cNvSpPr>
            <a:spLocks noGrp="1" noChangeArrowheads="1"/>
          </p:cNvSpPr>
          <p:nvPr>
            <p:ph type="title"/>
          </p:nvPr>
        </p:nvSpPr>
        <p:spPr bwMode="auto">
          <a:xfrm>
            <a:off x="1150938" y="228600"/>
            <a:ext cx="7793037"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692234" name="Rectangle 10">
            <a:extLst>
              <a:ext uri="{FF2B5EF4-FFF2-40B4-BE49-F238E27FC236}">
                <a16:creationId xmlns:a16="http://schemas.microsoft.com/office/drawing/2014/main" id="{AC745030-0668-4934-A1CB-6021DC5E2F48}"/>
              </a:ext>
            </a:extLst>
          </p:cNvPr>
          <p:cNvSpPr>
            <a:spLocks noGrp="1" noChangeArrowheads="1"/>
          </p:cNvSpPr>
          <p:nvPr>
            <p:ph type="body" idx="1"/>
          </p:nvPr>
        </p:nvSpPr>
        <p:spPr bwMode="auto">
          <a:xfrm>
            <a:off x="788988" y="17970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92236" name="Rectangle 12">
            <a:extLst>
              <a:ext uri="{FF2B5EF4-FFF2-40B4-BE49-F238E27FC236}">
                <a16:creationId xmlns:a16="http://schemas.microsoft.com/office/drawing/2014/main" id="{CA471843-751C-4083-8F68-B3A6EBEB28A6}"/>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400">
                <a:latin typeface="Tahoma" panose="020B0604030504040204" pitchFamily="34" charset="0"/>
                <a:ea typeface="宋体" panose="02010600030101010101" pitchFamily="2" charset="-122"/>
              </a:defRPr>
            </a:lvl1pPr>
          </a:lstStyle>
          <a:p>
            <a:endParaRPr lang="zh-CN" altLang="en-US"/>
          </a:p>
        </p:txBody>
      </p:sp>
      <p:sp>
        <p:nvSpPr>
          <p:cNvPr id="692237" name="Rectangle 13">
            <a:extLst>
              <a:ext uri="{FF2B5EF4-FFF2-40B4-BE49-F238E27FC236}">
                <a16:creationId xmlns:a16="http://schemas.microsoft.com/office/drawing/2014/main" id="{7CD17776-861A-4431-8FAE-EECC5C2419E9}"/>
              </a:ext>
            </a:extLst>
          </p:cNvPr>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atin typeface="Tahoma" panose="020B0604030504040204" pitchFamily="34" charset="0"/>
                <a:ea typeface="宋体" panose="02010600030101010101" pitchFamily="2" charset="-122"/>
              </a:defRPr>
            </a:lvl1pPr>
          </a:lstStyle>
          <a:p>
            <a:fld id="{A4C3D21A-085C-494B-A88F-2D58B34EB205}" type="slidenum">
              <a:rPr lang="zh-CN" altLang="en-US"/>
              <a:pPr/>
              <a:t>‹#›</a:t>
            </a:fld>
            <a:endParaRPr lang="en-US" altLang="zh-CN"/>
          </a:p>
        </p:txBody>
      </p:sp>
      <p:sp>
        <p:nvSpPr>
          <p:cNvPr id="692242" name="Text Box 18">
            <a:extLst>
              <a:ext uri="{FF2B5EF4-FFF2-40B4-BE49-F238E27FC236}">
                <a16:creationId xmlns:a16="http://schemas.microsoft.com/office/drawing/2014/main" id="{3CBA40BA-6935-4303-9DD2-C474088839C8}"/>
              </a:ext>
            </a:extLst>
          </p:cNvPr>
          <p:cNvSpPr txBox="1">
            <a:spLocks noChangeArrowheads="1"/>
          </p:cNvSpPr>
          <p:nvPr userDrawn="1"/>
        </p:nvSpPr>
        <p:spPr bwMode="auto">
          <a:xfrm>
            <a:off x="836613" y="6553200"/>
            <a:ext cx="7391400" cy="304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buClrTx/>
              <a:buSzTx/>
              <a:buFontTx/>
              <a:buNone/>
            </a:pPr>
            <a:r>
              <a:rPr lang="zh-CN" altLang="en-US" sz="1400">
                <a:solidFill>
                  <a:schemeClr val="bg2"/>
                </a:solidFill>
                <a:latin typeface="Times New Roman" panose="02020603050405020304" pitchFamily="18" charset="0"/>
                <a:ea typeface="宋体" panose="02010600030101010101" pitchFamily="2" charset="-122"/>
              </a:rPr>
              <a:t>科泰世纪科技有限公司企业机密，未经许可不可复制       </a:t>
            </a:r>
            <a:r>
              <a:rPr lang="en-US" altLang="zh-CN" sz="1400" b="1">
                <a:solidFill>
                  <a:schemeClr val="bg2"/>
                </a:solidFill>
                <a:latin typeface="Times New Roman" panose="02020603050405020304" pitchFamily="18" charset="0"/>
                <a:ea typeface="宋体" panose="02010600030101010101" pitchFamily="2" charset="-122"/>
                <a:hlinkClick r:id="rId13"/>
              </a:rPr>
              <a:t>http://www. elastos.com.cn</a:t>
            </a:r>
            <a:endParaRPr lang="en-US" altLang="zh-CN" sz="1400" b="1">
              <a:solidFill>
                <a:schemeClr val="bg2"/>
              </a:solidFill>
              <a:latin typeface="Times New Roman" panose="02020603050405020304" pitchFamily="18" charset="0"/>
              <a:ea typeface="宋体" panose="02010600030101010101" pitchFamily="2" charset="-122"/>
            </a:endParaRPr>
          </a:p>
        </p:txBody>
      </p:sp>
      <p:pic>
        <p:nvPicPr>
          <p:cNvPr id="692243" name="Picture 19" descr="ktsj">
            <a:extLst>
              <a:ext uri="{FF2B5EF4-FFF2-40B4-BE49-F238E27FC236}">
                <a16:creationId xmlns:a16="http://schemas.microsoft.com/office/drawing/2014/main" id="{09D7A0CE-6179-4C1E-A86C-65D1D72A91B5}"/>
              </a:ext>
            </a:extLst>
          </p:cNvPr>
          <p:cNvPicPr>
            <a:picLocks noChangeAspect="1" noChangeArrowheads="1"/>
          </p:cNvPicPr>
          <p:nvPr userDrawn="1"/>
        </p:nvPicPr>
        <p:blipFill>
          <a:blip r:embed="rId14">
            <a:clrChange>
              <a:clrFrom>
                <a:srgbClr val="FAFAFA"/>
              </a:clrFrom>
              <a:clrTo>
                <a:srgbClr val="FAFAFA">
                  <a:alpha val="0"/>
                </a:srgbClr>
              </a:clrTo>
            </a:clrChange>
            <a:extLst>
              <a:ext uri="{28A0092B-C50C-407E-A947-70E740481C1C}">
                <a14:useLocalDpi xmlns:a14="http://schemas.microsoft.com/office/drawing/2010/main" val="0"/>
              </a:ext>
            </a:extLst>
          </a:blip>
          <a:srcRect/>
          <a:stretch>
            <a:fillRect/>
          </a:stretch>
        </p:blipFill>
        <p:spPr bwMode="auto">
          <a:xfrm>
            <a:off x="8077200" y="381000"/>
            <a:ext cx="750888" cy="990600"/>
          </a:xfrm>
          <a:prstGeom prst="rect">
            <a:avLst/>
          </a:prstGeom>
          <a:noFill/>
          <a:extLst>
            <a:ext uri="{909E8E84-426E-40DD-AFC4-6F175D3DCCD1}">
              <a14:hiddenFill xmlns:a14="http://schemas.microsoft.com/office/drawing/2010/main">
                <a:solidFill>
                  <a:srgbClr val="FFFFFF"/>
                </a:solidFill>
              </a14:hiddenFill>
            </a:ext>
          </a:extLst>
        </p:spPr>
      </p:pic>
      <p:sp>
        <p:nvSpPr>
          <p:cNvPr id="692247" name="Rectangle 23">
            <a:extLst>
              <a:ext uri="{FF2B5EF4-FFF2-40B4-BE49-F238E27FC236}">
                <a16:creationId xmlns:a16="http://schemas.microsoft.com/office/drawing/2014/main" id="{4E8EF2EF-1936-45F6-AF6F-4FFF2A164305}"/>
              </a:ext>
            </a:extLst>
          </p:cNvPr>
          <p:cNvSpPr>
            <a:spLocks noChangeArrowheads="1"/>
          </p:cNvSpPr>
          <p:nvPr userDrawn="1"/>
        </p:nvSpPr>
        <p:spPr bwMode="gray">
          <a:xfrm>
            <a:off x="430213" y="646588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SzTx/>
              <a:buFontTx/>
              <a:buNone/>
            </a:pPr>
            <a:endParaRPr kumimoji="1" lang="zh-CN" altLang="en-US">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黑体" panose="02010609060101010101" pitchFamily="49" charset="-122"/>
          <a:ea typeface="黑体" panose="02010609060101010101" pitchFamily="49" charset="-122"/>
        </a:defRPr>
      </a:lvl2pPr>
      <a:lvl3pPr algn="l" rtl="0" fontAlgn="base">
        <a:spcBef>
          <a:spcPct val="0"/>
        </a:spcBef>
        <a:spcAft>
          <a:spcPct val="0"/>
        </a:spcAft>
        <a:defRPr sz="4000">
          <a:solidFill>
            <a:schemeClr val="tx2"/>
          </a:solidFill>
          <a:latin typeface="黑体" panose="02010609060101010101" pitchFamily="49" charset="-122"/>
          <a:ea typeface="黑体" panose="02010609060101010101" pitchFamily="49" charset="-122"/>
        </a:defRPr>
      </a:lvl3pPr>
      <a:lvl4pPr algn="l" rtl="0" fontAlgn="base">
        <a:spcBef>
          <a:spcPct val="0"/>
        </a:spcBef>
        <a:spcAft>
          <a:spcPct val="0"/>
        </a:spcAft>
        <a:defRPr sz="4000">
          <a:solidFill>
            <a:schemeClr val="tx2"/>
          </a:solidFill>
          <a:latin typeface="黑体" panose="02010609060101010101" pitchFamily="49" charset="-122"/>
          <a:ea typeface="黑体" panose="02010609060101010101" pitchFamily="49" charset="-122"/>
        </a:defRPr>
      </a:lvl4pPr>
      <a:lvl5pPr algn="l" rtl="0" fontAlgn="base">
        <a:spcBef>
          <a:spcPct val="0"/>
        </a:spcBef>
        <a:spcAft>
          <a:spcPct val="0"/>
        </a:spcAft>
        <a:defRPr sz="4000">
          <a:solidFill>
            <a:schemeClr val="tx2"/>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4000">
          <a:solidFill>
            <a:schemeClr val="tx2"/>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4000">
          <a:solidFill>
            <a:schemeClr val="tx2"/>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4000">
          <a:solidFill>
            <a:schemeClr val="tx2"/>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4000">
          <a:solidFill>
            <a:schemeClr val="tx2"/>
          </a:solidFill>
          <a:latin typeface="黑体" panose="02010609060101010101" pitchFamily="49" charset="-122"/>
          <a:ea typeface="黑体" panose="02010609060101010101" pitchFamily="49"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16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36348722-730E-46C4-89C9-32C52A7E863A}"/>
              </a:ext>
            </a:extLst>
          </p:cNvPr>
          <p:cNvSpPr>
            <a:spLocks noGrp="1" noChangeArrowheads="1"/>
          </p:cNvSpPr>
          <p:nvPr>
            <p:ph type="ctrTitle"/>
          </p:nvPr>
        </p:nvSpPr>
        <p:spPr>
          <a:xfrm>
            <a:off x="1651000" y="2216150"/>
            <a:ext cx="6819900" cy="914400"/>
          </a:xfrm>
        </p:spPr>
        <p:txBody>
          <a:bodyPr/>
          <a:lstStyle/>
          <a:p>
            <a:r>
              <a:rPr lang="en-US" altLang="zh-CN" b="1"/>
              <a:t>CAR</a:t>
            </a:r>
            <a:r>
              <a:rPr lang="zh-CN" altLang="en-US" b="1"/>
              <a:t>构件技术简介</a:t>
            </a:r>
          </a:p>
        </p:txBody>
      </p:sp>
      <p:sp>
        <p:nvSpPr>
          <p:cNvPr id="572419" name="Rectangle 3">
            <a:extLst>
              <a:ext uri="{FF2B5EF4-FFF2-40B4-BE49-F238E27FC236}">
                <a16:creationId xmlns:a16="http://schemas.microsoft.com/office/drawing/2014/main" id="{0AF00B14-8EE0-4DDA-9F71-7EBDC61B6321}"/>
              </a:ext>
            </a:extLst>
          </p:cNvPr>
          <p:cNvSpPr>
            <a:spLocks noGrp="1" noChangeArrowheads="1"/>
          </p:cNvSpPr>
          <p:nvPr>
            <p:ph type="subTitle" idx="1"/>
          </p:nvPr>
        </p:nvSpPr>
        <p:spPr>
          <a:xfrm>
            <a:off x="1817688" y="3944938"/>
            <a:ext cx="5403850" cy="1614487"/>
          </a:xfrm>
        </p:spPr>
        <p:txBody>
          <a:bodyPr/>
          <a:lstStyle/>
          <a:p>
            <a:r>
              <a:rPr lang="zh-CN" altLang="en-US" sz="2800"/>
              <a:t>科泰世纪科技有限公司</a:t>
            </a:r>
          </a:p>
          <a:p>
            <a:r>
              <a:rPr lang="zh-CN" altLang="en-US" sz="2800"/>
              <a:t>梁宇洲</a:t>
            </a:r>
          </a:p>
          <a:p>
            <a:r>
              <a:rPr lang="zh-CN" altLang="en-US" sz="2800"/>
              <a:t>200</a:t>
            </a:r>
            <a:r>
              <a:rPr lang="en-US" altLang="zh-CN" sz="2800"/>
              <a:t>5</a:t>
            </a:r>
            <a:r>
              <a:rPr lang="zh-CN" altLang="en-US" sz="2800"/>
              <a:t>年</a:t>
            </a:r>
            <a:r>
              <a:rPr lang="en-US" altLang="zh-CN" sz="2800"/>
              <a:t>8</a:t>
            </a:r>
            <a:r>
              <a:rPr lang="zh-CN" altLang="en-US" sz="2800"/>
              <a:t>月</a:t>
            </a:r>
            <a:r>
              <a:rPr lang="en-US" altLang="zh-CN" sz="2800"/>
              <a:t>17</a:t>
            </a:r>
            <a:r>
              <a:rPr lang="zh-CN" altLang="en-US" sz="2800"/>
              <a:t>日</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A18825C-03C2-4F3F-BF90-D11BEF48C499}"/>
              </a:ext>
            </a:extLst>
          </p:cNvPr>
          <p:cNvSpPr>
            <a:spLocks noGrp="1"/>
          </p:cNvSpPr>
          <p:nvPr>
            <p:ph type="sldNum" sz="quarter" idx="11"/>
          </p:nvPr>
        </p:nvSpPr>
        <p:spPr/>
        <p:txBody>
          <a:bodyPr/>
          <a:lstStyle/>
          <a:p>
            <a:fld id="{2A9C4A0B-0511-4D59-BC24-3AA6852BAC27}" type="slidenum">
              <a:rPr lang="zh-CN" altLang="en-US"/>
              <a:pPr/>
              <a:t>10</a:t>
            </a:fld>
            <a:endParaRPr lang="en-US" altLang="zh-CN"/>
          </a:p>
        </p:txBody>
      </p:sp>
      <p:sp>
        <p:nvSpPr>
          <p:cNvPr id="712706" name="Rectangle 1026">
            <a:extLst>
              <a:ext uri="{FF2B5EF4-FFF2-40B4-BE49-F238E27FC236}">
                <a16:creationId xmlns:a16="http://schemas.microsoft.com/office/drawing/2014/main" id="{DBB8471E-28A9-4B7B-9E78-6F7E683679E9}"/>
              </a:ext>
            </a:extLst>
          </p:cNvPr>
          <p:cNvSpPr>
            <a:spLocks noGrp="1" noChangeArrowheads="1"/>
          </p:cNvSpPr>
          <p:nvPr>
            <p:ph type="title"/>
          </p:nvPr>
        </p:nvSpPr>
        <p:spPr/>
        <p:txBody>
          <a:bodyPr/>
          <a:lstStyle/>
          <a:p>
            <a:r>
              <a:rPr lang="zh-CN" altLang="en-US" b="1"/>
              <a:t>与</a:t>
            </a:r>
            <a:r>
              <a:rPr lang="en-US" altLang="zh-CN" b="1"/>
              <a:t>COM</a:t>
            </a:r>
            <a:r>
              <a:rPr lang="zh-CN" altLang="en-US" b="1"/>
              <a:t>主要的不同</a:t>
            </a:r>
          </a:p>
        </p:txBody>
      </p:sp>
      <p:sp>
        <p:nvSpPr>
          <p:cNvPr id="712707" name="Rectangle 1027">
            <a:extLst>
              <a:ext uri="{FF2B5EF4-FFF2-40B4-BE49-F238E27FC236}">
                <a16:creationId xmlns:a16="http://schemas.microsoft.com/office/drawing/2014/main" id="{1D248EB8-C99D-44A3-BDEC-5BE3D1C6355A}"/>
              </a:ext>
            </a:extLst>
          </p:cNvPr>
          <p:cNvSpPr>
            <a:spLocks noGrp="1" noChangeArrowheads="1"/>
          </p:cNvSpPr>
          <p:nvPr>
            <p:ph type="body" idx="1"/>
          </p:nvPr>
        </p:nvSpPr>
        <p:spPr>
          <a:xfrm>
            <a:off x="788988" y="1555750"/>
            <a:ext cx="7772400" cy="4826000"/>
          </a:xfrm>
        </p:spPr>
        <p:txBody>
          <a:bodyPr/>
          <a:lstStyle/>
          <a:p>
            <a:r>
              <a:rPr lang="zh-CN" altLang="en-US" b="1">
                <a:latin typeface="Times New Roman" panose="02020603050405020304" pitchFamily="18" charset="0"/>
                <a:ea typeface="宋体" panose="02010600030101010101" pitchFamily="2" charset="-122"/>
              </a:rPr>
              <a:t>相关运行信息</a:t>
            </a:r>
            <a:r>
              <a:rPr lang="zh-CN" altLang="en-US" b="1"/>
              <a:t> </a:t>
            </a:r>
          </a:p>
          <a:p>
            <a:pPr lvl="1"/>
            <a:r>
              <a:rPr lang="en-US" altLang="zh-CN"/>
              <a:t>COM </a:t>
            </a:r>
            <a:r>
              <a:rPr lang="zh-CN" altLang="en-US">
                <a:latin typeface="宋体" panose="02010600030101010101" pitchFamily="2" charset="-122"/>
                <a:ea typeface="宋体" panose="02010600030101010101" pitchFamily="2" charset="-122"/>
              </a:rPr>
              <a:t>该类信息注册到注册表中</a:t>
            </a:r>
          </a:p>
          <a:p>
            <a:pPr lvl="1"/>
            <a:r>
              <a:rPr lang="en-US" altLang="zh-CN"/>
              <a:t>CAR </a:t>
            </a:r>
            <a:r>
              <a:rPr lang="zh-CN" altLang="en-US">
                <a:latin typeface="宋体" panose="02010600030101010101" pitchFamily="2" charset="-122"/>
                <a:ea typeface="宋体" panose="02010600030101010101" pitchFamily="2" charset="-122"/>
              </a:rPr>
              <a:t>自动封装到构件所在的</a:t>
            </a:r>
            <a:r>
              <a:rPr lang="en-US" altLang="zh-CN">
                <a:latin typeface="宋体" panose="02010600030101010101" pitchFamily="2" charset="-122"/>
                <a:ea typeface="宋体" panose="02010600030101010101" pitchFamily="2" charset="-122"/>
              </a:rPr>
              <a:t>dll</a:t>
            </a:r>
            <a:r>
              <a:rPr lang="zh-CN" altLang="en-US">
                <a:latin typeface="宋体" panose="02010600030101010101" pitchFamily="2" charset="-122"/>
                <a:ea typeface="宋体" panose="02010600030101010101" pitchFamily="2" charset="-122"/>
              </a:rPr>
              <a:t>中，</a:t>
            </a:r>
            <a:r>
              <a:rPr lang="en-US" altLang="zh-CN">
                <a:latin typeface="宋体" panose="02010600030101010101" pitchFamily="2" charset="-122"/>
                <a:ea typeface="宋体" panose="02010600030101010101" pitchFamily="2" charset="-122"/>
              </a:rPr>
              <a:t>dll</a:t>
            </a:r>
            <a:r>
              <a:rPr lang="zh-CN" altLang="en-US">
                <a:latin typeface="宋体" panose="02010600030101010101" pitchFamily="2" charset="-122"/>
                <a:ea typeface="宋体" panose="02010600030101010101" pitchFamily="2" charset="-122"/>
              </a:rPr>
              <a:t>导出标准函数调用。</a:t>
            </a:r>
          </a:p>
          <a:p>
            <a:r>
              <a:rPr lang="zh-CN" altLang="en-US" b="1">
                <a:latin typeface="宋体" panose="02010600030101010101" pitchFamily="2" charset="-122"/>
                <a:ea typeface="宋体" panose="02010600030101010101" pitchFamily="2" charset="-122"/>
              </a:rPr>
              <a:t>构件的依赖关系</a:t>
            </a:r>
            <a:endParaRPr lang="zh-CN" altLang="en-US">
              <a:latin typeface="宋体" panose="02010600030101010101" pitchFamily="2" charset="-122"/>
              <a:ea typeface="宋体" panose="02010600030101010101" pitchFamily="2" charset="-122"/>
            </a:endParaRPr>
          </a:p>
          <a:p>
            <a:pPr lvl="1"/>
            <a:r>
              <a:rPr lang="en-US" altLang="zh-CN">
                <a:ea typeface="宋体" panose="02010600030101010101" pitchFamily="2" charset="-122"/>
              </a:rPr>
              <a:t>COM </a:t>
            </a:r>
            <a:r>
              <a:rPr lang="zh-CN" altLang="en-US">
                <a:latin typeface="宋体" panose="02010600030101010101" pitchFamily="2" charset="-122"/>
                <a:ea typeface="宋体" panose="02010600030101010101" pitchFamily="2" charset="-122"/>
              </a:rPr>
              <a:t>构件只有关于自身接口（或者说功能）的自描述</a:t>
            </a:r>
          </a:p>
          <a:p>
            <a:pPr lvl="1"/>
            <a:r>
              <a:rPr lang="en-US" altLang="zh-CN"/>
              <a:t>CAR </a:t>
            </a:r>
            <a:r>
              <a:rPr lang="zh-CN" altLang="en-US">
                <a:latin typeface="宋体" panose="02010600030101010101" pitchFamily="2" charset="-122"/>
                <a:ea typeface="宋体" panose="02010600030101010101" pitchFamily="2" charset="-122"/>
              </a:rPr>
              <a:t>对构件的依赖关系进行封装</a:t>
            </a:r>
            <a:r>
              <a:rPr lang="zh-CN" altLang="en-US"/>
              <a:t> （导入信息）</a:t>
            </a:r>
          </a:p>
          <a:p>
            <a:pPr lvl="1"/>
            <a:endParaRPr lang="zh-CN" altLang="en-US" sz="2000"/>
          </a:p>
          <a:p>
            <a:pPr lvl="1">
              <a:buFont typeface="Wingdings" panose="05000000000000000000" pitchFamily="2" charset="2"/>
              <a:buNone/>
            </a:pPr>
            <a:r>
              <a:rPr lang="zh-CN" altLang="en-US" sz="2000"/>
              <a:t>关于</a:t>
            </a:r>
            <a:r>
              <a:rPr lang="en-US" altLang="zh-CN" sz="2000"/>
              <a:t>CAR</a:t>
            </a:r>
            <a:r>
              <a:rPr lang="zh-CN" altLang="en-US" sz="2000"/>
              <a:t>的详细介绍，请参见帮助文档中《</a:t>
            </a:r>
            <a:r>
              <a:rPr lang="en-US" altLang="zh-CN" sz="2000"/>
              <a:t>CAR</a:t>
            </a:r>
            <a:r>
              <a:rPr lang="zh-CN" altLang="en-US" sz="2000"/>
              <a:t>文件结构及语法》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C743714-7ED4-4C74-934C-1032E429C20D}"/>
              </a:ext>
            </a:extLst>
          </p:cNvPr>
          <p:cNvSpPr>
            <a:spLocks noGrp="1"/>
          </p:cNvSpPr>
          <p:nvPr>
            <p:ph type="sldNum" sz="quarter" idx="11"/>
          </p:nvPr>
        </p:nvSpPr>
        <p:spPr/>
        <p:txBody>
          <a:bodyPr/>
          <a:lstStyle/>
          <a:p>
            <a:fld id="{55EB2C49-F26D-4C13-9FEC-66FEEAC712B3}" type="slidenum">
              <a:rPr lang="zh-CN" altLang="en-US"/>
              <a:pPr/>
              <a:t>11</a:t>
            </a:fld>
            <a:endParaRPr lang="en-US" altLang="zh-CN"/>
          </a:p>
        </p:txBody>
      </p:sp>
      <p:sp>
        <p:nvSpPr>
          <p:cNvPr id="757762" name="Rectangle 2">
            <a:extLst>
              <a:ext uri="{FF2B5EF4-FFF2-40B4-BE49-F238E27FC236}">
                <a16:creationId xmlns:a16="http://schemas.microsoft.com/office/drawing/2014/main" id="{03660CEA-68E9-43A6-A701-09731710C487}"/>
              </a:ext>
            </a:extLst>
          </p:cNvPr>
          <p:cNvSpPr>
            <a:spLocks noGrp="1" noChangeArrowheads="1"/>
          </p:cNvSpPr>
          <p:nvPr>
            <p:ph type="body" idx="1"/>
          </p:nvPr>
        </p:nvSpPr>
        <p:spPr>
          <a:xfrm>
            <a:off x="814388" y="1543050"/>
            <a:ext cx="7772400" cy="4876800"/>
          </a:xfrm>
        </p:spPr>
        <p:txBody>
          <a:bodyPr/>
          <a:lstStyle/>
          <a:p>
            <a:pPr>
              <a:buFont typeface="Wingdings" panose="05000000000000000000" pitchFamily="2" charset="2"/>
              <a:buNone/>
            </a:pPr>
            <a:r>
              <a:rPr lang="zh-CN" altLang="en-US" sz="3200">
                <a:latin typeface="宋体" panose="02010600030101010101" pitchFamily="2" charset="-122"/>
                <a:ea typeface="宋体" panose="02010600030101010101" pitchFamily="2" charset="-122"/>
              </a:rPr>
              <a:t>单向通讯与双向通讯</a:t>
            </a:r>
          </a:p>
          <a:p>
            <a:pPr>
              <a:buFont typeface="Wingdings" panose="05000000000000000000" pitchFamily="2" charset="2"/>
              <a:buNone/>
            </a:pPr>
            <a:r>
              <a:rPr lang="en-US" altLang="zh-CN">
                <a:latin typeface="宋体" panose="02010600030101010101" pitchFamily="2" charset="-122"/>
                <a:ea typeface="宋体" panose="02010600030101010101" pitchFamily="2" charset="-122"/>
              </a:rPr>
              <a:t>   </a:t>
            </a:r>
            <a:r>
              <a:rPr lang="zh-CN" altLang="en-US" sz="3200" b="1">
                <a:latin typeface="宋体" panose="02010600030101010101" pitchFamily="2" charset="-122"/>
                <a:ea typeface="宋体" panose="02010600030101010101" pitchFamily="2" charset="-122"/>
              </a:rPr>
              <a:t>单向通讯</a:t>
            </a:r>
            <a:r>
              <a:rPr lang="zh-CN" altLang="en-US">
                <a:latin typeface="宋体" panose="02010600030101010101" pitchFamily="2" charset="-122"/>
                <a:ea typeface="宋体" panose="02010600030101010101" pitchFamily="2" charset="-122"/>
              </a:rPr>
              <a:t>：</a:t>
            </a:r>
          </a:p>
          <a:p>
            <a:pPr>
              <a:buFont typeface="Wingdings" panose="05000000000000000000" pitchFamily="2" charset="2"/>
              <a:buNone/>
            </a:pPr>
            <a:r>
              <a:rPr lang="zh-CN" altLang="en-US">
                <a:latin typeface="宋体" panose="02010600030101010101" pitchFamily="2" charset="-122"/>
                <a:ea typeface="宋体" panose="02010600030101010101" pitchFamily="2" charset="-122"/>
              </a:rPr>
              <a:t>      客户创建构件对象，然后客户调用对象所提供的接口函数 </a:t>
            </a:r>
          </a:p>
          <a:p>
            <a:pPr>
              <a:buFont typeface="Wingdings" panose="05000000000000000000" pitchFamily="2" charset="2"/>
              <a:buNone/>
            </a:pPr>
            <a:endParaRPr lang="zh-CN" altLang="en-US">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a:latin typeface="宋体" panose="02010600030101010101" pitchFamily="2" charset="-122"/>
                <a:ea typeface="宋体" panose="02010600030101010101" pitchFamily="2" charset="-122"/>
              </a:rPr>
              <a:t>   </a:t>
            </a:r>
            <a:r>
              <a:rPr lang="zh-CN" altLang="en-US" sz="3200" b="1">
                <a:latin typeface="宋体" panose="02010600030101010101" pitchFamily="2" charset="-122"/>
                <a:ea typeface="宋体" panose="02010600030101010101" pitchFamily="2" charset="-122"/>
              </a:rPr>
              <a:t>双向通讯</a:t>
            </a:r>
            <a:r>
              <a:rPr lang="zh-CN" altLang="en-US">
                <a:latin typeface="宋体" panose="02010600030101010101" pitchFamily="2" charset="-122"/>
                <a:ea typeface="宋体" panose="02010600030101010101" pitchFamily="2" charset="-122"/>
              </a:rPr>
              <a:t>：</a:t>
            </a:r>
          </a:p>
          <a:p>
            <a:pPr>
              <a:buFont typeface="Wingdings" panose="05000000000000000000" pitchFamily="2" charset="2"/>
              <a:buNone/>
            </a:pPr>
            <a:r>
              <a:rPr lang="zh-CN" altLang="en-US">
                <a:latin typeface="宋体" panose="02010600030101010101" pitchFamily="2" charset="-122"/>
                <a:ea typeface="宋体" panose="02010600030101010101" pitchFamily="2" charset="-122"/>
              </a:rPr>
              <a:t>       构件对象主动与客户进行通信 （简单的说，构件对象激活时调用注册的客户方法）,该类对象被称做</a:t>
            </a:r>
            <a:r>
              <a:rPr lang="zh-CN" altLang="en-US">
                <a:latin typeface="Times New Roman" panose="02020603050405020304" pitchFamily="18" charset="0"/>
                <a:ea typeface="宋体" panose="02010600030101010101" pitchFamily="2" charset="-122"/>
              </a:rPr>
              <a:t>“</a:t>
            </a:r>
            <a:r>
              <a:rPr lang="zh-CN" altLang="en-US">
                <a:latin typeface="宋体" panose="02010600030101010101" pitchFamily="2" charset="-122"/>
                <a:ea typeface="宋体" panose="02010600030101010101" pitchFamily="2" charset="-122"/>
              </a:rPr>
              <a:t>回调对象</a:t>
            </a:r>
            <a:r>
              <a:rPr lang="zh-CN" altLang="en-US">
                <a:latin typeface="Times New Roman" panose="02020603050405020304" pitchFamily="18" charset="0"/>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57763" name="Rectangle 3">
            <a:extLst>
              <a:ext uri="{FF2B5EF4-FFF2-40B4-BE49-F238E27FC236}">
                <a16:creationId xmlns:a16="http://schemas.microsoft.com/office/drawing/2014/main" id="{DAB62045-DC08-4062-983E-175086E1D626}"/>
              </a:ext>
            </a:extLst>
          </p:cNvPr>
          <p:cNvSpPr>
            <a:spLocks noGrp="1" noChangeArrowheads="1"/>
          </p:cNvSpPr>
          <p:nvPr>
            <p:ph type="title"/>
          </p:nvPr>
        </p:nvSpPr>
        <p:spPr/>
        <p:txBody>
          <a:bodyPr/>
          <a:lstStyle/>
          <a:p>
            <a:pPr algn="just"/>
            <a:r>
              <a:rPr lang="en-US" altLang="zh-CN">
                <a:ea typeface="宋体" panose="02010600030101010101" pitchFamily="2" charset="-122"/>
              </a:rPr>
              <a:t>CAR</a:t>
            </a:r>
            <a:r>
              <a:rPr lang="zh-CN" altLang="en-US">
                <a:latin typeface="宋体" panose="02010600030101010101" pitchFamily="2" charset="-122"/>
                <a:ea typeface="宋体" panose="02010600030101010101" pitchFamily="2" charset="-122"/>
              </a:rPr>
              <a:t>的回调机制</a:t>
            </a:r>
            <a:r>
              <a:rPr lang="zh-CN" altLang="en-US">
                <a:ea typeface="宋体" panose="02010600030101010101" pitchFamily="2" charset="-12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81E69C20-AD61-4AFE-ACFC-33722F15FFD5}"/>
              </a:ext>
            </a:extLst>
          </p:cNvPr>
          <p:cNvSpPr>
            <a:spLocks noGrp="1"/>
          </p:cNvSpPr>
          <p:nvPr>
            <p:ph type="sldNum" sz="quarter" idx="11"/>
          </p:nvPr>
        </p:nvSpPr>
        <p:spPr/>
        <p:txBody>
          <a:bodyPr/>
          <a:lstStyle/>
          <a:p>
            <a:fld id="{205A9168-CFCE-48D8-B27C-7FBF3D10B95C}" type="slidenum">
              <a:rPr lang="zh-CN" altLang="en-US"/>
              <a:pPr/>
              <a:t>12</a:t>
            </a:fld>
            <a:endParaRPr lang="en-US" altLang="zh-CN"/>
          </a:p>
        </p:txBody>
      </p:sp>
      <p:sp>
        <p:nvSpPr>
          <p:cNvPr id="758786" name="Rectangle 2">
            <a:extLst>
              <a:ext uri="{FF2B5EF4-FFF2-40B4-BE49-F238E27FC236}">
                <a16:creationId xmlns:a16="http://schemas.microsoft.com/office/drawing/2014/main" id="{00C389B3-4A56-4709-8225-42D9810FDD1B}"/>
              </a:ext>
            </a:extLst>
          </p:cNvPr>
          <p:cNvSpPr>
            <a:spLocks noGrp="1" noChangeArrowheads="1"/>
          </p:cNvSpPr>
          <p:nvPr>
            <p:ph type="body" idx="1"/>
          </p:nvPr>
        </p:nvSpPr>
        <p:spPr>
          <a:xfrm>
            <a:off x="814388" y="1543050"/>
            <a:ext cx="7772400" cy="4406900"/>
          </a:xfrm>
        </p:spPr>
        <p:txBody>
          <a:bodyPr/>
          <a:lstStyle/>
          <a:p>
            <a:pPr>
              <a:buFont typeface="Wingdings" panose="05000000000000000000" pitchFamily="2" charset="2"/>
              <a:buNone/>
            </a:pPr>
            <a:r>
              <a:rPr lang="en-US" altLang="zh-CN" sz="3200">
                <a:latin typeface="宋体" panose="02010600030101010101" pitchFamily="2" charset="-122"/>
                <a:ea typeface="宋体" panose="02010600030101010101" pitchFamily="2" charset="-122"/>
              </a:rPr>
              <a:t>MS COM </a:t>
            </a:r>
            <a:r>
              <a:rPr lang="zh-CN" altLang="en-US" sz="3200">
                <a:latin typeface="宋体" panose="02010600030101010101" pitchFamily="2" charset="-122"/>
                <a:ea typeface="宋体" panose="02010600030101010101" pitchFamily="2" charset="-122"/>
              </a:rPr>
              <a:t>对回调机制的支持</a:t>
            </a:r>
          </a:p>
          <a:p>
            <a:pPr>
              <a:buFont typeface="Wingdings" panose="05000000000000000000" pitchFamily="2" charset="2"/>
              <a:buNone/>
            </a:pPr>
            <a:r>
              <a:rPr lang="zh-CN" altLang="en-US">
                <a:latin typeface="宋体" panose="02010600030101010101" pitchFamily="2" charset="-122"/>
                <a:ea typeface="宋体" panose="02010600030101010101" pitchFamily="2" charset="-122"/>
              </a:rPr>
              <a:t>		提供的可连接对象技术可实现构件对客户的调用</a:t>
            </a:r>
          </a:p>
          <a:p>
            <a:pPr>
              <a:buFont typeface="Wingdings" panose="05000000000000000000" pitchFamily="2" charset="2"/>
              <a:buNone/>
            </a:pPr>
            <a:endParaRPr lang="zh-CN" altLang="en-US">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a:latin typeface="宋体" panose="02010600030101010101" pitchFamily="2" charset="-122"/>
                <a:ea typeface="宋体" panose="02010600030101010101" pitchFamily="2" charset="-122"/>
              </a:rPr>
              <a:t>CAR</a:t>
            </a:r>
          </a:p>
          <a:p>
            <a:pPr>
              <a:buFont typeface="Wingdings" panose="05000000000000000000" pitchFamily="2" charset="2"/>
              <a:buNone/>
            </a:pPr>
            <a:r>
              <a:rPr lang="zh-CN" altLang="en-US">
                <a:latin typeface="宋体" panose="02010600030101010101" pitchFamily="2" charset="-122"/>
                <a:ea typeface="宋体" panose="02010600030101010101" pitchFamily="2" charset="-122"/>
              </a:rPr>
              <a:t>      在</a:t>
            </a:r>
            <a:r>
              <a:rPr lang="en-US" altLang="zh-CN">
                <a:latin typeface="宋体" panose="02010600030101010101" pitchFamily="2" charset="-122"/>
                <a:ea typeface="宋体" panose="02010600030101010101" pitchFamily="2" charset="-122"/>
              </a:rPr>
              <a:t>CAR</a:t>
            </a:r>
            <a:r>
              <a:rPr lang="zh-CN" altLang="en-US">
                <a:latin typeface="宋体" panose="02010600030101010101" pitchFamily="2" charset="-122"/>
                <a:ea typeface="宋体" panose="02010600030101010101" pitchFamily="2" charset="-122"/>
              </a:rPr>
              <a:t>的自定义回调机制编程模型中，回调事件的分发、函数指针的保存、与源对象端的链接以及回调函数等过程均已实现 </a:t>
            </a:r>
          </a:p>
        </p:txBody>
      </p:sp>
      <p:sp>
        <p:nvSpPr>
          <p:cNvPr id="758787" name="Rectangle 3">
            <a:extLst>
              <a:ext uri="{FF2B5EF4-FFF2-40B4-BE49-F238E27FC236}">
                <a16:creationId xmlns:a16="http://schemas.microsoft.com/office/drawing/2014/main" id="{90A5A1DF-53CF-4BED-8C86-840C3E6725BF}"/>
              </a:ext>
            </a:extLst>
          </p:cNvPr>
          <p:cNvSpPr>
            <a:spLocks noGrp="1" noChangeArrowheads="1"/>
          </p:cNvSpPr>
          <p:nvPr>
            <p:ph type="title"/>
          </p:nvPr>
        </p:nvSpPr>
        <p:spPr/>
        <p:txBody>
          <a:bodyPr/>
          <a:lstStyle/>
          <a:p>
            <a:pPr algn="just"/>
            <a:r>
              <a:rPr lang="en-US" altLang="zh-CN">
                <a:ea typeface="宋体" panose="02010600030101010101" pitchFamily="2" charset="-122"/>
              </a:rPr>
              <a:t>CAR</a:t>
            </a:r>
            <a:r>
              <a:rPr lang="zh-CN" altLang="en-US">
                <a:latin typeface="宋体" panose="02010600030101010101" pitchFamily="2" charset="-122"/>
                <a:ea typeface="宋体" panose="02010600030101010101" pitchFamily="2" charset="-122"/>
              </a:rPr>
              <a:t>的回调机制（续）</a:t>
            </a:r>
            <a:r>
              <a:rPr lang="zh-CN" altLang="en-US">
                <a:ea typeface="宋体" panose="02010600030101010101" pitchFamily="2" charset="-122"/>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C19623B-F7A2-48AC-B19E-BD0C3874F207}"/>
              </a:ext>
            </a:extLst>
          </p:cNvPr>
          <p:cNvSpPr>
            <a:spLocks noGrp="1"/>
          </p:cNvSpPr>
          <p:nvPr>
            <p:ph type="sldNum" sz="quarter" idx="11"/>
          </p:nvPr>
        </p:nvSpPr>
        <p:spPr/>
        <p:txBody>
          <a:bodyPr/>
          <a:lstStyle/>
          <a:p>
            <a:fld id="{77B0418E-5F27-4E25-97EA-2164E804094F}" type="slidenum">
              <a:rPr lang="zh-CN" altLang="en-US"/>
              <a:pPr/>
              <a:t>13</a:t>
            </a:fld>
            <a:endParaRPr lang="en-US" altLang="zh-CN"/>
          </a:p>
        </p:txBody>
      </p:sp>
      <p:sp>
        <p:nvSpPr>
          <p:cNvPr id="759810" name="Rectangle 2">
            <a:extLst>
              <a:ext uri="{FF2B5EF4-FFF2-40B4-BE49-F238E27FC236}">
                <a16:creationId xmlns:a16="http://schemas.microsoft.com/office/drawing/2014/main" id="{E87319B6-1E82-4D65-A32E-A467DA4C9A34}"/>
              </a:ext>
            </a:extLst>
          </p:cNvPr>
          <p:cNvSpPr>
            <a:spLocks noGrp="1" noChangeArrowheads="1"/>
          </p:cNvSpPr>
          <p:nvPr>
            <p:ph type="body" idx="1"/>
          </p:nvPr>
        </p:nvSpPr>
        <p:spPr>
          <a:xfrm>
            <a:off x="814388" y="1543050"/>
            <a:ext cx="7772400" cy="4876800"/>
          </a:xfrm>
        </p:spPr>
        <p:txBody>
          <a:bodyPr/>
          <a:lstStyle/>
          <a:p>
            <a:pPr>
              <a:buFont typeface="Wingdings" panose="05000000000000000000" pitchFamily="2" charset="2"/>
              <a:buNone/>
            </a:pPr>
            <a:r>
              <a:rPr lang="en-US" altLang="zh-CN" sz="3200">
                <a:latin typeface="宋体" panose="02010600030101010101" pitchFamily="2" charset="-122"/>
                <a:ea typeface="宋体" panose="02010600030101010101" pitchFamily="2" charset="-122"/>
              </a:rPr>
              <a:t>MS COM </a:t>
            </a:r>
            <a:r>
              <a:rPr lang="zh-CN" altLang="en-US" sz="3200">
                <a:latin typeface="宋体" panose="02010600030101010101" pitchFamily="2" charset="-122"/>
                <a:ea typeface="宋体" panose="02010600030101010101" pitchFamily="2" charset="-122"/>
              </a:rPr>
              <a:t>中用户需要做的事情</a:t>
            </a:r>
          </a:p>
          <a:p>
            <a:pPr>
              <a:buFont typeface="Wingdings" panose="05000000000000000000" pitchFamily="2" charset="2"/>
              <a:buNone/>
            </a:pPr>
            <a:r>
              <a:rPr lang="zh-CN" altLang="en-US">
                <a:latin typeface="宋体" panose="02010600030101010101" pitchFamily="2" charset="-122"/>
                <a:ea typeface="宋体" panose="02010600030101010101" pitchFamily="2" charset="-122"/>
              </a:rPr>
              <a:t>    实现客户程序与构件对象的连接、事件的激发、接收器的编写等  </a:t>
            </a:r>
          </a:p>
          <a:p>
            <a:pPr>
              <a:buFont typeface="Wingdings" panose="05000000000000000000" pitchFamily="2" charset="2"/>
              <a:buNone/>
            </a:pPr>
            <a:r>
              <a:rPr lang="zh-CN" altLang="en-US">
                <a:latin typeface="宋体" panose="02010600030101010101" pitchFamily="2" charset="-122"/>
                <a:ea typeface="宋体" panose="02010600030101010101" pitchFamily="2" charset="-122"/>
              </a:rPr>
              <a:t>    只支持以接口为单位注册</a:t>
            </a:r>
          </a:p>
          <a:p>
            <a:pPr>
              <a:buFont typeface="Wingdings" panose="05000000000000000000" pitchFamily="2" charset="2"/>
              <a:buNone/>
            </a:pPr>
            <a:r>
              <a:rPr lang="en-US" altLang="zh-CN">
                <a:latin typeface="宋体" panose="02010600030101010101" pitchFamily="2" charset="-122"/>
                <a:ea typeface="宋体" panose="02010600030101010101" pitchFamily="2" charset="-122"/>
              </a:rPr>
              <a:t>CAR</a:t>
            </a:r>
          </a:p>
          <a:p>
            <a:pPr>
              <a:buFont typeface="Wingdings" panose="05000000000000000000" pitchFamily="2" charset="2"/>
              <a:buNone/>
            </a:pPr>
            <a:r>
              <a:rPr lang="zh-CN" altLang="en-US">
                <a:latin typeface="宋体" panose="02010600030101010101" pitchFamily="2" charset="-122"/>
                <a:ea typeface="宋体" panose="02010600030101010101" pitchFamily="2" charset="-122"/>
              </a:rPr>
              <a:t>    构件对象：决定何时进行回调</a:t>
            </a:r>
          </a:p>
          <a:p>
            <a:pPr>
              <a:buFont typeface="Wingdings" panose="05000000000000000000" pitchFamily="2" charset="2"/>
              <a:buNone/>
            </a:pPr>
            <a:r>
              <a:rPr lang="zh-CN" altLang="en-US">
                <a:latin typeface="宋体" panose="02010600030101010101" pitchFamily="2" charset="-122"/>
                <a:ea typeface="宋体" panose="02010600030101010101" pitchFamily="2" charset="-122"/>
              </a:rPr>
              <a:t>    客户端：适当的时候注册或者注销回调函数</a:t>
            </a:r>
          </a:p>
          <a:p>
            <a:pPr>
              <a:buFont typeface="Wingdings" panose="05000000000000000000" pitchFamily="2" charset="2"/>
              <a:buNone/>
            </a:pPr>
            <a:r>
              <a:rPr lang="zh-CN" altLang="en-US">
                <a:latin typeface="宋体" panose="02010600030101010101" pitchFamily="2" charset="-122"/>
                <a:ea typeface="宋体" panose="02010600030101010101" pitchFamily="2" charset="-122"/>
              </a:rPr>
              <a:t>    单独注册回调接口的每一个处理函数</a:t>
            </a:r>
          </a:p>
        </p:txBody>
      </p:sp>
      <p:sp>
        <p:nvSpPr>
          <p:cNvPr id="759811" name="Rectangle 3">
            <a:extLst>
              <a:ext uri="{FF2B5EF4-FFF2-40B4-BE49-F238E27FC236}">
                <a16:creationId xmlns:a16="http://schemas.microsoft.com/office/drawing/2014/main" id="{1F7B46D6-96AE-4419-AEE7-4ADF5AFD1485}"/>
              </a:ext>
            </a:extLst>
          </p:cNvPr>
          <p:cNvSpPr>
            <a:spLocks noGrp="1" noChangeArrowheads="1"/>
          </p:cNvSpPr>
          <p:nvPr>
            <p:ph type="title"/>
          </p:nvPr>
        </p:nvSpPr>
        <p:spPr/>
        <p:txBody>
          <a:bodyPr/>
          <a:lstStyle/>
          <a:p>
            <a:pPr algn="just"/>
            <a:r>
              <a:rPr lang="en-US" altLang="zh-CN">
                <a:ea typeface="宋体" panose="02010600030101010101" pitchFamily="2" charset="-122"/>
              </a:rPr>
              <a:t>CAR</a:t>
            </a:r>
            <a:r>
              <a:rPr lang="zh-CN" altLang="en-US">
                <a:latin typeface="宋体" panose="02010600030101010101" pitchFamily="2" charset="-122"/>
                <a:ea typeface="宋体" panose="02010600030101010101" pitchFamily="2" charset="-122"/>
              </a:rPr>
              <a:t>的回调机制（续）</a:t>
            </a:r>
            <a:r>
              <a:rPr lang="zh-CN" altLang="en-US">
                <a:ea typeface="宋体" panose="02010600030101010101" pitchFamily="2" charset="-12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815FF55-89CC-43E5-BE08-35F3FD4310FD}"/>
              </a:ext>
            </a:extLst>
          </p:cNvPr>
          <p:cNvSpPr>
            <a:spLocks noGrp="1"/>
          </p:cNvSpPr>
          <p:nvPr>
            <p:ph type="sldNum" sz="quarter" idx="11"/>
          </p:nvPr>
        </p:nvSpPr>
        <p:spPr/>
        <p:txBody>
          <a:bodyPr/>
          <a:lstStyle/>
          <a:p>
            <a:fld id="{8126181E-7F75-45DA-8072-4C40C0A8D602}" type="slidenum">
              <a:rPr lang="zh-CN" altLang="en-US"/>
              <a:pPr/>
              <a:t>14</a:t>
            </a:fld>
            <a:endParaRPr lang="en-US" altLang="zh-CN"/>
          </a:p>
        </p:txBody>
      </p:sp>
      <p:sp>
        <p:nvSpPr>
          <p:cNvPr id="760834" name="Rectangle 2">
            <a:extLst>
              <a:ext uri="{FF2B5EF4-FFF2-40B4-BE49-F238E27FC236}">
                <a16:creationId xmlns:a16="http://schemas.microsoft.com/office/drawing/2014/main" id="{3F898DA7-80CD-4586-BC5E-8EBDFE23453C}"/>
              </a:ext>
            </a:extLst>
          </p:cNvPr>
          <p:cNvSpPr>
            <a:spLocks noGrp="1" noChangeArrowheads="1"/>
          </p:cNvSpPr>
          <p:nvPr>
            <p:ph type="body" idx="1"/>
          </p:nvPr>
        </p:nvSpPr>
        <p:spPr>
          <a:xfrm>
            <a:off x="814388" y="1543050"/>
            <a:ext cx="7772400" cy="4876800"/>
          </a:xfrm>
        </p:spPr>
        <p:txBody>
          <a:bodyPr/>
          <a:lstStyle/>
          <a:p>
            <a:pPr>
              <a:buFont typeface="Wingdings" panose="05000000000000000000" pitchFamily="2" charset="2"/>
              <a:buNone/>
            </a:pPr>
            <a:r>
              <a:rPr lang="en-US" altLang="zh-CN" sz="3200">
                <a:latin typeface="宋体" panose="02010600030101010101" pitchFamily="2" charset="-122"/>
                <a:ea typeface="宋体" panose="02010600030101010101" pitchFamily="2" charset="-122"/>
              </a:rPr>
              <a:t>MS COM Category</a:t>
            </a:r>
          </a:p>
          <a:p>
            <a:pPr>
              <a:buFont typeface="Wingdings" panose="05000000000000000000" pitchFamily="2" charset="2"/>
              <a:buNone/>
            </a:pPr>
            <a:r>
              <a:rPr lang="en-US" altLang="zh-CN" sz="2400">
                <a:latin typeface="Arial" panose="020B0604020202020204" pitchFamily="34" charset="0"/>
                <a:ea typeface="宋体" panose="02010600030101010101" pitchFamily="2" charset="-122"/>
              </a:rPr>
              <a:t>      Required  Categories</a:t>
            </a:r>
          </a:p>
          <a:p>
            <a:pPr>
              <a:buFont typeface="Wingdings" panose="05000000000000000000" pitchFamily="2" charset="2"/>
              <a:buNone/>
            </a:pPr>
            <a:r>
              <a:rPr lang="en-US" altLang="zh-CN" sz="2400">
                <a:latin typeface="Arial" panose="020B0604020202020204" pitchFamily="34" charset="0"/>
                <a:ea typeface="宋体" panose="02010600030101010101" pitchFamily="2" charset="-122"/>
              </a:rPr>
              <a:t>      Implemented Categories</a:t>
            </a:r>
          </a:p>
          <a:p>
            <a:r>
              <a:rPr lang="en-US" altLang="zh-CN" sz="2400">
                <a:latin typeface="Arial" panose="020B0604020202020204" pitchFamily="34" charset="0"/>
                <a:ea typeface="宋体" panose="02010600030101010101" pitchFamily="2" charset="-122"/>
              </a:rPr>
              <a:t> Required Categories </a:t>
            </a:r>
            <a:endParaRPr lang="zh-CN" altLang="en-US" sz="2400">
              <a:latin typeface="Arial" panose="020B0604020202020204" pitchFamily="34" charset="0"/>
              <a:ea typeface="宋体" panose="02010600030101010101" pitchFamily="2" charset="-122"/>
            </a:endParaRPr>
          </a:p>
          <a:p>
            <a:pPr>
              <a:buFont typeface="Wingdings" panose="05000000000000000000" pitchFamily="2" charset="2"/>
              <a:buNone/>
            </a:pPr>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Chimp </a:t>
            </a:r>
          </a:p>
          <a:p>
            <a:pPr>
              <a:buFont typeface="Wingdings" panose="05000000000000000000" pitchFamily="2" charset="2"/>
              <a:buNone/>
            </a:pPr>
            <a:r>
              <a:rPr lang="zh-CN" altLang="en-US" sz="2400">
                <a:latin typeface="Arial" panose="020B0604020202020204" pitchFamily="34" charset="0"/>
                <a:ea typeface="宋体" panose="02010600030101010101" pitchFamily="2" charset="-122"/>
              </a:rPr>
              <a:t>    </a:t>
            </a:r>
            <a:r>
              <a:rPr lang="en-US" altLang="zh-CN" sz="2400">
                <a:latin typeface="Arial" panose="020B0604020202020204" pitchFamily="34" charset="0"/>
                <a:ea typeface="宋体" panose="02010600030101010101" pitchFamily="2" charset="-122"/>
              </a:rPr>
              <a:t>CATID_HasOxygen</a:t>
            </a:r>
          </a:p>
          <a:p>
            <a:pPr>
              <a:buFont typeface="Wingdings" panose="05000000000000000000" pitchFamily="2" charset="2"/>
              <a:buNone/>
            </a:pPr>
            <a:r>
              <a:rPr lang="en-US" altLang="zh-CN" sz="2400">
                <a:latin typeface="Arial" panose="020B0604020202020204" pitchFamily="34" charset="0"/>
                <a:ea typeface="宋体" panose="02010600030101010101" pitchFamily="2" charset="-122"/>
              </a:rPr>
              <a:t>    CATID_HasWater</a:t>
            </a:r>
          </a:p>
          <a:p>
            <a:r>
              <a:rPr lang="en-US" altLang="zh-CN" sz="2400">
                <a:latin typeface="Arial" panose="020B0604020202020204" pitchFamily="34" charset="0"/>
                <a:ea typeface="宋体" panose="02010600030101010101" pitchFamily="2" charset="-122"/>
              </a:rPr>
              <a:t> Implemented Categories</a:t>
            </a:r>
          </a:p>
          <a:p>
            <a:pPr>
              <a:buFont typeface="Wingdings" panose="05000000000000000000" pitchFamily="2" charset="2"/>
              <a:buNone/>
            </a:pPr>
            <a:r>
              <a:rPr lang="en-US" altLang="zh-CN" sz="2400">
                <a:latin typeface="Arial" panose="020B0604020202020204" pitchFamily="34" charset="0"/>
                <a:ea typeface="宋体" panose="02010600030101010101" pitchFamily="2" charset="-122"/>
              </a:rPr>
              <a:t>    Microcsoft Mouse</a:t>
            </a:r>
          </a:p>
          <a:p>
            <a:pPr>
              <a:buFont typeface="Wingdings" panose="05000000000000000000" pitchFamily="2" charset="2"/>
              <a:buNone/>
            </a:pPr>
            <a:r>
              <a:rPr lang="en-US" altLang="zh-CN" sz="2400">
                <a:latin typeface="Arial" panose="020B0604020202020204" pitchFamily="34" charset="0"/>
                <a:ea typeface="宋体" panose="02010600030101010101" pitchFamily="2" charset="-122"/>
              </a:rPr>
              <a:t>    Sun Mouse</a:t>
            </a:r>
            <a:endParaRPr lang="en-US" altLang="zh-CN" sz="2400">
              <a:latin typeface="宋体" panose="02010600030101010101" pitchFamily="2" charset="-122"/>
              <a:ea typeface="宋体" panose="02010600030101010101" pitchFamily="2" charset="-122"/>
            </a:endParaRPr>
          </a:p>
        </p:txBody>
      </p:sp>
      <p:sp>
        <p:nvSpPr>
          <p:cNvPr id="760835" name="Rectangle 3">
            <a:extLst>
              <a:ext uri="{FF2B5EF4-FFF2-40B4-BE49-F238E27FC236}">
                <a16:creationId xmlns:a16="http://schemas.microsoft.com/office/drawing/2014/main" id="{B9DA7EE7-B05D-4FD4-A43D-F12A7E6A1F1F}"/>
              </a:ext>
            </a:extLst>
          </p:cNvPr>
          <p:cNvSpPr>
            <a:spLocks noGrp="1" noChangeArrowheads="1"/>
          </p:cNvSpPr>
          <p:nvPr>
            <p:ph type="title"/>
          </p:nvPr>
        </p:nvSpPr>
        <p:spPr/>
        <p:txBody>
          <a:bodyPr/>
          <a:lstStyle/>
          <a:p>
            <a:pPr algn="just"/>
            <a:r>
              <a:rPr lang="en-US" altLang="zh-CN" sz="2800">
                <a:ea typeface="宋体" panose="02010600030101010101" pitchFamily="2" charset="-122"/>
              </a:rPr>
              <a:t>CAR Category vs COM Category</a:t>
            </a:r>
            <a:endParaRPr lang="zh-CN" altLang="en-US" sz="280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FF556AC-D489-4D1A-8D1F-6930A269ACC7}"/>
              </a:ext>
            </a:extLst>
          </p:cNvPr>
          <p:cNvSpPr>
            <a:spLocks noGrp="1"/>
          </p:cNvSpPr>
          <p:nvPr>
            <p:ph type="sldNum" sz="quarter" idx="11"/>
          </p:nvPr>
        </p:nvSpPr>
        <p:spPr/>
        <p:txBody>
          <a:bodyPr/>
          <a:lstStyle/>
          <a:p>
            <a:fld id="{C2563BF2-D661-4AC8-B7CE-FD89051312CB}" type="slidenum">
              <a:rPr lang="zh-CN" altLang="en-US"/>
              <a:pPr/>
              <a:t>15</a:t>
            </a:fld>
            <a:endParaRPr lang="en-US" altLang="zh-CN"/>
          </a:p>
        </p:txBody>
      </p:sp>
      <p:sp>
        <p:nvSpPr>
          <p:cNvPr id="761858" name="Rectangle 2">
            <a:extLst>
              <a:ext uri="{FF2B5EF4-FFF2-40B4-BE49-F238E27FC236}">
                <a16:creationId xmlns:a16="http://schemas.microsoft.com/office/drawing/2014/main" id="{66E64635-D5E9-420F-9832-12C9E3C824BF}"/>
              </a:ext>
            </a:extLst>
          </p:cNvPr>
          <p:cNvSpPr>
            <a:spLocks noGrp="1" noChangeArrowheads="1"/>
          </p:cNvSpPr>
          <p:nvPr>
            <p:ph type="body" idx="1"/>
          </p:nvPr>
        </p:nvSpPr>
        <p:spPr>
          <a:xfrm>
            <a:off x="814388" y="1543050"/>
            <a:ext cx="7772400" cy="4876800"/>
          </a:xfrm>
        </p:spPr>
        <p:txBody>
          <a:bodyPr/>
          <a:lstStyle/>
          <a:p>
            <a:pPr>
              <a:buFont typeface="Wingdings" panose="05000000000000000000" pitchFamily="2" charset="2"/>
              <a:buNone/>
            </a:pPr>
            <a:r>
              <a:rPr lang="en-US" altLang="zh-CN" sz="3200">
                <a:latin typeface="宋体" panose="02010600030101010101" pitchFamily="2" charset="-122"/>
                <a:ea typeface="宋体" panose="02010600030101010101" pitchFamily="2" charset="-122"/>
              </a:rPr>
              <a:t>Required Categories</a:t>
            </a:r>
          </a:p>
          <a:p>
            <a:pPr>
              <a:buFont typeface="Wingdings" panose="05000000000000000000" pitchFamily="2" charset="2"/>
              <a:buNone/>
            </a:pPr>
            <a:r>
              <a:rPr lang="zh-CN" altLang="en-US" sz="3200">
                <a:latin typeface="宋体" panose="02010600030101010101" pitchFamily="2" charset="-122"/>
                <a:ea typeface="宋体" panose="02010600030101010101" pitchFamily="2" charset="-122"/>
              </a:rPr>
              <a:t>		要求用户在创建某个构件对象的时候，必须先实现某些类别</a:t>
            </a:r>
            <a:r>
              <a:rPr lang="en-US" altLang="zh-CN" sz="3200">
                <a:latin typeface="宋体" panose="02010600030101010101" pitchFamily="2" charset="-122"/>
                <a:ea typeface="宋体" panose="02010600030101010101" pitchFamily="2" charset="-122"/>
              </a:rPr>
              <a:t>，</a:t>
            </a:r>
            <a:r>
              <a:rPr lang="zh-CN" altLang="en-US" sz="3200">
                <a:latin typeface="宋体" panose="02010600030101010101" pitchFamily="2" charset="-122"/>
                <a:ea typeface="宋体" panose="02010600030101010101" pitchFamily="2" charset="-122"/>
              </a:rPr>
              <a:t>实现这些类别的接口将会被要创建的这个构件所调用。</a:t>
            </a:r>
          </a:p>
          <a:p>
            <a:pPr>
              <a:buFont typeface="Wingdings" panose="05000000000000000000" pitchFamily="2" charset="2"/>
              <a:buNone/>
            </a:pPr>
            <a:endParaRPr lang="zh-CN" altLang="en-US" sz="3200">
              <a:latin typeface="宋体" panose="02010600030101010101" pitchFamily="2" charset="-122"/>
              <a:ea typeface="宋体" panose="02010600030101010101" pitchFamily="2" charset="-122"/>
            </a:endParaRPr>
          </a:p>
          <a:p>
            <a:pPr>
              <a:buFont typeface="Wingdings" panose="05000000000000000000" pitchFamily="2" charset="2"/>
              <a:buNone/>
            </a:pPr>
            <a:r>
              <a:rPr lang="zh-CN" altLang="en-US" sz="3200">
                <a:solidFill>
                  <a:srgbClr val="FF0000"/>
                </a:solidFill>
                <a:latin typeface="宋体" panose="02010600030101010101" pitchFamily="2" charset="-122"/>
                <a:ea typeface="宋体" panose="02010600030101010101" pitchFamily="2" charset="-122"/>
              </a:rPr>
              <a:t>		构件技术要求做到构件本身尽可能的描叙自己。</a:t>
            </a:r>
          </a:p>
        </p:txBody>
      </p:sp>
      <p:sp>
        <p:nvSpPr>
          <p:cNvPr id="761859" name="Rectangle 3">
            <a:extLst>
              <a:ext uri="{FF2B5EF4-FFF2-40B4-BE49-F238E27FC236}">
                <a16:creationId xmlns:a16="http://schemas.microsoft.com/office/drawing/2014/main" id="{39F6B866-335D-4619-8A64-61D747F0F078}"/>
              </a:ext>
            </a:extLst>
          </p:cNvPr>
          <p:cNvSpPr>
            <a:spLocks noGrp="1" noChangeArrowheads="1"/>
          </p:cNvSpPr>
          <p:nvPr>
            <p:ph type="title"/>
          </p:nvPr>
        </p:nvSpPr>
        <p:spPr/>
        <p:txBody>
          <a:bodyPr/>
          <a:lstStyle/>
          <a:p>
            <a:pPr algn="just"/>
            <a:r>
              <a:rPr lang="en-US" altLang="zh-CN" sz="2800">
                <a:ea typeface="宋体" panose="02010600030101010101" pitchFamily="2" charset="-122"/>
              </a:rPr>
              <a:t>CAR Category vs COM Category (</a:t>
            </a:r>
            <a:r>
              <a:rPr lang="zh-CN" altLang="en-US" sz="2800">
                <a:ea typeface="宋体" panose="02010600030101010101" pitchFamily="2" charset="-122"/>
              </a:rPr>
              <a:t>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1E1BFB55-87FF-4804-8519-6261E01CA800}"/>
              </a:ext>
            </a:extLst>
          </p:cNvPr>
          <p:cNvSpPr>
            <a:spLocks noGrp="1"/>
          </p:cNvSpPr>
          <p:nvPr>
            <p:ph type="sldNum" sz="quarter" idx="11"/>
          </p:nvPr>
        </p:nvSpPr>
        <p:spPr/>
        <p:txBody>
          <a:bodyPr/>
          <a:lstStyle/>
          <a:p>
            <a:fld id="{2E44AF7D-3502-493C-8E27-10AFDE665D7E}" type="slidenum">
              <a:rPr lang="zh-CN" altLang="en-US"/>
              <a:pPr/>
              <a:t>16</a:t>
            </a:fld>
            <a:endParaRPr lang="en-US" altLang="zh-CN"/>
          </a:p>
        </p:txBody>
      </p:sp>
      <p:sp>
        <p:nvSpPr>
          <p:cNvPr id="762882" name="Rectangle 2">
            <a:extLst>
              <a:ext uri="{FF2B5EF4-FFF2-40B4-BE49-F238E27FC236}">
                <a16:creationId xmlns:a16="http://schemas.microsoft.com/office/drawing/2014/main" id="{28ACFEB1-4280-48D6-8625-17BE273C3F00}"/>
              </a:ext>
            </a:extLst>
          </p:cNvPr>
          <p:cNvSpPr>
            <a:spLocks noGrp="1" noChangeArrowheads="1"/>
          </p:cNvSpPr>
          <p:nvPr>
            <p:ph type="body" idx="1"/>
          </p:nvPr>
        </p:nvSpPr>
        <p:spPr>
          <a:xfrm>
            <a:off x="623888" y="1447800"/>
            <a:ext cx="7772400" cy="4876800"/>
          </a:xfrm>
        </p:spPr>
        <p:txBody>
          <a:bodyPr/>
          <a:lstStyle/>
          <a:p>
            <a:pPr>
              <a:buFont typeface="Wingdings" panose="05000000000000000000" pitchFamily="2" charset="2"/>
              <a:buNone/>
            </a:pPr>
            <a:r>
              <a:rPr lang="en-US" altLang="zh-CN" sz="3200">
                <a:latin typeface="宋体" panose="02010600030101010101" pitchFamily="2" charset="-122"/>
                <a:ea typeface="宋体" panose="02010600030101010101" pitchFamily="2" charset="-122"/>
              </a:rPr>
              <a:t>Implemented Categories</a:t>
            </a:r>
          </a:p>
          <a:p>
            <a:pPr>
              <a:buFont typeface="Wingdings" panose="05000000000000000000" pitchFamily="2" charset="2"/>
              <a:buNone/>
            </a:pPr>
            <a:r>
              <a:rPr lang="en-US" altLang="zh-CN" b="1">
                <a:latin typeface="宋体" panose="02010600030101010101" pitchFamily="2" charset="-122"/>
                <a:ea typeface="宋体" panose="02010600030101010101" pitchFamily="2" charset="-122"/>
              </a:rPr>
              <a:t>HKEY_LOCAL_MACHINE\SOFTWARE\Classes\CLSID</a:t>
            </a:r>
            <a:br>
              <a:rPr lang="en-US" altLang="zh-CN" b="1">
                <a:latin typeface="宋体" panose="02010600030101010101" pitchFamily="2" charset="-122"/>
                <a:ea typeface="宋体" panose="02010600030101010101" pitchFamily="2" charset="-122"/>
              </a:rPr>
            </a:br>
            <a:r>
              <a:rPr lang="en-US" altLang="zh-CN" b="1">
                <a:latin typeface="宋体" panose="02010600030101010101" pitchFamily="2" charset="-122"/>
                <a:ea typeface="宋体" panose="02010600030101010101" pitchFamily="2" charset="-122"/>
              </a:rPr>
              <a:t>\TreatAs = &lt;</a:t>
            </a:r>
            <a:r>
              <a:rPr lang="en-US" altLang="zh-CN" i="1">
                <a:latin typeface="宋体" panose="02010600030101010101" pitchFamily="2" charset="-122"/>
                <a:ea typeface="宋体" panose="02010600030101010101" pitchFamily="2" charset="-122"/>
              </a:rPr>
              <a:t>CLSID</a:t>
            </a:r>
            <a:r>
              <a:rPr lang="en-US" altLang="zh-CN" sz="3200" i="1">
                <a:latin typeface="宋体" panose="02010600030101010101" pitchFamily="2" charset="-122"/>
                <a:ea typeface="宋体" panose="02010600030101010101" pitchFamily="2" charset="-122"/>
              </a:rPr>
              <a:t>&gt;</a:t>
            </a:r>
          </a:p>
          <a:p>
            <a:pPr>
              <a:buFont typeface="Wingdings" panose="05000000000000000000" pitchFamily="2" charset="2"/>
              <a:buNone/>
            </a:pPr>
            <a:endParaRPr lang="zh-CN" altLang="en-US" sz="3200" i="1">
              <a:latin typeface="宋体" panose="02010600030101010101" pitchFamily="2" charset="-122"/>
              <a:ea typeface="宋体" panose="02010600030101010101" pitchFamily="2" charset="-122"/>
            </a:endParaRPr>
          </a:p>
          <a:p>
            <a:pPr>
              <a:buFont typeface="Wingdings" panose="05000000000000000000" pitchFamily="2" charset="2"/>
              <a:buNone/>
            </a:pPr>
            <a:r>
              <a:rPr lang="en-US" altLang="zh-CN" b="1">
                <a:latin typeface="宋体" panose="02010600030101010101" pitchFamily="2" charset="-122"/>
                <a:ea typeface="宋体" panose="02010600030101010101" pitchFamily="2" charset="-122"/>
              </a:rPr>
              <a:t>CoCreateInstance(CATID_Mouse, 0, </a:t>
            </a:r>
          </a:p>
          <a:p>
            <a:pPr>
              <a:buFont typeface="Wingdings" panose="05000000000000000000" pitchFamily="2" charset="2"/>
              <a:buNone/>
            </a:pPr>
            <a:r>
              <a:rPr lang="en-US" altLang="zh-CN" b="1">
                <a:latin typeface="宋体" panose="02010600030101010101" pitchFamily="2" charset="-122"/>
                <a:ea typeface="宋体" panose="02010600030101010101" pitchFamily="2" charset="-122"/>
              </a:rPr>
              <a:t>CLSCTX_ALL, IID_IMouse, (void)&amp;pAge);</a:t>
            </a:r>
          </a:p>
          <a:p>
            <a:pPr>
              <a:buFont typeface="Wingdings" panose="05000000000000000000" pitchFamily="2" charset="2"/>
              <a:buNone/>
            </a:pPr>
            <a:r>
              <a:rPr lang="en-US" altLang="zh-CN" sz="2400" i="1">
                <a:solidFill>
                  <a:schemeClr val="folHlink"/>
                </a:solidFill>
                <a:latin typeface="宋体" panose="02010600030101010101" pitchFamily="2" charset="-122"/>
                <a:ea typeface="宋体" panose="02010600030101010101" pitchFamily="2" charset="-122"/>
              </a:rPr>
              <a:t>         CChinaDog</a:t>
            </a:r>
          </a:p>
          <a:p>
            <a:pPr>
              <a:buFont typeface="Wingdings" panose="05000000000000000000" pitchFamily="2" charset="2"/>
              <a:buNone/>
            </a:pPr>
            <a:r>
              <a:rPr lang="en-US" altLang="zh-CN" sz="2400" i="1">
                <a:latin typeface="宋体" panose="02010600030101010101" pitchFamily="2" charset="-122"/>
                <a:ea typeface="宋体" panose="02010600030101010101" pitchFamily="2" charset="-122"/>
              </a:rPr>
              <a:t>         CMicrosoftMouse</a:t>
            </a:r>
          </a:p>
          <a:p>
            <a:pPr>
              <a:buFont typeface="Wingdings" panose="05000000000000000000" pitchFamily="2" charset="2"/>
              <a:buNone/>
            </a:pPr>
            <a:r>
              <a:rPr lang="en-US" altLang="zh-CN" sz="2400" i="1">
                <a:latin typeface="宋体" panose="02010600030101010101" pitchFamily="2" charset="-122"/>
                <a:ea typeface="宋体" panose="02010600030101010101" pitchFamily="2" charset="-122"/>
              </a:rPr>
              <a:t>         CSunMouse</a:t>
            </a:r>
          </a:p>
        </p:txBody>
      </p:sp>
      <p:sp>
        <p:nvSpPr>
          <p:cNvPr id="762883" name="Rectangle 3">
            <a:extLst>
              <a:ext uri="{FF2B5EF4-FFF2-40B4-BE49-F238E27FC236}">
                <a16:creationId xmlns:a16="http://schemas.microsoft.com/office/drawing/2014/main" id="{A0671B44-1201-47B8-83CF-9DB85F754BDE}"/>
              </a:ext>
            </a:extLst>
          </p:cNvPr>
          <p:cNvSpPr>
            <a:spLocks noGrp="1" noChangeArrowheads="1"/>
          </p:cNvSpPr>
          <p:nvPr>
            <p:ph type="title"/>
          </p:nvPr>
        </p:nvSpPr>
        <p:spPr/>
        <p:txBody>
          <a:bodyPr/>
          <a:lstStyle/>
          <a:p>
            <a:pPr algn="just"/>
            <a:r>
              <a:rPr lang="en-US" altLang="zh-CN" sz="2800">
                <a:ea typeface="宋体" panose="02010600030101010101" pitchFamily="2" charset="-122"/>
              </a:rPr>
              <a:t>CAR Category vs COM Category (</a:t>
            </a:r>
            <a:r>
              <a:rPr lang="zh-CN" altLang="en-US" sz="2800">
                <a:ea typeface="宋体" panose="02010600030101010101" pitchFamily="2" charset="-122"/>
              </a:rPr>
              <a:t>续)</a:t>
            </a:r>
            <a:r>
              <a:rPr lang="en-US" altLang="zh-CN" sz="2800">
                <a:ea typeface="宋体" panose="02010600030101010101" pitchFamily="2" charset="-122"/>
              </a:rPr>
              <a:t> </a:t>
            </a:r>
            <a:endParaRPr lang="zh-CN" altLang="en-US" sz="280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3387FDA-AEA1-42DC-B382-6C381C1F3C38}"/>
              </a:ext>
            </a:extLst>
          </p:cNvPr>
          <p:cNvSpPr>
            <a:spLocks noGrp="1"/>
          </p:cNvSpPr>
          <p:nvPr>
            <p:ph type="sldNum" sz="quarter" idx="11"/>
          </p:nvPr>
        </p:nvSpPr>
        <p:spPr/>
        <p:txBody>
          <a:bodyPr/>
          <a:lstStyle/>
          <a:p>
            <a:fld id="{031BAF4C-082F-4097-938D-2083187D90D8}" type="slidenum">
              <a:rPr lang="zh-CN" altLang="en-US"/>
              <a:pPr/>
              <a:t>17</a:t>
            </a:fld>
            <a:endParaRPr lang="en-US" altLang="zh-CN"/>
          </a:p>
        </p:txBody>
      </p:sp>
      <p:sp>
        <p:nvSpPr>
          <p:cNvPr id="763906" name="Rectangle 2">
            <a:extLst>
              <a:ext uri="{FF2B5EF4-FFF2-40B4-BE49-F238E27FC236}">
                <a16:creationId xmlns:a16="http://schemas.microsoft.com/office/drawing/2014/main" id="{4E47F132-E933-400A-861F-0A743396C73D}"/>
              </a:ext>
            </a:extLst>
          </p:cNvPr>
          <p:cNvSpPr>
            <a:spLocks noGrp="1" noChangeArrowheads="1"/>
          </p:cNvSpPr>
          <p:nvPr>
            <p:ph type="body" idx="1"/>
          </p:nvPr>
        </p:nvSpPr>
        <p:spPr>
          <a:xfrm>
            <a:off x="623888" y="1447800"/>
            <a:ext cx="7772400" cy="4876800"/>
          </a:xfrm>
        </p:spPr>
        <p:txBody>
          <a:bodyPr/>
          <a:lstStyle/>
          <a:p>
            <a:pPr>
              <a:buFont typeface="Wingdings" panose="05000000000000000000" pitchFamily="2" charset="2"/>
              <a:buNone/>
            </a:pPr>
            <a:r>
              <a:rPr lang="en-US" altLang="zh-CN" sz="3200">
                <a:latin typeface="宋体" panose="02010600030101010101" pitchFamily="2" charset="-122"/>
                <a:ea typeface="宋体" panose="02010600030101010101" pitchFamily="2" charset="-122"/>
              </a:rPr>
              <a:t>CAR</a:t>
            </a:r>
            <a:r>
              <a:rPr lang="zh-CN" altLang="en-US" sz="3200">
                <a:latin typeface="宋体" panose="02010600030101010101" pitchFamily="2" charset="-122"/>
                <a:ea typeface="宋体" panose="02010600030101010101" pitchFamily="2" charset="-122"/>
              </a:rPr>
              <a:t>的解决方案:</a:t>
            </a:r>
          </a:p>
          <a:p>
            <a:pPr>
              <a:buFont typeface="Wingdings" panose="05000000000000000000" pitchFamily="2" charset="2"/>
              <a:buNone/>
            </a:pP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   支持滚动式加载，不需要</a:t>
            </a:r>
            <a:r>
              <a:rPr lang="en-US" altLang="zh-CN" sz="2400">
                <a:latin typeface="宋体" panose="02010600030101010101" pitchFamily="2" charset="-122"/>
                <a:ea typeface="宋体" panose="02010600030101010101" pitchFamily="2" charset="-122"/>
              </a:rPr>
              <a:t>Required Categories</a:t>
            </a:r>
          </a:p>
          <a:p>
            <a:endParaRPr lang="en-US" altLang="zh-CN" sz="2400">
              <a:latin typeface="宋体" panose="02010600030101010101" pitchFamily="2" charset="-122"/>
              <a:ea typeface="宋体" panose="02010600030101010101" pitchFamily="2" charset="-122"/>
            </a:endParaRPr>
          </a:p>
          <a:p>
            <a:r>
              <a:rPr lang="en-US" altLang="zh-CN" b="1">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支持</a:t>
            </a:r>
            <a:r>
              <a:rPr lang="en-US" altLang="zh-CN" sz="2400">
                <a:latin typeface="宋体" panose="02010600030101010101" pitchFamily="2" charset="-122"/>
                <a:ea typeface="宋体" panose="02010600030101010101" pitchFamily="2" charset="-122"/>
              </a:rPr>
              <a:t>CoCreateInstance(CATID_Mouse, 0, </a:t>
            </a:r>
          </a:p>
          <a:p>
            <a:pPr>
              <a:buFont typeface="Wingdings" panose="05000000000000000000" pitchFamily="2" charset="2"/>
              <a:buNone/>
            </a:pPr>
            <a:r>
              <a:rPr lang="en-US" altLang="zh-CN" sz="2400">
                <a:latin typeface="宋体" panose="02010600030101010101" pitchFamily="2" charset="-122"/>
                <a:ea typeface="宋体" panose="02010600030101010101" pitchFamily="2" charset="-122"/>
              </a:rPr>
              <a:t>     CLSCTX_ALL, IID_IMouse, (void)&amp;pAge)</a:t>
            </a:r>
          </a:p>
          <a:p>
            <a:pPr>
              <a:buFont typeface="Wingdings" panose="05000000000000000000" pitchFamily="2" charset="2"/>
              <a:buNone/>
            </a:pPr>
            <a:r>
              <a:rPr lang="zh-CN" altLang="en-US" sz="2400">
                <a:latin typeface="宋体" panose="02010600030101010101" pitchFamily="2" charset="-122"/>
                <a:ea typeface="宋体" panose="02010600030101010101" pitchFamily="2" charset="-122"/>
              </a:rPr>
              <a:t>     支持模糊指定创建的概念，但是会强制属于该类别</a:t>
            </a:r>
          </a:p>
          <a:p>
            <a:pPr>
              <a:buFont typeface="Wingdings" panose="05000000000000000000" pitchFamily="2" charset="2"/>
              <a:buNone/>
            </a:pPr>
            <a:r>
              <a:rPr lang="zh-CN" altLang="en-US" sz="2400">
                <a:latin typeface="宋体" panose="02010600030101010101" pitchFamily="2" charset="-122"/>
                <a:ea typeface="宋体" panose="02010600030101010101" pitchFamily="2" charset="-122"/>
              </a:rPr>
              <a:t>     的构件实现该类别规定的接口。</a:t>
            </a:r>
          </a:p>
        </p:txBody>
      </p:sp>
      <p:sp>
        <p:nvSpPr>
          <p:cNvPr id="763907" name="Rectangle 3">
            <a:extLst>
              <a:ext uri="{FF2B5EF4-FFF2-40B4-BE49-F238E27FC236}">
                <a16:creationId xmlns:a16="http://schemas.microsoft.com/office/drawing/2014/main" id="{60EBBCCD-5FD7-451B-B162-3C4A208751BF}"/>
              </a:ext>
            </a:extLst>
          </p:cNvPr>
          <p:cNvSpPr>
            <a:spLocks noGrp="1" noChangeArrowheads="1"/>
          </p:cNvSpPr>
          <p:nvPr>
            <p:ph type="title"/>
          </p:nvPr>
        </p:nvSpPr>
        <p:spPr/>
        <p:txBody>
          <a:bodyPr/>
          <a:lstStyle/>
          <a:p>
            <a:pPr algn="just"/>
            <a:r>
              <a:rPr lang="en-US" altLang="zh-CN" sz="2800">
                <a:ea typeface="宋体" panose="02010600030101010101" pitchFamily="2" charset="-122"/>
              </a:rPr>
              <a:t>CAR Category vs COM Category (</a:t>
            </a:r>
            <a:r>
              <a:rPr lang="zh-CN" altLang="en-US" sz="2800">
                <a:ea typeface="宋体" panose="02010600030101010101" pitchFamily="2" charset="-122"/>
              </a:rPr>
              <a:t>续)</a:t>
            </a:r>
            <a:r>
              <a:rPr lang="en-US" altLang="zh-CN" sz="2800">
                <a:ea typeface="宋体" panose="02010600030101010101" pitchFamily="2" charset="-122"/>
              </a:rPr>
              <a:t> </a:t>
            </a:r>
            <a:endParaRPr lang="zh-CN" altLang="en-US" sz="280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248B559-43B0-4A9C-90E4-E546A9AC9634}"/>
              </a:ext>
            </a:extLst>
          </p:cNvPr>
          <p:cNvSpPr>
            <a:spLocks noGrp="1"/>
          </p:cNvSpPr>
          <p:nvPr>
            <p:ph type="sldNum" sz="quarter" idx="11"/>
          </p:nvPr>
        </p:nvSpPr>
        <p:spPr/>
        <p:txBody>
          <a:bodyPr/>
          <a:lstStyle/>
          <a:p>
            <a:fld id="{4CAAE251-6E0B-4EDE-9F2F-36EF8B2651AE}" type="slidenum">
              <a:rPr lang="zh-CN" altLang="en-US"/>
              <a:pPr/>
              <a:t>18</a:t>
            </a:fld>
            <a:endParaRPr lang="en-US" altLang="zh-CN"/>
          </a:p>
        </p:txBody>
      </p:sp>
      <p:sp>
        <p:nvSpPr>
          <p:cNvPr id="765954" name="Rectangle 2">
            <a:extLst>
              <a:ext uri="{FF2B5EF4-FFF2-40B4-BE49-F238E27FC236}">
                <a16:creationId xmlns:a16="http://schemas.microsoft.com/office/drawing/2014/main" id="{C849B8FA-C812-40B2-B0E5-CA5004866AEA}"/>
              </a:ext>
            </a:extLst>
          </p:cNvPr>
          <p:cNvSpPr>
            <a:spLocks noGrp="1" noChangeArrowheads="1"/>
          </p:cNvSpPr>
          <p:nvPr>
            <p:ph type="body" idx="1"/>
          </p:nvPr>
        </p:nvSpPr>
        <p:spPr>
          <a:xfrm>
            <a:off x="623888" y="1447800"/>
            <a:ext cx="7772400" cy="4876800"/>
          </a:xfrm>
        </p:spPr>
        <p:txBody>
          <a:bodyPr/>
          <a:lstStyle/>
          <a:p>
            <a:pPr>
              <a:buFont typeface="Wingdings" panose="05000000000000000000" pitchFamily="2" charset="2"/>
              <a:buNone/>
            </a:pPr>
            <a:r>
              <a:rPr lang="en-US" altLang="zh-CN" sz="3200">
                <a:latin typeface="宋体" panose="02010600030101010101" pitchFamily="2" charset="-122"/>
                <a:ea typeface="宋体" panose="02010600030101010101" pitchFamily="2" charset="-122"/>
              </a:rPr>
              <a:t>COM</a:t>
            </a:r>
            <a:r>
              <a:rPr lang="zh-CN" altLang="en-US" sz="3200">
                <a:latin typeface="宋体" panose="02010600030101010101" pitchFamily="2" charset="-122"/>
                <a:ea typeface="宋体" panose="02010600030101010101" pitchFamily="2" charset="-122"/>
              </a:rPr>
              <a:t>的包容与聚合存在的问题:</a:t>
            </a:r>
          </a:p>
          <a:p>
            <a:pPr>
              <a:buFont typeface="Wingdings" panose="05000000000000000000" pitchFamily="2" charset="2"/>
              <a:buNone/>
            </a:pPr>
            <a:endParaRPr lang="zh-CN" altLang="en-US" sz="32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   包容是最简单的构件复用方法，但包容不能重写被包容对象的接口方法实现，只能在外面</a:t>
            </a:r>
            <a:r>
              <a:rPr lang="zh-CN" altLang="en-US" sz="2400">
                <a:latin typeface="Times New Roman" panose="02020603050405020304" pitchFamily="18" charset="0"/>
                <a:ea typeface="宋体" panose="02010600030101010101" pitchFamily="2" charset="-122"/>
              </a:rPr>
              <a:t>“</a:t>
            </a:r>
            <a:r>
              <a:rPr lang="zh-CN" altLang="en-US" sz="2400">
                <a:latin typeface="宋体" panose="02010600030101010101" pitchFamily="2" charset="-122"/>
                <a:ea typeface="宋体" panose="02010600030101010101" pitchFamily="2" charset="-122"/>
              </a:rPr>
              <a:t>包一层</a:t>
            </a:r>
            <a:r>
              <a:rPr lang="zh-CN" altLang="en-US" sz="2400">
                <a:latin typeface="Times New Roman" panose="02020603050405020304" pitchFamily="18" charset="0"/>
                <a:ea typeface="宋体" panose="02010600030101010101" pitchFamily="2" charset="-122"/>
              </a:rPr>
              <a:t>”</a:t>
            </a:r>
            <a:r>
              <a:rPr lang="zh-CN" altLang="en-US" sz="2400">
                <a:latin typeface="宋体" panose="02010600030101010101" pitchFamily="2" charset="-122"/>
                <a:ea typeface="宋体" panose="02010600030101010101" pitchFamily="2" charset="-122"/>
              </a:rPr>
              <a:t>。不能实现多态性 </a:t>
            </a:r>
            <a:endParaRPr lang="en-US" altLang="zh-CN" sz="2400">
              <a:latin typeface="宋体" panose="02010600030101010101" pitchFamily="2" charset="-122"/>
              <a:ea typeface="宋体" panose="02010600030101010101" pitchFamily="2" charset="-122"/>
            </a:endParaRPr>
          </a:p>
          <a:p>
            <a:endParaRPr lang="en-US" altLang="zh-CN"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   聚合只是把被聚合对象的接口直接暴露给外面. 没有机会改变被聚合对象的接口方法实现，只是让外界看起来像一个大对象 。</a:t>
            </a:r>
          </a:p>
        </p:txBody>
      </p:sp>
      <p:sp>
        <p:nvSpPr>
          <p:cNvPr id="765955" name="Rectangle 3">
            <a:extLst>
              <a:ext uri="{FF2B5EF4-FFF2-40B4-BE49-F238E27FC236}">
                <a16:creationId xmlns:a16="http://schemas.microsoft.com/office/drawing/2014/main" id="{A3DF4EFA-F7ED-42C8-ACD3-489CC8894312}"/>
              </a:ext>
            </a:extLst>
          </p:cNvPr>
          <p:cNvSpPr>
            <a:spLocks noGrp="1" noChangeArrowheads="1"/>
          </p:cNvSpPr>
          <p:nvPr>
            <p:ph type="title"/>
          </p:nvPr>
        </p:nvSpPr>
        <p:spPr/>
        <p:txBody>
          <a:bodyPr/>
          <a:lstStyle/>
          <a:p>
            <a:pPr algn="just"/>
            <a:r>
              <a:rPr lang="zh-CN" altLang="en-US" sz="2800">
                <a:latin typeface="宋体" panose="02010600030101010101" pitchFamily="2" charset="-122"/>
                <a:ea typeface="宋体" panose="02010600030101010101" pitchFamily="2" charset="-122"/>
              </a:rPr>
              <a:t>二进制的继承和重载</a:t>
            </a:r>
            <a:r>
              <a:rPr lang="zh-CN" altLang="en-US" sz="2800">
                <a:ea typeface="宋体" panose="02010600030101010101" pitchFamily="2"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A5772F0-4881-4608-A6AB-DCDC79790FE9}"/>
              </a:ext>
            </a:extLst>
          </p:cNvPr>
          <p:cNvSpPr>
            <a:spLocks noGrp="1"/>
          </p:cNvSpPr>
          <p:nvPr>
            <p:ph type="sldNum" sz="quarter" idx="11"/>
          </p:nvPr>
        </p:nvSpPr>
        <p:spPr/>
        <p:txBody>
          <a:bodyPr/>
          <a:lstStyle/>
          <a:p>
            <a:fld id="{532AF4B8-FA7C-4AEE-A713-D0AC17D22827}" type="slidenum">
              <a:rPr lang="zh-CN" altLang="en-US"/>
              <a:pPr/>
              <a:t>19</a:t>
            </a:fld>
            <a:endParaRPr lang="en-US" altLang="zh-CN"/>
          </a:p>
        </p:txBody>
      </p:sp>
      <p:sp>
        <p:nvSpPr>
          <p:cNvPr id="764930" name="Rectangle 2">
            <a:extLst>
              <a:ext uri="{FF2B5EF4-FFF2-40B4-BE49-F238E27FC236}">
                <a16:creationId xmlns:a16="http://schemas.microsoft.com/office/drawing/2014/main" id="{8013744D-04A1-49C5-8A84-D24CFD60C7A8}"/>
              </a:ext>
            </a:extLst>
          </p:cNvPr>
          <p:cNvSpPr>
            <a:spLocks noGrp="1" noChangeArrowheads="1"/>
          </p:cNvSpPr>
          <p:nvPr>
            <p:ph type="body" idx="1"/>
          </p:nvPr>
        </p:nvSpPr>
        <p:spPr>
          <a:xfrm>
            <a:off x="623888" y="1447800"/>
            <a:ext cx="7772400" cy="4876800"/>
          </a:xfrm>
        </p:spPr>
        <p:txBody>
          <a:bodyPr/>
          <a:lstStyle/>
          <a:p>
            <a:pPr>
              <a:lnSpc>
                <a:spcPct val="90000"/>
              </a:lnSpc>
              <a:buFont typeface="Wingdings" panose="05000000000000000000" pitchFamily="2" charset="2"/>
              <a:buNone/>
            </a:pPr>
            <a:r>
              <a:rPr lang="en-US" altLang="zh-CN" sz="2000">
                <a:latin typeface="宋体" panose="02010600030101010101" pitchFamily="2" charset="-122"/>
                <a:ea typeface="宋体" panose="02010600030101010101" pitchFamily="2" charset="-122"/>
              </a:rPr>
              <a:t>Microsoft</a:t>
            </a:r>
            <a:r>
              <a:rPr lang="zh-CN" altLang="en-US" sz="2000">
                <a:latin typeface="宋体" panose="02010600030101010101" pitchFamily="2" charset="-122"/>
                <a:ea typeface="宋体" panose="02010600030101010101" pitchFamily="2" charset="-122"/>
              </a:rPr>
              <a:t>公司 </a:t>
            </a:r>
            <a:r>
              <a:rPr lang="en-US" altLang="zh-CN" sz="2000">
                <a:latin typeface="宋体" panose="02010600030101010101" pitchFamily="2" charset="-122"/>
                <a:ea typeface="宋体" panose="02010600030101010101" pitchFamily="2" charset="-122"/>
              </a:rPr>
              <a:t>COM</a:t>
            </a:r>
            <a:r>
              <a:rPr lang="zh-CN" altLang="en-US" sz="2000">
                <a:latin typeface="宋体" panose="02010600030101010101" pitchFamily="2" charset="-122"/>
                <a:ea typeface="宋体" panose="02010600030101010101" pitchFamily="2" charset="-122"/>
              </a:rPr>
              <a:t>专家 </a:t>
            </a:r>
            <a:r>
              <a:rPr lang="en-US" altLang="zh-CN" sz="2000">
                <a:latin typeface="宋体" panose="02010600030101010101" pitchFamily="2" charset="-122"/>
                <a:ea typeface="宋体" panose="02010600030101010101" pitchFamily="2" charset="-122"/>
              </a:rPr>
              <a:t>Charlie Kindel </a:t>
            </a:r>
            <a:r>
              <a:rPr lang="zh-CN" altLang="en-US" sz="2000">
                <a:latin typeface="宋体" panose="02010600030101010101" pitchFamily="2" charset="-122"/>
                <a:ea typeface="宋体" panose="02010600030101010101" pitchFamily="2" charset="-122"/>
              </a:rPr>
              <a:t>在</a:t>
            </a:r>
            <a:r>
              <a:rPr lang="en-US" altLang="zh-CN" sz="2000">
                <a:latin typeface="宋体" panose="02010600030101010101" pitchFamily="2" charset="-122"/>
                <a:ea typeface="宋体" panose="02010600030101010101" pitchFamily="2" charset="-122"/>
              </a:rPr>
              <a:t>Essential COM(COM</a:t>
            </a:r>
            <a:r>
              <a:rPr lang="zh-CN" altLang="en-US" sz="2000">
                <a:latin typeface="宋体" panose="02010600030101010101" pitchFamily="2" charset="-122"/>
                <a:ea typeface="宋体" panose="02010600030101010101" pitchFamily="2" charset="-122"/>
              </a:rPr>
              <a:t>本质论，中译本潘爱民老师)一书的序言</a:t>
            </a:r>
            <a:r>
              <a:rPr lang="zh-CN" altLang="en-US" sz="3200">
                <a:latin typeface="宋体" panose="02010600030101010101" pitchFamily="2" charset="-122"/>
                <a:ea typeface="宋体" panose="02010600030101010101" pitchFamily="2" charset="-122"/>
              </a:rPr>
              <a:t> </a:t>
            </a:r>
          </a:p>
          <a:p>
            <a:pPr algn="just">
              <a:lnSpc>
                <a:spcPct val="90000"/>
              </a:lnSpc>
              <a:buFont typeface="Wingdings" panose="05000000000000000000" pitchFamily="2" charset="2"/>
              <a:buNone/>
            </a:pPr>
            <a:r>
              <a:rPr lang="en-US" altLang="zh-CN" sz="2400">
                <a:latin typeface="宋体" panose="02010600030101010101" pitchFamily="2" charset="-122"/>
                <a:ea typeface="宋体" panose="02010600030101010101" pitchFamily="2" charset="-122"/>
              </a:rPr>
              <a:t>COM</a:t>
            </a:r>
            <a:r>
              <a:rPr lang="zh-CN" altLang="en-US" sz="2400">
                <a:latin typeface="Times New Roman" panose="02020603050405020304" pitchFamily="18" charset="0"/>
                <a:ea typeface="宋体" panose="02010600030101010101" pitchFamily="2" charset="-122"/>
              </a:rPr>
              <a:t>的设计者认为，实际上存在两种继承性：实现继承，接口继承。前者表示真正的实现（即行为）被继承，</a:t>
            </a:r>
            <a:r>
              <a:rPr lang="zh-CN" altLang="en-US" sz="2400">
                <a:latin typeface="宋体" panose="02010600030101010101" pitchFamily="2" charset="-122"/>
                <a:ea typeface="宋体" panose="02010600030101010101" pitchFamily="2" charset="-122"/>
              </a:rPr>
              <a:t> </a:t>
            </a:r>
            <a:r>
              <a:rPr lang="zh-CN" altLang="en-US" sz="2400">
                <a:latin typeface="Times New Roman" panose="02020603050405020304" pitchFamily="18" charset="0"/>
                <a:ea typeface="宋体" panose="02010600030101010101" pitchFamily="2" charset="-122"/>
              </a:rPr>
              <a:t>后者表示行为的规范被继承，正是后一种继承形式实现了多态性。</a:t>
            </a:r>
            <a:r>
              <a:rPr lang="en-US" altLang="zh-CN" sz="2400">
                <a:latin typeface="宋体" panose="02010600030101010101" pitchFamily="2" charset="-122"/>
                <a:ea typeface="宋体" panose="02010600030101010101" pitchFamily="2" charset="-122"/>
              </a:rPr>
              <a:t>COM</a:t>
            </a:r>
            <a:r>
              <a:rPr lang="zh-CN" altLang="en-US" sz="2400">
                <a:latin typeface="Times New Roman" panose="02020603050405020304" pitchFamily="18" charset="0"/>
                <a:ea typeface="宋体" panose="02010600030101010101" pitchFamily="2" charset="-122"/>
              </a:rPr>
              <a:t>支持后者而不是前者。另一方面，</a:t>
            </a:r>
            <a:r>
              <a:rPr lang="zh-CN" altLang="en-US" sz="2400">
                <a:latin typeface="宋体" panose="02010600030101010101" pitchFamily="2" charset="-122"/>
                <a:ea typeface="宋体" panose="02010600030101010101" pitchFamily="2" charset="-122"/>
              </a:rPr>
              <a:t> </a:t>
            </a:r>
            <a:r>
              <a:rPr lang="zh-CN" altLang="en-US" sz="2400">
                <a:latin typeface="Times New Roman" panose="02020603050405020304" pitchFamily="18" charset="0"/>
                <a:ea typeface="宋体" panose="02010600030101010101" pitchFamily="2" charset="-122"/>
              </a:rPr>
              <a:t>实现继承只不过是重用现有实现的一种简单机制，然后，如果重用是最终目标的话，那么实现继承只是通向目标的简单途径，但不是目标本身。</a:t>
            </a:r>
            <a:endParaRPr lang="zh-CN" altLang="en-US" sz="2400">
              <a:latin typeface="宋体" panose="02010600030101010101" pitchFamily="2" charset="-122"/>
              <a:ea typeface="宋体" panose="02010600030101010101" pitchFamily="2" charset="-122"/>
            </a:endParaRPr>
          </a:p>
          <a:p>
            <a:pPr algn="just">
              <a:lnSpc>
                <a:spcPct val="90000"/>
              </a:lnSpc>
              <a:buFont typeface="Wingdings" panose="05000000000000000000" pitchFamily="2" charset="2"/>
              <a:buNone/>
            </a:pPr>
            <a:r>
              <a:rPr lang="zh-CN" altLang="en-US" sz="2400">
                <a:latin typeface="Times New Roman" panose="02020603050405020304" pitchFamily="18" charset="0"/>
                <a:ea typeface="宋体" panose="02010600030101010101" pitchFamily="2" charset="-122"/>
              </a:rPr>
              <a:t>他们认为组件间继承的诟病：</a:t>
            </a:r>
            <a:endParaRPr lang="zh-CN" altLang="en-US" sz="2400">
              <a:latin typeface="宋体" panose="02010600030101010101" pitchFamily="2" charset="-122"/>
              <a:ea typeface="宋体" panose="02010600030101010101" pitchFamily="2" charset="-122"/>
            </a:endParaRPr>
          </a:p>
          <a:p>
            <a:pPr>
              <a:lnSpc>
                <a:spcPct val="9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由于实现继承往往会导致基类实现细节的</a:t>
            </a:r>
            <a:r>
              <a:rPr lang="zh-CN" altLang="en-US" sz="2400">
                <a:latin typeface="Times New Roman" panose="02020603050405020304" pitchFamily="18" charset="0"/>
                <a:ea typeface="宋体" panose="02010600030101010101" pitchFamily="2" charset="-122"/>
              </a:rPr>
              <a:t>“</a:t>
            </a:r>
            <a:r>
              <a:rPr lang="zh-CN" altLang="en-US" sz="2400">
                <a:latin typeface="宋体" panose="02010600030101010101" pitchFamily="2" charset="-122"/>
                <a:ea typeface="宋体" panose="02010600030101010101" pitchFamily="2" charset="-122"/>
              </a:rPr>
              <a:t>泄露</a:t>
            </a:r>
            <a:r>
              <a:rPr lang="zh-CN" altLang="en-US" sz="2400">
                <a:latin typeface="Times New Roman" panose="02020603050405020304" pitchFamily="18" charset="0"/>
                <a:ea typeface="宋体" panose="02010600030101010101" pitchFamily="2" charset="-122"/>
              </a:rPr>
              <a:t>”</a:t>
            </a:r>
            <a:r>
              <a:rPr lang="zh-CN" altLang="en-US" sz="2400">
                <a:latin typeface="宋体" panose="02010600030101010101" pitchFamily="2" charset="-122"/>
                <a:ea typeface="宋体" panose="02010600030101010101" pitchFamily="2" charset="-122"/>
              </a:rPr>
              <a:t>，从而违反了基类的封装特性，所以</a:t>
            </a:r>
            <a:r>
              <a:rPr lang="en-US" altLang="zh-CN" sz="2400">
                <a:latin typeface="宋体" panose="02010600030101010101" pitchFamily="2" charset="-122"/>
                <a:ea typeface="宋体" panose="02010600030101010101" pitchFamily="2" charset="-122"/>
              </a:rPr>
              <a:t>COM</a:t>
            </a:r>
            <a:r>
              <a:rPr lang="zh-CN" altLang="en-US" sz="2400">
                <a:latin typeface="宋体" panose="02010600030101010101" pitchFamily="2" charset="-122"/>
                <a:ea typeface="宋体" panose="02010600030101010101" pitchFamily="2" charset="-122"/>
              </a:rPr>
              <a:t>设计者把实现继承局限于组件内部的开发过程中 </a:t>
            </a:r>
          </a:p>
        </p:txBody>
      </p:sp>
      <p:sp>
        <p:nvSpPr>
          <p:cNvPr id="764931" name="Rectangle 3">
            <a:extLst>
              <a:ext uri="{FF2B5EF4-FFF2-40B4-BE49-F238E27FC236}">
                <a16:creationId xmlns:a16="http://schemas.microsoft.com/office/drawing/2014/main" id="{D543F3AF-D2DA-49B4-9335-24D1E5B47B23}"/>
              </a:ext>
            </a:extLst>
          </p:cNvPr>
          <p:cNvSpPr>
            <a:spLocks noGrp="1" noChangeArrowheads="1"/>
          </p:cNvSpPr>
          <p:nvPr>
            <p:ph type="title"/>
          </p:nvPr>
        </p:nvSpPr>
        <p:spPr/>
        <p:txBody>
          <a:bodyPr/>
          <a:lstStyle/>
          <a:p>
            <a:pPr algn="just"/>
            <a:r>
              <a:rPr lang="zh-CN" altLang="en-US" sz="2800">
                <a:latin typeface="宋体" panose="02010600030101010101" pitchFamily="2" charset="-122"/>
                <a:ea typeface="宋体" panose="02010600030101010101" pitchFamily="2" charset="-122"/>
              </a:rPr>
              <a:t>二进制的继承和重载</a:t>
            </a:r>
            <a:r>
              <a:rPr lang="zh-CN" altLang="en-US" sz="2800">
                <a:ea typeface="宋体" panose="02010600030101010101" pitchFamily="2" charset="-122"/>
              </a:rPr>
              <a:t> (续)</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B1770062-41B4-4A6E-8F39-8D74151219A7}"/>
              </a:ext>
            </a:extLst>
          </p:cNvPr>
          <p:cNvSpPr>
            <a:spLocks noGrp="1"/>
          </p:cNvSpPr>
          <p:nvPr>
            <p:ph type="sldNum" sz="quarter" idx="11"/>
          </p:nvPr>
        </p:nvSpPr>
        <p:spPr/>
        <p:txBody>
          <a:bodyPr/>
          <a:lstStyle/>
          <a:p>
            <a:fld id="{B7B2BB0C-1493-4B6A-A2A3-E38AD66B4DE7}" type="slidenum">
              <a:rPr lang="zh-CN" altLang="en-US"/>
              <a:pPr/>
              <a:t>2</a:t>
            </a:fld>
            <a:endParaRPr lang="en-US" altLang="zh-CN"/>
          </a:p>
        </p:txBody>
      </p:sp>
      <p:sp>
        <p:nvSpPr>
          <p:cNvPr id="684034" name="Rectangle 2">
            <a:extLst>
              <a:ext uri="{FF2B5EF4-FFF2-40B4-BE49-F238E27FC236}">
                <a16:creationId xmlns:a16="http://schemas.microsoft.com/office/drawing/2014/main" id="{8AA00756-7390-446E-A005-BE7E2A8DB8D4}"/>
              </a:ext>
            </a:extLst>
          </p:cNvPr>
          <p:cNvSpPr>
            <a:spLocks noGrp="1" noChangeArrowheads="1"/>
          </p:cNvSpPr>
          <p:nvPr>
            <p:ph type="title"/>
          </p:nvPr>
        </p:nvSpPr>
        <p:spPr>
          <a:xfrm>
            <a:off x="1149350" y="147638"/>
            <a:ext cx="7793038" cy="1143000"/>
          </a:xfrm>
        </p:spPr>
        <p:txBody>
          <a:bodyPr/>
          <a:lstStyle/>
          <a:p>
            <a:r>
              <a:rPr lang="zh-CN" altLang="en-US"/>
              <a:t>什么是</a:t>
            </a:r>
            <a:r>
              <a:rPr lang="en-US" altLang="zh-CN"/>
              <a:t>CAR?</a:t>
            </a:r>
          </a:p>
        </p:txBody>
      </p:sp>
      <p:sp>
        <p:nvSpPr>
          <p:cNvPr id="684035" name="Rectangle 3">
            <a:extLst>
              <a:ext uri="{FF2B5EF4-FFF2-40B4-BE49-F238E27FC236}">
                <a16:creationId xmlns:a16="http://schemas.microsoft.com/office/drawing/2014/main" id="{AB411A31-6151-4F68-97B5-514AF3CEB19B}"/>
              </a:ext>
            </a:extLst>
          </p:cNvPr>
          <p:cNvSpPr>
            <a:spLocks noGrp="1" noChangeArrowheads="1"/>
          </p:cNvSpPr>
          <p:nvPr>
            <p:ph type="body" idx="1"/>
          </p:nvPr>
        </p:nvSpPr>
        <p:spPr>
          <a:xfrm>
            <a:off x="769938" y="1543050"/>
            <a:ext cx="7997825" cy="4573588"/>
          </a:xfrm>
        </p:spPr>
        <p:txBody>
          <a:bodyPr/>
          <a:lstStyle/>
          <a:p>
            <a:pPr marL="533400" indent="-533400">
              <a:lnSpc>
                <a:spcPct val="120000"/>
              </a:lnSpc>
            </a:pPr>
            <a:r>
              <a:rPr lang="en-US" altLang="zh-CN" sz="2400"/>
              <a:t>CAR：</a:t>
            </a:r>
            <a:r>
              <a:rPr lang="zh-CN" altLang="en-US" sz="2400"/>
              <a:t>即</a:t>
            </a:r>
            <a:r>
              <a:rPr lang="en-US" altLang="zh-CN" sz="2400"/>
              <a:t>Component Assembly Runtime</a:t>
            </a:r>
          </a:p>
          <a:p>
            <a:pPr marL="533400" indent="-533400">
              <a:lnSpc>
                <a:spcPct val="120000"/>
              </a:lnSpc>
            </a:pPr>
            <a:r>
              <a:rPr lang="zh-CN" altLang="en-US" sz="2400"/>
              <a:t>科泰世纪开发的具有自主知识产权的构件技术</a:t>
            </a:r>
          </a:p>
          <a:p>
            <a:pPr marL="533400" indent="-533400">
              <a:lnSpc>
                <a:spcPct val="120000"/>
              </a:lnSpc>
            </a:pPr>
            <a:r>
              <a:rPr lang="zh-CN" altLang="en-US" sz="2400"/>
              <a:t>面向构件的编程模型，规定了构件间相互调用的标准，使二进制构件能够自描述、能够在运行时动态加载 </a:t>
            </a:r>
          </a:p>
          <a:p>
            <a:pPr marL="533400" indent="-533400">
              <a:lnSpc>
                <a:spcPct val="120000"/>
              </a:lnSpc>
            </a:pPr>
            <a:r>
              <a:rPr lang="zh-CN" altLang="en-US" sz="2400"/>
              <a:t>简化了构件的开发过程</a:t>
            </a:r>
          </a:p>
          <a:p>
            <a:pPr marL="925513" lvl="1" indent="-468313">
              <a:lnSpc>
                <a:spcPct val="120000"/>
              </a:lnSpc>
            </a:pPr>
            <a:r>
              <a:rPr lang="zh-CN" altLang="en-US" sz="2000"/>
              <a:t>部分代码自动生成</a:t>
            </a:r>
          </a:p>
          <a:p>
            <a:pPr marL="925513" lvl="1" indent="-468313">
              <a:lnSpc>
                <a:spcPct val="120000"/>
              </a:lnSpc>
            </a:pPr>
            <a:r>
              <a:rPr lang="zh-CN" altLang="en-US" sz="2000"/>
              <a:t>引进智能指针，自动控制构件的生命周期</a:t>
            </a:r>
          </a:p>
          <a:p>
            <a:pPr marL="533400" indent="-533400">
              <a:lnSpc>
                <a:spcPct val="120000"/>
              </a:lnSpc>
            </a:pPr>
            <a:r>
              <a:rPr lang="zh-CN" altLang="en-US" sz="2400"/>
              <a:t>提高了构件开发的速度和质量</a:t>
            </a:r>
          </a:p>
          <a:p>
            <a:pPr marL="533400" indent="-533400">
              <a:lnSpc>
                <a:spcPct val="120000"/>
              </a:lnSpc>
            </a:pPr>
            <a:r>
              <a:rPr lang="zh-CN" altLang="en-US" sz="2400"/>
              <a:t>与微软</a:t>
            </a:r>
            <a:r>
              <a:rPr lang="en-US" altLang="zh-CN" sz="2400"/>
              <a:t>COM</a:t>
            </a:r>
            <a:r>
              <a:rPr lang="zh-CN" altLang="en-US" sz="2400"/>
              <a:t>二进制兼容</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C22E3FC-A57B-4450-A2A1-7DE3EF0E1058}"/>
              </a:ext>
            </a:extLst>
          </p:cNvPr>
          <p:cNvSpPr>
            <a:spLocks noGrp="1"/>
          </p:cNvSpPr>
          <p:nvPr>
            <p:ph type="sldNum" sz="quarter" idx="11"/>
          </p:nvPr>
        </p:nvSpPr>
        <p:spPr/>
        <p:txBody>
          <a:bodyPr/>
          <a:lstStyle/>
          <a:p>
            <a:fld id="{E862D456-CE15-48CB-9465-60C14F78500F}" type="slidenum">
              <a:rPr lang="zh-CN" altLang="en-US"/>
              <a:pPr/>
              <a:t>20</a:t>
            </a:fld>
            <a:endParaRPr lang="en-US" altLang="zh-CN"/>
          </a:p>
        </p:txBody>
      </p:sp>
      <p:sp>
        <p:nvSpPr>
          <p:cNvPr id="766978" name="Rectangle 2">
            <a:extLst>
              <a:ext uri="{FF2B5EF4-FFF2-40B4-BE49-F238E27FC236}">
                <a16:creationId xmlns:a16="http://schemas.microsoft.com/office/drawing/2014/main" id="{4F5639BB-F18E-4689-93E4-82CE3E54DCFB}"/>
              </a:ext>
            </a:extLst>
          </p:cNvPr>
          <p:cNvSpPr>
            <a:spLocks noGrp="1" noChangeArrowheads="1"/>
          </p:cNvSpPr>
          <p:nvPr>
            <p:ph type="body" idx="1"/>
          </p:nvPr>
        </p:nvSpPr>
        <p:spPr>
          <a:xfrm>
            <a:off x="623888" y="1447800"/>
            <a:ext cx="7772400" cy="4876800"/>
          </a:xfrm>
        </p:spPr>
        <p:txBody>
          <a:bodyPr/>
          <a:lstStyle/>
          <a:p>
            <a:pPr algn="just">
              <a:buFont typeface="Wingdings" panose="05000000000000000000" pitchFamily="2" charset="2"/>
              <a:buNone/>
            </a:pPr>
            <a:r>
              <a:rPr lang="en-US" altLang="zh-CN" sz="3200">
                <a:latin typeface="宋体" panose="02010600030101010101" pitchFamily="2" charset="-122"/>
                <a:ea typeface="宋体" panose="02010600030101010101" pitchFamily="2" charset="-122"/>
              </a:rPr>
              <a:t>CAR</a:t>
            </a:r>
            <a:r>
              <a:rPr lang="zh-CN" altLang="en-US" sz="3200">
                <a:latin typeface="Times New Roman" panose="02020603050405020304" pitchFamily="18" charset="0"/>
                <a:ea typeface="宋体" panose="02010600030101010101" pitchFamily="2" charset="-122"/>
              </a:rPr>
              <a:t>的</a:t>
            </a:r>
            <a:r>
              <a:rPr lang="zh-CN" altLang="en-US" sz="3200" u="sng">
                <a:solidFill>
                  <a:schemeClr val="folHlink"/>
                </a:solidFill>
                <a:latin typeface="Times New Roman" panose="02020603050405020304" pitchFamily="18" charset="0"/>
                <a:ea typeface="宋体" panose="02010600030101010101" pitchFamily="2" charset="-122"/>
              </a:rPr>
              <a:t>二进制</a:t>
            </a:r>
            <a:r>
              <a:rPr lang="zh-CN" altLang="en-US" sz="3200">
                <a:latin typeface="Times New Roman" panose="02020603050405020304" pitchFamily="18" charset="0"/>
                <a:ea typeface="宋体" panose="02010600030101010101" pitchFamily="2" charset="-122"/>
              </a:rPr>
              <a:t>继承和重载实现了面向对象的运行时多态性</a:t>
            </a:r>
            <a:r>
              <a:rPr lang="zh-CN" altLang="en-US" sz="3200">
                <a:latin typeface="宋体" panose="02010600030101010101" pitchFamily="2" charset="-122"/>
                <a:ea typeface="宋体" panose="02010600030101010101" pitchFamily="2" charset="-122"/>
              </a:rPr>
              <a:t>,</a:t>
            </a:r>
            <a:r>
              <a:rPr lang="zh-CN" altLang="en-US" sz="3200">
                <a:latin typeface="Times New Roman" panose="02020603050405020304" pitchFamily="18" charset="0"/>
                <a:ea typeface="宋体" panose="02010600030101010101" pitchFamily="2" charset="-122"/>
              </a:rPr>
              <a:t>类似于</a:t>
            </a:r>
            <a:r>
              <a:rPr lang="en-US" altLang="zh-CN" sz="3200">
                <a:latin typeface="宋体" panose="02010600030101010101" pitchFamily="2" charset="-122"/>
                <a:ea typeface="宋体" panose="02010600030101010101" pitchFamily="2" charset="-122"/>
              </a:rPr>
              <a:t>C++</a:t>
            </a:r>
            <a:r>
              <a:rPr lang="zh-CN" altLang="en-US" sz="3200">
                <a:latin typeface="Times New Roman" panose="02020603050405020304" pitchFamily="18" charset="0"/>
                <a:ea typeface="宋体" panose="02010600030101010101" pitchFamily="2" charset="-122"/>
              </a:rPr>
              <a:t>的虚函数特性，基构件调用虚接口方法可以跳到相应派生构件的接口方法中，派生构件可以直接重载和调用继承于基构件的接口方法</a:t>
            </a:r>
          </a:p>
          <a:p>
            <a:pPr algn="just">
              <a:buFont typeface="Wingdings" panose="05000000000000000000" pitchFamily="2" charset="2"/>
              <a:buNone/>
            </a:pPr>
            <a:endParaRPr lang="zh-CN" altLang="en-US" sz="3200">
              <a:latin typeface="Times New Roman" panose="02020603050405020304" pitchFamily="18" charset="0"/>
              <a:ea typeface="宋体" panose="02010600030101010101" pitchFamily="2" charset="-122"/>
            </a:endParaRPr>
          </a:p>
          <a:p>
            <a:pPr algn="just">
              <a:buFont typeface="Wingdings" panose="05000000000000000000" pitchFamily="2" charset="2"/>
              <a:buNone/>
            </a:pPr>
            <a:r>
              <a:rPr lang="zh-CN" altLang="en-US" sz="3200">
                <a:solidFill>
                  <a:schemeClr val="folHlink"/>
                </a:solidFill>
                <a:latin typeface="Times New Roman" panose="02020603050405020304" pitchFamily="18" charset="0"/>
                <a:ea typeface="宋体" panose="02010600030101010101" pitchFamily="2" charset="-122"/>
              </a:rPr>
              <a:t>包容 聚合 继承 重载</a:t>
            </a:r>
          </a:p>
          <a:p>
            <a:pPr algn="just">
              <a:buFont typeface="Wingdings" panose="05000000000000000000" pitchFamily="2" charset="2"/>
              <a:buNone/>
            </a:pPr>
            <a:r>
              <a:rPr lang="en-US" altLang="zh-CN" sz="3200">
                <a:solidFill>
                  <a:schemeClr val="folHlink"/>
                </a:solidFill>
                <a:latin typeface="Times New Roman" panose="02020603050405020304" pitchFamily="18" charset="0"/>
                <a:ea typeface="宋体" panose="02010600030101010101" pitchFamily="2" charset="-122"/>
              </a:rPr>
              <a:t>C Sharp, .net ,java </a:t>
            </a:r>
            <a:r>
              <a:rPr lang="zh-CN" altLang="en-US" sz="3200">
                <a:solidFill>
                  <a:schemeClr val="folHlink"/>
                </a:solidFill>
                <a:latin typeface="Times New Roman" panose="02020603050405020304" pitchFamily="18" charset="0"/>
                <a:ea typeface="宋体" panose="02010600030101010101" pitchFamily="2" charset="-122"/>
              </a:rPr>
              <a:t>也支持</a:t>
            </a:r>
            <a:endParaRPr lang="zh-CN" altLang="en-US" sz="3200">
              <a:solidFill>
                <a:schemeClr val="folHlink"/>
              </a:solidFill>
              <a:latin typeface="宋体" panose="02010600030101010101" pitchFamily="2" charset="-122"/>
              <a:ea typeface="宋体" panose="02010600030101010101" pitchFamily="2" charset="-122"/>
            </a:endParaRPr>
          </a:p>
        </p:txBody>
      </p:sp>
      <p:sp>
        <p:nvSpPr>
          <p:cNvPr id="766979" name="Rectangle 3">
            <a:extLst>
              <a:ext uri="{FF2B5EF4-FFF2-40B4-BE49-F238E27FC236}">
                <a16:creationId xmlns:a16="http://schemas.microsoft.com/office/drawing/2014/main" id="{7FA2A436-434C-4151-8F9C-6E5A5D68C1FB}"/>
              </a:ext>
            </a:extLst>
          </p:cNvPr>
          <p:cNvSpPr>
            <a:spLocks noGrp="1" noChangeArrowheads="1"/>
          </p:cNvSpPr>
          <p:nvPr>
            <p:ph type="title"/>
          </p:nvPr>
        </p:nvSpPr>
        <p:spPr/>
        <p:txBody>
          <a:bodyPr/>
          <a:lstStyle/>
          <a:p>
            <a:pPr algn="just"/>
            <a:r>
              <a:rPr lang="zh-CN" altLang="en-US" sz="2800">
                <a:latin typeface="宋体" panose="02010600030101010101" pitchFamily="2" charset="-122"/>
                <a:ea typeface="宋体" panose="02010600030101010101" pitchFamily="2" charset="-122"/>
              </a:rPr>
              <a:t>二进制的继承和重载</a:t>
            </a:r>
            <a:r>
              <a:rPr lang="zh-CN" altLang="en-US" sz="2800">
                <a:ea typeface="宋体" panose="02010600030101010101" pitchFamily="2" charset="-122"/>
              </a:rPr>
              <a:t> (续)</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57EAFD8-C6D5-4710-94B8-D5F2591D7478}"/>
              </a:ext>
            </a:extLst>
          </p:cNvPr>
          <p:cNvSpPr>
            <a:spLocks noGrp="1"/>
          </p:cNvSpPr>
          <p:nvPr>
            <p:ph type="sldNum" sz="quarter" idx="11"/>
          </p:nvPr>
        </p:nvSpPr>
        <p:spPr/>
        <p:txBody>
          <a:bodyPr/>
          <a:lstStyle/>
          <a:p>
            <a:fld id="{08889DA4-2900-4533-AC65-3AC8B2F770C6}" type="slidenum">
              <a:rPr lang="zh-CN" altLang="en-US"/>
              <a:pPr/>
              <a:t>21</a:t>
            </a:fld>
            <a:endParaRPr lang="en-US" altLang="zh-CN"/>
          </a:p>
        </p:txBody>
      </p:sp>
      <p:sp>
        <p:nvSpPr>
          <p:cNvPr id="768002" name="Rectangle 2">
            <a:extLst>
              <a:ext uri="{FF2B5EF4-FFF2-40B4-BE49-F238E27FC236}">
                <a16:creationId xmlns:a16="http://schemas.microsoft.com/office/drawing/2014/main" id="{D9E316A6-2146-4B37-A92E-0F302F20C5A8}"/>
              </a:ext>
            </a:extLst>
          </p:cNvPr>
          <p:cNvSpPr>
            <a:spLocks noGrp="1" noChangeArrowheads="1"/>
          </p:cNvSpPr>
          <p:nvPr>
            <p:ph type="body" idx="1"/>
          </p:nvPr>
        </p:nvSpPr>
        <p:spPr>
          <a:xfrm>
            <a:off x="812800" y="1409700"/>
            <a:ext cx="7772400" cy="4876800"/>
          </a:xfrm>
        </p:spPr>
        <p:txBody>
          <a:bodyPr/>
          <a:lstStyle/>
          <a:p>
            <a:pPr marL="533400" indent="-533400" eaLnBrk="0" hangingPunct="0">
              <a:buFont typeface="Times New Roman" panose="02020603050405020304" pitchFamily="18" charset="0"/>
              <a:buNone/>
            </a:pPr>
            <a:r>
              <a:rPr lang="zh-CN" altLang="en-US">
                <a:latin typeface="宋体" panose="02010600030101010101" pitchFamily="2" charset="-122"/>
                <a:ea typeface="宋体" panose="02010600030101010101" pitchFamily="2" charset="-122"/>
              </a:rPr>
              <a:t>二进制的继承和重载的优点：</a:t>
            </a:r>
          </a:p>
          <a:p>
            <a:pPr marL="533400" indent="-533400" eaLnBrk="0" hangingPunct="0">
              <a:buFont typeface="Times New Roman" panose="02020603050405020304" pitchFamily="18" charset="0"/>
              <a:buAutoNum type="arabicPeriod"/>
            </a:pPr>
            <a:r>
              <a:rPr lang="zh-CN" altLang="en-US" sz="2400">
                <a:latin typeface="宋体" panose="02010600030101010101" pitchFamily="2" charset="-122"/>
                <a:ea typeface="宋体" panose="02010600030101010101" pitchFamily="2" charset="-122"/>
              </a:rPr>
              <a:t>构件级别的多态性 </a:t>
            </a:r>
            <a:endParaRPr lang="zh-CN" altLang="en-US" sz="2400">
              <a:latin typeface="Times New Roman" panose="02020603050405020304" pitchFamily="18" charset="0"/>
              <a:ea typeface="宋体" panose="02010600030101010101" pitchFamily="2" charset="-122"/>
            </a:endParaRPr>
          </a:p>
          <a:p>
            <a:pPr marL="533400" indent="-533400" eaLnBrk="0" hangingPunct="0">
              <a:buFont typeface="Times New Roman" panose="02020603050405020304" pitchFamily="18" charset="0"/>
              <a:buAutoNum type="arabicPeriod"/>
            </a:pPr>
            <a:r>
              <a:rPr lang="zh-CN" altLang="en-US" sz="2400">
                <a:latin typeface="Times New Roman" panose="02020603050405020304" pitchFamily="18" charset="0"/>
                <a:ea typeface="宋体" panose="02010600030101010101" pitchFamily="2" charset="-122"/>
              </a:rPr>
              <a:t>基类不须暴露其内部结构。</a:t>
            </a:r>
          </a:p>
          <a:p>
            <a:pPr marL="533400" indent="-533400" eaLnBrk="0" hangingPunct="0">
              <a:buFont typeface="Times New Roman" panose="02020603050405020304" pitchFamily="18" charset="0"/>
              <a:buAutoNum type="arabicPeriod"/>
            </a:pPr>
            <a:r>
              <a:rPr lang="zh-CN" altLang="en-US" sz="2400">
                <a:latin typeface="宋体" panose="02010600030101010101" pitchFamily="2" charset="-122"/>
                <a:ea typeface="宋体" panose="02010600030101010101" pitchFamily="2" charset="-122"/>
              </a:rPr>
              <a:t>基类只要接口不变，无论怎样升级更新或改变内部结构，派生类都不需要重新编译</a:t>
            </a:r>
            <a:r>
              <a:rPr lang="zh-CN" altLang="en-US" sz="2400">
                <a:latin typeface="Times New Roman" panose="02020603050405020304" pitchFamily="18" charset="0"/>
                <a:ea typeface="宋体" panose="02010600030101010101" pitchFamily="2" charset="-122"/>
              </a:rPr>
              <a:t> </a:t>
            </a:r>
          </a:p>
          <a:p>
            <a:pPr marL="533400" indent="-533400" eaLnBrk="0" hangingPunct="0">
              <a:buFont typeface="Times New Roman" panose="02020603050405020304" pitchFamily="18" charset="0"/>
              <a:buAutoNum type="arabicPeriod"/>
            </a:pPr>
            <a:r>
              <a:rPr lang="zh-CN" altLang="en-US" sz="2400">
                <a:latin typeface="宋体" panose="02010600030101010101" pitchFamily="2" charset="-122"/>
                <a:ea typeface="宋体" panose="02010600030101010101" pitchFamily="2" charset="-122"/>
              </a:rPr>
              <a:t>本质实现是通过特殊接口的调用来实现构件间的迟绑定。完全遵循</a:t>
            </a:r>
            <a:r>
              <a:rPr lang="en-US" altLang="zh-CN" sz="2400">
                <a:latin typeface="Times New Roman" panose="02020603050405020304" pitchFamily="18" charset="0"/>
                <a:ea typeface="宋体" panose="02010600030101010101" pitchFamily="2" charset="-122"/>
              </a:rPr>
              <a:t>COM</a:t>
            </a:r>
            <a:r>
              <a:rPr lang="zh-CN" altLang="en-US" sz="2400">
                <a:latin typeface="宋体" panose="02010600030101010101" pitchFamily="2" charset="-122"/>
                <a:ea typeface="宋体" panose="02010600030101010101" pitchFamily="2" charset="-122"/>
              </a:rPr>
              <a:t>规范。</a:t>
            </a:r>
            <a:r>
              <a:rPr lang="zh-CN" altLang="en-US" sz="2400">
                <a:latin typeface="Times New Roman" panose="02020603050405020304" pitchFamily="18" charset="0"/>
                <a:ea typeface="宋体" panose="02010600030101010101" pitchFamily="2" charset="-122"/>
              </a:rPr>
              <a:t> </a:t>
            </a:r>
          </a:p>
          <a:p>
            <a:pPr marL="533400" indent="-533400" eaLnBrk="0" hangingPunct="0">
              <a:buFont typeface="Times New Roman" panose="02020603050405020304" pitchFamily="18" charset="0"/>
              <a:buNone/>
            </a:pPr>
            <a:endParaRPr lang="zh-CN" altLang="en-US" sz="3200">
              <a:solidFill>
                <a:schemeClr val="folHlink"/>
              </a:solidFill>
              <a:latin typeface="Times New Roman" panose="02020603050405020304" pitchFamily="18" charset="0"/>
              <a:ea typeface="宋体" panose="02010600030101010101" pitchFamily="2" charset="-122"/>
            </a:endParaRPr>
          </a:p>
        </p:txBody>
      </p:sp>
      <p:sp>
        <p:nvSpPr>
          <p:cNvPr id="768003" name="Rectangle 3">
            <a:extLst>
              <a:ext uri="{FF2B5EF4-FFF2-40B4-BE49-F238E27FC236}">
                <a16:creationId xmlns:a16="http://schemas.microsoft.com/office/drawing/2014/main" id="{C90DA741-C921-4F4F-88B9-37776C3785DA}"/>
              </a:ext>
            </a:extLst>
          </p:cNvPr>
          <p:cNvSpPr>
            <a:spLocks noGrp="1" noChangeArrowheads="1"/>
          </p:cNvSpPr>
          <p:nvPr>
            <p:ph type="title"/>
          </p:nvPr>
        </p:nvSpPr>
        <p:spPr/>
        <p:txBody>
          <a:bodyPr/>
          <a:lstStyle/>
          <a:p>
            <a:pPr algn="just"/>
            <a:r>
              <a:rPr lang="zh-CN" altLang="en-US" sz="2800">
                <a:latin typeface="宋体" panose="02010600030101010101" pitchFamily="2" charset="-122"/>
                <a:ea typeface="宋体" panose="02010600030101010101" pitchFamily="2" charset="-122"/>
              </a:rPr>
              <a:t>二进制的继承和重载</a:t>
            </a:r>
            <a:r>
              <a:rPr lang="zh-CN" altLang="en-US" sz="2800">
                <a:ea typeface="宋体" panose="02010600030101010101" pitchFamily="2" charset="-122"/>
              </a:rPr>
              <a:t> (续)</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D564C15-FBDA-4D5B-A3F7-4787F0E69C0B}"/>
              </a:ext>
            </a:extLst>
          </p:cNvPr>
          <p:cNvSpPr>
            <a:spLocks noGrp="1"/>
          </p:cNvSpPr>
          <p:nvPr>
            <p:ph type="sldNum" sz="quarter" idx="11"/>
          </p:nvPr>
        </p:nvSpPr>
        <p:spPr/>
        <p:txBody>
          <a:bodyPr/>
          <a:lstStyle/>
          <a:p>
            <a:fld id="{719EA01E-8A8A-41B8-A870-DDBE479F3316}" type="slidenum">
              <a:rPr lang="zh-CN" altLang="en-US"/>
              <a:pPr/>
              <a:t>22</a:t>
            </a:fld>
            <a:endParaRPr lang="en-US" altLang="zh-CN"/>
          </a:p>
        </p:txBody>
      </p:sp>
      <p:sp>
        <p:nvSpPr>
          <p:cNvPr id="769026" name="Rectangle 2">
            <a:extLst>
              <a:ext uri="{FF2B5EF4-FFF2-40B4-BE49-F238E27FC236}">
                <a16:creationId xmlns:a16="http://schemas.microsoft.com/office/drawing/2014/main" id="{EC77F7D2-DC80-424C-B136-926581D3E957}"/>
              </a:ext>
            </a:extLst>
          </p:cNvPr>
          <p:cNvSpPr>
            <a:spLocks noGrp="1" noChangeArrowheads="1"/>
          </p:cNvSpPr>
          <p:nvPr>
            <p:ph type="body" idx="1"/>
          </p:nvPr>
        </p:nvSpPr>
        <p:spPr>
          <a:xfrm>
            <a:off x="812800" y="1409700"/>
            <a:ext cx="7772400" cy="4876800"/>
          </a:xfrm>
        </p:spPr>
        <p:txBody>
          <a:bodyPr/>
          <a:lstStyle/>
          <a:p>
            <a:pPr marL="533400" indent="-533400" eaLnBrk="0" hangingPunct="0">
              <a:buFont typeface="Times New Roman" panose="02020603050405020304" pitchFamily="18" charset="0"/>
              <a:buNone/>
            </a:pPr>
            <a:r>
              <a:rPr lang="zh-CN" altLang="en-US" sz="3200">
                <a:solidFill>
                  <a:schemeClr val="folHlink"/>
                </a:solidFill>
                <a:latin typeface="Times New Roman" panose="02020603050405020304" pitchFamily="18" charset="0"/>
                <a:ea typeface="宋体" panose="02010600030101010101" pitchFamily="2" charset="-122"/>
              </a:rPr>
              <a:t>图形 </a:t>
            </a:r>
            <a:r>
              <a:rPr lang="en-US" altLang="zh-CN" sz="3200">
                <a:solidFill>
                  <a:schemeClr val="folHlink"/>
                </a:solidFill>
                <a:latin typeface="Times New Roman" panose="02020603050405020304" pitchFamily="18" charset="0"/>
                <a:ea typeface="宋体" panose="02010600030101010101" pitchFamily="2" charset="-122"/>
              </a:rPr>
              <a:t>GDI</a:t>
            </a:r>
          </a:p>
          <a:p>
            <a:pPr marL="533400" indent="-533400" eaLnBrk="0" hangingPunct="0">
              <a:buFont typeface="Times New Roman" panose="02020603050405020304" pitchFamily="18" charset="0"/>
              <a:buNone/>
            </a:pPr>
            <a:r>
              <a:rPr lang="en-US" altLang="zh-CN" sz="3200">
                <a:solidFill>
                  <a:schemeClr val="folHlink"/>
                </a:solidFill>
                <a:latin typeface="Times New Roman" panose="02020603050405020304" pitchFamily="18" charset="0"/>
                <a:ea typeface="宋体" panose="02010600030101010101" pitchFamily="2" charset="-122"/>
              </a:rPr>
              <a:t>    ElaGDI.dll</a:t>
            </a:r>
          </a:p>
          <a:p>
            <a:pPr marL="533400" indent="-533400" eaLnBrk="0" hangingPunct="0">
              <a:buFont typeface="Times New Roman" panose="02020603050405020304" pitchFamily="18" charset="0"/>
              <a:buNone/>
            </a:pPr>
            <a:r>
              <a:rPr lang="en-US" altLang="zh-CN" sz="3200">
                <a:solidFill>
                  <a:schemeClr val="folHlink"/>
                </a:solidFill>
                <a:latin typeface="Times New Roman" panose="02020603050405020304" pitchFamily="18" charset="0"/>
                <a:ea typeface="宋体" panose="02010600030101010101" pitchFamily="2" charset="-122"/>
              </a:rPr>
              <a:t>       CControl</a:t>
            </a:r>
          </a:p>
          <a:p>
            <a:pPr marL="533400" indent="-533400" eaLnBrk="0" hangingPunct="0">
              <a:buFont typeface="Times New Roman" panose="02020603050405020304" pitchFamily="18" charset="0"/>
              <a:buNone/>
            </a:pPr>
            <a:r>
              <a:rPr lang="en-US" altLang="zh-CN" sz="3200">
                <a:solidFill>
                  <a:schemeClr val="folHlink"/>
                </a:solidFill>
                <a:latin typeface="Times New Roman" panose="02020603050405020304" pitchFamily="18" charset="0"/>
                <a:ea typeface="宋体" panose="02010600030101010101" pitchFamily="2" charset="-122"/>
              </a:rPr>
              <a:t>      </a:t>
            </a:r>
            <a:r>
              <a:rPr lang="en-US" altLang="zh-CN" sz="3200">
                <a:solidFill>
                  <a:srgbClr val="8AB632"/>
                </a:solidFill>
                <a:latin typeface="Times New Roman" panose="02020603050405020304" pitchFamily="18" charset="0"/>
                <a:ea typeface="宋体" panose="02010600030101010101" pitchFamily="2" charset="-122"/>
              </a:rPr>
              <a:t> CButton ,  CLabel , CMSGBox, CTab,</a:t>
            </a:r>
          </a:p>
          <a:p>
            <a:pPr marL="533400" indent="-533400" eaLnBrk="0" hangingPunct="0">
              <a:buFont typeface="Times New Roman" panose="02020603050405020304" pitchFamily="18" charset="0"/>
              <a:buNone/>
            </a:pPr>
            <a:r>
              <a:rPr lang="en-US" altLang="zh-CN" sz="3200">
                <a:solidFill>
                  <a:srgbClr val="8AB632"/>
                </a:solidFill>
                <a:latin typeface="Times New Roman" panose="02020603050405020304" pitchFamily="18" charset="0"/>
                <a:ea typeface="宋体" panose="02010600030101010101" pitchFamily="2" charset="-122"/>
              </a:rPr>
              <a:t>       CScrollBar, CTextBox…….</a:t>
            </a:r>
          </a:p>
          <a:p>
            <a:pPr marL="533400" indent="-533400" eaLnBrk="0" hangingPunct="0">
              <a:buFont typeface="Times New Roman" panose="02020603050405020304" pitchFamily="18" charset="0"/>
              <a:buNone/>
            </a:pPr>
            <a:r>
              <a:rPr lang="zh-CN" altLang="en-US" sz="3200">
                <a:solidFill>
                  <a:srgbClr val="8AB632"/>
                </a:solidFill>
                <a:latin typeface="Times New Roman" panose="02020603050405020304" pitchFamily="18" charset="0"/>
                <a:ea typeface="宋体" panose="02010600030101010101" pitchFamily="2" charset="-122"/>
              </a:rPr>
              <a:t>用户自定义图形控件</a:t>
            </a:r>
            <a:endParaRPr lang="zh-CN" altLang="en-US" sz="3200">
              <a:solidFill>
                <a:schemeClr val="folHlink"/>
              </a:solidFill>
              <a:latin typeface="Times New Roman" panose="02020603050405020304" pitchFamily="18" charset="0"/>
              <a:ea typeface="宋体" panose="02010600030101010101" pitchFamily="2" charset="-122"/>
            </a:endParaRPr>
          </a:p>
        </p:txBody>
      </p:sp>
      <p:sp>
        <p:nvSpPr>
          <p:cNvPr id="769027" name="Rectangle 3">
            <a:extLst>
              <a:ext uri="{FF2B5EF4-FFF2-40B4-BE49-F238E27FC236}">
                <a16:creationId xmlns:a16="http://schemas.microsoft.com/office/drawing/2014/main" id="{922875C2-6CC2-472E-8C1F-5B4639BA48CC}"/>
              </a:ext>
            </a:extLst>
          </p:cNvPr>
          <p:cNvSpPr>
            <a:spLocks noGrp="1" noChangeArrowheads="1"/>
          </p:cNvSpPr>
          <p:nvPr>
            <p:ph type="title"/>
          </p:nvPr>
        </p:nvSpPr>
        <p:spPr/>
        <p:txBody>
          <a:bodyPr/>
          <a:lstStyle/>
          <a:p>
            <a:pPr algn="just"/>
            <a:r>
              <a:rPr lang="zh-CN" altLang="en-US" sz="2800">
                <a:latin typeface="宋体" panose="02010600030101010101" pitchFamily="2" charset="-122"/>
                <a:ea typeface="宋体" panose="02010600030101010101" pitchFamily="2" charset="-122"/>
              </a:rPr>
              <a:t>实际工程中解决的问题</a:t>
            </a:r>
            <a:endParaRPr lang="zh-CN" altLang="en-US" sz="280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E83735F1-9118-476F-9D91-954DAFAAE1E9}"/>
              </a:ext>
            </a:extLst>
          </p:cNvPr>
          <p:cNvSpPr>
            <a:spLocks noGrp="1"/>
          </p:cNvSpPr>
          <p:nvPr>
            <p:ph type="sldNum" sz="quarter" idx="11"/>
          </p:nvPr>
        </p:nvSpPr>
        <p:spPr/>
        <p:txBody>
          <a:bodyPr/>
          <a:lstStyle/>
          <a:p>
            <a:fld id="{988140E8-6FC7-4E1C-8072-D3576A47D42C}" type="slidenum">
              <a:rPr lang="zh-CN" altLang="en-US"/>
              <a:pPr/>
              <a:t>23</a:t>
            </a:fld>
            <a:endParaRPr lang="en-US" altLang="zh-CN"/>
          </a:p>
        </p:txBody>
      </p:sp>
      <p:sp>
        <p:nvSpPr>
          <p:cNvPr id="770050" name="Rectangle 2">
            <a:extLst>
              <a:ext uri="{FF2B5EF4-FFF2-40B4-BE49-F238E27FC236}">
                <a16:creationId xmlns:a16="http://schemas.microsoft.com/office/drawing/2014/main" id="{41EB23E5-8C6F-4417-BE36-68A8179E1C04}"/>
              </a:ext>
            </a:extLst>
          </p:cNvPr>
          <p:cNvSpPr>
            <a:spLocks noGrp="1" noChangeArrowheads="1"/>
          </p:cNvSpPr>
          <p:nvPr>
            <p:ph type="body" idx="1"/>
          </p:nvPr>
        </p:nvSpPr>
        <p:spPr>
          <a:xfrm>
            <a:off x="812800" y="1409700"/>
            <a:ext cx="7772400" cy="4876800"/>
          </a:xfrm>
        </p:spPr>
        <p:txBody>
          <a:bodyPr/>
          <a:lstStyle/>
          <a:p>
            <a:pPr marL="533400" indent="-533400" eaLnBrk="0" hangingPunct="0">
              <a:buFont typeface="Times New Roman" panose="02020603050405020304" pitchFamily="18" charset="0"/>
              <a:buNone/>
            </a:pPr>
            <a:r>
              <a:rPr lang="en-US" altLang="zh-CN" sz="3200">
                <a:latin typeface="Times New Roman" panose="02020603050405020304" pitchFamily="18" charset="0"/>
                <a:ea typeface="宋体" panose="02010600030101010101" pitchFamily="2" charset="-122"/>
              </a:rPr>
              <a:t>Registry</a:t>
            </a:r>
            <a:r>
              <a:rPr lang="zh-CN" altLang="en-US" sz="3200">
                <a:latin typeface="Times New Roman" panose="02020603050405020304" pitchFamily="18" charset="0"/>
                <a:ea typeface="宋体" panose="02010600030101010101" pitchFamily="2" charset="-122"/>
              </a:rPr>
              <a:t>在</a:t>
            </a:r>
            <a:r>
              <a:rPr lang="en-US" altLang="zh-CN" sz="3200">
                <a:latin typeface="Times New Roman" panose="02020603050405020304" pitchFamily="18" charset="0"/>
                <a:ea typeface="宋体" panose="02010600030101010101" pitchFamily="2" charset="-122"/>
              </a:rPr>
              <a:t>COM</a:t>
            </a:r>
            <a:r>
              <a:rPr lang="zh-CN" altLang="en-US" sz="3200">
                <a:latin typeface="Times New Roman" panose="02020603050405020304" pitchFamily="18" charset="0"/>
                <a:ea typeface="宋体" panose="02010600030101010101" pitchFamily="2" charset="-122"/>
              </a:rPr>
              <a:t>中的作用：</a:t>
            </a:r>
          </a:p>
          <a:p>
            <a:pPr marL="533400" indent="-533400" algn="just" eaLnBrk="0" hangingPunct="0">
              <a:buFont typeface="Times New Roman" panose="02020603050405020304" pitchFamily="18" charset="0"/>
              <a:buNone/>
            </a:pPr>
            <a:r>
              <a:rPr lang="en-US" altLang="zh-CN">
                <a:latin typeface="Times New Roman" panose="02020603050405020304" pitchFamily="18" charset="0"/>
                <a:ea typeface="宋体" panose="02010600030101010101" pitchFamily="2" charset="-122"/>
              </a:rPr>
              <a:t>   COM</a:t>
            </a:r>
            <a:r>
              <a:rPr lang="zh-CN" altLang="en-US">
                <a:latin typeface="Times New Roman" panose="02020603050405020304" pitchFamily="18" charset="0"/>
                <a:ea typeface="宋体" panose="02010600030101010101" pitchFamily="2" charset="-122"/>
              </a:rPr>
              <a:t>组件将会把构件信息注册到</a:t>
            </a:r>
            <a:r>
              <a:rPr lang="en-US" altLang="zh-CN">
                <a:latin typeface="Times New Roman" panose="02020603050405020304" pitchFamily="18" charset="0"/>
                <a:ea typeface="宋体" panose="02010600030101010101" pitchFamily="2" charset="-122"/>
              </a:rPr>
              <a:t>windows</a:t>
            </a:r>
            <a:r>
              <a:rPr lang="zh-CN" altLang="en-US">
                <a:latin typeface="Times New Roman" panose="02020603050405020304" pitchFamily="18" charset="0"/>
                <a:ea typeface="宋体" panose="02010600030101010101" pitchFamily="2" charset="-122"/>
              </a:rPr>
              <a:t>的注册表中，</a:t>
            </a:r>
            <a:r>
              <a:rPr lang="en-US" altLang="zh-CN">
                <a:latin typeface="Times New Roman" panose="02020603050405020304" pitchFamily="18" charset="0"/>
                <a:ea typeface="宋体" panose="02010600030101010101" pitchFamily="2" charset="-122"/>
              </a:rPr>
              <a:t>windows</a:t>
            </a:r>
            <a:r>
              <a:rPr lang="zh-CN" altLang="en-US">
                <a:latin typeface="Times New Roman" panose="02020603050405020304" pitchFamily="18" charset="0"/>
                <a:ea typeface="宋体" panose="02010600030101010101" pitchFamily="2" charset="-122"/>
              </a:rPr>
              <a:t>的注册表将存储构件的一些信息，比如</a:t>
            </a:r>
            <a:r>
              <a:rPr lang="en-US" altLang="zh-CN">
                <a:latin typeface="Times New Roman" panose="02020603050405020304" pitchFamily="18" charset="0"/>
                <a:ea typeface="宋体" panose="02010600030101010101" pitchFamily="2" charset="-122"/>
              </a:rPr>
              <a:t>clsid，dll</a:t>
            </a:r>
            <a:r>
              <a:rPr lang="zh-CN" altLang="en-US">
                <a:latin typeface="Times New Roman" panose="02020603050405020304" pitchFamily="18" charset="0"/>
                <a:ea typeface="宋体" panose="02010600030101010101" pitchFamily="2" charset="-122"/>
              </a:rPr>
              <a:t>的名字， 以及构件的依赖关系等等，用户要求获取构件对象服务时， 系统将根据这些信息启动或者绑定相应的构件服务。</a:t>
            </a:r>
          </a:p>
          <a:p>
            <a:pPr marL="533400" indent="-533400" eaLnBrk="0" hangingPunct="0">
              <a:buFont typeface="Times New Roman" panose="02020603050405020304" pitchFamily="18" charset="0"/>
              <a:buNone/>
            </a:pPr>
            <a:endParaRPr lang="zh-CN" altLang="en-US">
              <a:latin typeface="Times New Roman" panose="02020603050405020304" pitchFamily="18" charset="0"/>
              <a:ea typeface="宋体" panose="02010600030101010101" pitchFamily="2" charset="-122"/>
            </a:endParaRPr>
          </a:p>
        </p:txBody>
      </p:sp>
      <p:sp>
        <p:nvSpPr>
          <p:cNvPr id="770051" name="Rectangle 3">
            <a:extLst>
              <a:ext uri="{FF2B5EF4-FFF2-40B4-BE49-F238E27FC236}">
                <a16:creationId xmlns:a16="http://schemas.microsoft.com/office/drawing/2014/main" id="{F9172ADF-8648-4141-A1DF-C597979EBF1C}"/>
              </a:ext>
            </a:extLst>
          </p:cNvPr>
          <p:cNvSpPr>
            <a:spLocks noGrp="1" noChangeArrowheads="1"/>
          </p:cNvSpPr>
          <p:nvPr>
            <p:ph type="title"/>
          </p:nvPr>
        </p:nvSpPr>
        <p:spPr/>
        <p:txBody>
          <a:bodyPr/>
          <a:lstStyle/>
          <a:p>
            <a:pPr algn="just"/>
            <a:r>
              <a:rPr lang="en-US" altLang="zh-CN" sz="2800">
                <a:latin typeface="宋体" panose="02010600030101010101" pitchFamily="2" charset="-122"/>
                <a:ea typeface="宋体" panose="02010600030101010101" pitchFamily="2" charset="-122"/>
              </a:rPr>
              <a:t>Registry</a:t>
            </a:r>
            <a:r>
              <a:rPr lang="zh-CN" altLang="en-US" sz="2800">
                <a:latin typeface="宋体" panose="02010600030101010101" pitchFamily="2" charset="-122"/>
                <a:ea typeface="宋体" panose="02010600030101010101" pitchFamily="2" charset="-122"/>
              </a:rPr>
              <a:t>的演变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3449DAC3-0DBD-466A-8F1F-0B0B9907922C}"/>
              </a:ext>
            </a:extLst>
          </p:cNvPr>
          <p:cNvSpPr>
            <a:spLocks noGrp="1"/>
          </p:cNvSpPr>
          <p:nvPr>
            <p:ph type="sldNum" sz="quarter" idx="11"/>
          </p:nvPr>
        </p:nvSpPr>
        <p:spPr/>
        <p:txBody>
          <a:bodyPr/>
          <a:lstStyle/>
          <a:p>
            <a:fld id="{8068F926-5F6F-4FC5-98E1-B497E9C419A7}" type="slidenum">
              <a:rPr lang="zh-CN" altLang="en-US"/>
              <a:pPr/>
              <a:t>24</a:t>
            </a:fld>
            <a:endParaRPr lang="en-US" altLang="zh-CN"/>
          </a:p>
        </p:txBody>
      </p:sp>
      <p:sp>
        <p:nvSpPr>
          <p:cNvPr id="771074" name="Rectangle 2">
            <a:extLst>
              <a:ext uri="{FF2B5EF4-FFF2-40B4-BE49-F238E27FC236}">
                <a16:creationId xmlns:a16="http://schemas.microsoft.com/office/drawing/2014/main" id="{5B615ACE-BFC3-4E4D-970A-9B734536E04F}"/>
              </a:ext>
            </a:extLst>
          </p:cNvPr>
          <p:cNvSpPr>
            <a:spLocks noGrp="1" noChangeArrowheads="1"/>
          </p:cNvSpPr>
          <p:nvPr>
            <p:ph type="body" idx="1"/>
          </p:nvPr>
        </p:nvSpPr>
        <p:spPr>
          <a:xfrm>
            <a:off x="812800" y="1409700"/>
            <a:ext cx="7772400" cy="4876800"/>
          </a:xfrm>
        </p:spPr>
        <p:txBody>
          <a:bodyPr/>
          <a:lstStyle/>
          <a:p>
            <a:pPr marL="533400" indent="-533400" eaLnBrk="0" hangingPunct="0">
              <a:buFont typeface="Times New Roman" panose="02020603050405020304" pitchFamily="18" charset="0"/>
              <a:buNone/>
            </a:pPr>
            <a:r>
              <a:rPr lang="zh-CN" altLang="en-US" sz="3200">
                <a:latin typeface="Times New Roman" panose="02020603050405020304" pitchFamily="18" charset="0"/>
                <a:ea typeface="宋体" panose="02010600030101010101" pitchFamily="2" charset="-122"/>
              </a:rPr>
              <a:t>其不合理性：</a:t>
            </a:r>
          </a:p>
          <a:p>
            <a:pPr marL="533400" indent="-533400" eaLnBrk="0" hangingPunct="0">
              <a:buFont typeface="Wingdings" panose="05000000000000000000" pitchFamily="2" charset="2"/>
              <a:buChar char="q"/>
            </a:pPr>
            <a:r>
              <a:rPr lang="zh-CN" altLang="en-US" sz="3200">
                <a:latin typeface="宋体" panose="02010600030101010101" pitchFamily="2" charset="-122"/>
                <a:ea typeface="宋体" panose="02010600030101010101" pitchFamily="2" charset="-122"/>
              </a:rPr>
              <a:t>所有构件的运行都依赖于注册表</a:t>
            </a:r>
            <a:r>
              <a:rPr lang="zh-CN" altLang="en-US" sz="3200">
                <a:latin typeface="Times New Roman" panose="02020603050405020304" pitchFamily="18" charset="0"/>
                <a:ea typeface="宋体" panose="02010600030101010101" pitchFamily="2" charset="-122"/>
              </a:rPr>
              <a:t> </a:t>
            </a:r>
          </a:p>
          <a:p>
            <a:pPr marL="533400" indent="-533400" eaLnBrk="0" hangingPunct="0">
              <a:buFont typeface="Wingdings" panose="05000000000000000000" pitchFamily="2" charset="2"/>
              <a:buChar char="q"/>
            </a:pPr>
            <a:r>
              <a:rPr lang="zh-CN" altLang="en-US" sz="3200">
                <a:latin typeface="宋体" panose="02010600030101010101" pitchFamily="2" charset="-122"/>
                <a:ea typeface="宋体" panose="02010600030101010101" pitchFamily="2" charset="-122"/>
              </a:rPr>
              <a:t>访问权限不容易控制</a:t>
            </a:r>
            <a:r>
              <a:rPr lang="zh-CN" altLang="en-US" sz="3200">
                <a:latin typeface="Times New Roman" panose="02020603050405020304" pitchFamily="18" charset="0"/>
                <a:ea typeface="宋体" panose="02010600030101010101" pitchFamily="2" charset="-122"/>
              </a:rPr>
              <a:t> </a:t>
            </a:r>
          </a:p>
          <a:p>
            <a:pPr marL="533400" indent="-533400" eaLnBrk="0" hangingPunct="0">
              <a:buFont typeface="Wingdings" panose="05000000000000000000" pitchFamily="2" charset="2"/>
              <a:buChar char="q"/>
            </a:pPr>
            <a:r>
              <a:rPr lang="zh-CN" altLang="en-US" sz="3200">
                <a:latin typeface="宋体" panose="02010600030101010101" pitchFamily="2" charset="-122"/>
                <a:ea typeface="宋体" panose="02010600030101010101" pitchFamily="2" charset="-122"/>
              </a:rPr>
              <a:t>构件间的依赖关系建立在完整安装的基础上</a:t>
            </a:r>
            <a:r>
              <a:rPr lang="zh-CN" altLang="en-US" sz="320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a:p>
            <a:pPr marL="533400" indent="-533400" eaLnBrk="0" hangingPunct="0">
              <a:buFont typeface="Times New Roman" panose="02020603050405020304" pitchFamily="18" charset="0"/>
              <a:buNone/>
            </a:pPr>
            <a:endParaRPr lang="zh-CN" altLang="en-US">
              <a:latin typeface="Times New Roman" panose="02020603050405020304" pitchFamily="18" charset="0"/>
              <a:ea typeface="宋体" panose="02010600030101010101" pitchFamily="2" charset="-122"/>
            </a:endParaRPr>
          </a:p>
        </p:txBody>
      </p:sp>
      <p:sp>
        <p:nvSpPr>
          <p:cNvPr id="771075" name="Rectangle 3">
            <a:extLst>
              <a:ext uri="{FF2B5EF4-FFF2-40B4-BE49-F238E27FC236}">
                <a16:creationId xmlns:a16="http://schemas.microsoft.com/office/drawing/2014/main" id="{2AD8790C-EA60-4690-933E-034A85A7BCD9}"/>
              </a:ext>
            </a:extLst>
          </p:cNvPr>
          <p:cNvSpPr>
            <a:spLocks noGrp="1" noChangeArrowheads="1"/>
          </p:cNvSpPr>
          <p:nvPr>
            <p:ph type="title"/>
          </p:nvPr>
        </p:nvSpPr>
        <p:spPr/>
        <p:txBody>
          <a:bodyPr/>
          <a:lstStyle/>
          <a:p>
            <a:pPr algn="just"/>
            <a:r>
              <a:rPr lang="en-US" altLang="zh-CN" sz="2800">
                <a:latin typeface="宋体" panose="02010600030101010101" pitchFamily="2" charset="-122"/>
                <a:ea typeface="宋体" panose="02010600030101010101" pitchFamily="2" charset="-122"/>
              </a:rPr>
              <a:t>Registry</a:t>
            </a:r>
            <a:r>
              <a:rPr lang="zh-CN" altLang="en-US" sz="2800">
                <a:latin typeface="宋体" panose="02010600030101010101" pitchFamily="2" charset="-122"/>
                <a:ea typeface="宋体" panose="02010600030101010101" pitchFamily="2" charset="-122"/>
              </a:rPr>
              <a:t>的演变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22828C11-4186-4F23-9B4C-535245B5326F}"/>
              </a:ext>
            </a:extLst>
          </p:cNvPr>
          <p:cNvSpPr>
            <a:spLocks noGrp="1"/>
          </p:cNvSpPr>
          <p:nvPr>
            <p:ph type="sldNum" sz="quarter" idx="11"/>
          </p:nvPr>
        </p:nvSpPr>
        <p:spPr/>
        <p:txBody>
          <a:bodyPr/>
          <a:lstStyle/>
          <a:p>
            <a:fld id="{5D9347CB-C6AD-49C3-8048-1398A713C77C}" type="slidenum">
              <a:rPr lang="zh-CN" altLang="en-US"/>
              <a:pPr/>
              <a:t>25</a:t>
            </a:fld>
            <a:endParaRPr lang="en-US" altLang="zh-CN"/>
          </a:p>
        </p:txBody>
      </p:sp>
      <p:sp>
        <p:nvSpPr>
          <p:cNvPr id="772098" name="Rectangle 2">
            <a:extLst>
              <a:ext uri="{FF2B5EF4-FFF2-40B4-BE49-F238E27FC236}">
                <a16:creationId xmlns:a16="http://schemas.microsoft.com/office/drawing/2014/main" id="{7AAAA5A5-809B-4E52-8EBD-A455F7CDE4C6}"/>
              </a:ext>
            </a:extLst>
          </p:cNvPr>
          <p:cNvSpPr>
            <a:spLocks noGrp="1" noChangeArrowheads="1"/>
          </p:cNvSpPr>
          <p:nvPr>
            <p:ph type="body" idx="1"/>
          </p:nvPr>
        </p:nvSpPr>
        <p:spPr>
          <a:xfrm>
            <a:off x="812800" y="1409700"/>
            <a:ext cx="7772400" cy="4876800"/>
          </a:xfrm>
        </p:spPr>
        <p:txBody>
          <a:bodyPr/>
          <a:lstStyle/>
          <a:p>
            <a:pPr marL="533400" indent="-533400" algn="just" eaLnBrk="0" hangingPunct="0">
              <a:lnSpc>
                <a:spcPct val="90000"/>
              </a:lnSpc>
              <a:buFont typeface="Times New Roman" panose="02020603050405020304" pitchFamily="18" charset="0"/>
              <a:buNone/>
            </a:pPr>
            <a:r>
              <a:rPr lang="zh-CN" altLang="en-US" sz="2400">
                <a:latin typeface="Times New Roman" panose="02020603050405020304" pitchFamily="18" charset="0"/>
                <a:ea typeface="宋体" panose="02010600030101010101" pitchFamily="2" charset="-122"/>
              </a:rPr>
              <a:t>描叙构件本身以及运行环境等的信息以及构件的导入信息等都封装在构件本身所在的</a:t>
            </a:r>
            <a:r>
              <a:rPr lang="en-US" altLang="zh-CN" sz="2400">
                <a:latin typeface="Times New Roman" panose="02020603050405020304" pitchFamily="18" charset="0"/>
                <a:ea typeface="宋体" panose="02010600030101010101" pitchFamily="2" charset="-122"/>
              </a:rPr>
              <a:t>dll</a:t>
            </a:r>
            <a:r>
              <a:rPr lang="zh-CN" altLang="en-US" sz="2400">
                <a:latin typeface="Times New Roman" panose="02020603050405020304" pitchFamily="18" charset="0"/>
                <a:ea typeface="宋体" panose="02010600030101010101" pitchFamily="2" charset="-122"/>
              </a:rPr>
              <a:t>中</a:t>
            </a:r>
          </a:p>
          <a:p>
            <a:pPr marL="533400" indent="-533400" algn="just" eaLnBrk="0" hangingPunct="0">
              <a:lnSpc>
                <a:spcPct val="90000"/>
              </a:lnSpc>
              <a:buFont typeface="Wingdings" panose="05000000000000000000" pitchFamily="2" charset="2"/>
              <a:buChar char="q"/>
            </a:pPr>
            <a:r>
              <a:rPr lang="en-US" altLang="zh-CN" sz="2400">
                <a:latin typeface="Times New Roman" panose="02020603050405020304" pitchFamily="18" charset="0"/>
                <a:ea typeface="宋体" panose="02010600030101010101" pitchFamily="2" charset="-122"/>
              </a:rPr>
              <a:t>uunm CAR_CLSID</a:t>
            </a:r>
          </a:p>
          <a:p>
            <a:pPr marL="533400" indent="-533400" algn="just" eaLnBrk="0" hangingPunct="0">
              <a:lnSpc>
                <a:spcPct val="90000"/>
              </a:lnSpc>
              <a:buFont typeface="Times New Roman" panose="02020603050405020304" pitchFamily="18" charset="0"/>
              <a:buNone/>
            </a:pPr>
            <a:r>
              <a:rPr lang="en-US" altLang="zh-CN" sz="2400" i="1">
                <a:latin typeface="Times New Roman" panose="02020603050405020304" pitchFamily="18" charset="0"/>
                <a:ea typeface="宋体" panose="02010600030101010101" pitchFamily="2" charset="-122"/>
              </a:rPr>
              <a:t> const CAR_CLSID CLSID_CHello = \</a:t>
            </a:r>
            <a:endParaRPr lang="en-US" altLang="zh-CN" sz="2400">
              <a:latin typeface="Times New Roman" panose="02020603050405020304" pitchFamily="18" charset="0"/>
              <a:ea typeface="宋体" panose="02010600030101010101" pitchFamily="2" charset="-122"/>
            </a:endParaRPr>
          </a:p>
          <a:p>
            <a:pPr marL="533400" indent="-533400" algn="just" eaLnBrk="0" hangingPunct="0">
              <a:lnSpc>
                <a:spcPct val="90000"/>
              </a:lnSpc>
              <a:buFont typeface="Times New Roman" panose="02020603050405020304" pitchFamily="18" charset="0"/>
              <a:buNone/>
            </a:pPr>
            <a:r>
              <a:rPr lang="en-US" altLang="zh-CN" sz="2400" i="1">
                <a:latin typeface="Times New Roman" panose="02020603050405020304" pitchFamily="18" charset="0"/>
                <a:ea typeface="宋体" panose="02010600030101010101" pitchFamily="2" charset="-122"/>
              </a:rPr>
              <a:t>{{0x3D19BC4C,0xB2C7,0x4EA5,{0x84,0x09,0x63,0xDB,0x93,0x0A,0xD1,0xB7}}, \</a:t>
            </a:r>
            <a:endParaRPr lang="en-US" altLang="zh-CN" sz="2400">
              <a:latin typeface="Times New Roman" panose="02020603050405020304" pitchFamily="18" charset="0"/>
              <a:ea typeface="宋体" panose="02010600030101010101" pitchFamily="2" charset="-122"/>
            </a:endParaRPr>
          </a:p>
          <a:p>
            <a:pPr marL="533400" indent="-533400" algn="just" eaLnBrk="0" hangingPunct="0">
              <a:lnSpc>
                <a:spcPct val="90000"/>
              </a:lnSpc>
              <a:buFont typeface="Times New Roman" panose="02020603050405020304" pitchFamily="18" charset="0"/>
              <a:buNone/>
            </a:pPr>
            <a:r>
              <a:rPr lang="en-US" altLang="zh-CN" sz="2400" i="1">
                <a:latin typeface="Times New Roman" panose="02020603050405020304" pitchFamily="18" charset="0"/>
                <a:ea typeface="宋体" panose="02010600030101010101" pitchFamily="2" charset="-122"/>
              </a:rPr>
              <a:t> L"http://www.koretide.com/ezcom/samples/hello.dll"};</a:t>
            </a:r>
            <a:r>
              <a:rPr lang="en-US" altLang="zh-CN" sz="2400">
                <a:latin typeface="Times New Roman" panose="02020603050405020304" pitchFamily="18" charset="0"/>
                <a:ea typeface="宋体" panose="02010600030101010101" pitchFamily="2" charset="-122"/>
              </a:rPr>
              <a:t> </a:t>
            </a:r>
          </a:p>
          <a:p>
            <a:pPr marL="533400" indent="-533400" algn="just" eaLnBrk="0" hangingPunct="0">
              <a:lnSpc>
                <a:spcPct val="90000"/>
              </a:lnSpc>
              <a:buFont typeface="Times New Roman" panose="02020603050405020304" pitchFamily="18" charset="0"/>
              <a:buNone/>
            </a:pPr>
            <a:endParaRPr lang="zh-CN" altLang="en-US" sz="2400">
              <a:latin typeface="Times New Roman" panose="02020603050405020304" pitchFamily="18" charset="0"/>
              <a:ea typeface="宋体" panose="02010600030101010101" pitchFamily="2" charset="-122"/>
            </a:endParaRPr>
          </a:p>
          <a:p>
            <a:pPr marL="533400" indent="-533400" algn="just" eaLnBrk="0" hangingPunct="0">
              <a:lnSpc>
                <a:spcPct val="90000"/>
              </a:lnSpc>
              <a:buFont typeface="Wingdings" panose="05000000000000000000" pitchFamily="2" charset="2"/>
              <a:buChar char="q"/>
            </a:pPr>
            <a:r>
              <a:rPr lang="zh-CN" altLang="en-US" sz="2400">
                <a:latin typeface="宋体" panose="02010600030101010101" pitchFamily="2" charset="-122"/>
                <a:ea typeface="宋体" panose="02010600030101010101" pitchFamily="2" charset="-122"/>
              </a:rPr>
              <a:t>导入信息的第二部分是关于构件的版本、最后修改日期、</a:t>
            </a:r>
            <a:r>
              <a:rPr lang="en-US" altLang="zh-CN" sz="2400">
                <a:latin typeface="Times New Roman" panose="02020603050405020304" pitchFamily="18" charset="0"/>
                <a:ea typeface="宋体" panose="02010600030101010101" pitchFamily="2" charset="-122"/>
              </a:rPr>
              <a:t>ClassInfo</a:t>
            </a:r>
            <a:r>
              <a:rPr lang="zh-CN" altLang="en-US" sz="2400">
                <a:latin typeface="宋体" panose="02010600030101010101" pitchFamily="2" charset="-122"/>
                <a:ea typeface="宋体" panose="02010600030101010101" pitchFamily="2" charset="-122"/>
              </a:rPr>
              <a:t>版本、更新周期等信息。</a:t>
            </a:r>
            <a:r>
              <a:rPr lang="zh-CN" altLang="en-US" sz="2400">
                <a:latin typeface="Times New Roman" panose="02020603050405020304" pitchFamily="18" charset="0"/>
                <a:ea typeface="宋体" panose="02010600030101010101" pitchFamily="2" charset="-122"/>
              </a:rPr>
              <a:t> </a:t>
            </a:r>
          </a:p>
          <a:p>
            <a:pPr marL="533400" indent="-533400" algn="just" eaLnBrk="0" hangingPunct="0">
              <a:lnSpc>
                <a:spcPct val="90000"/>
              </a:lnSpc>
              <a:buFont typeface="Times New Roman" panose="02020603050405020304" pitchFamily="18" charset="0"/>
              <a:buNone/>
            </a:pPr>
            <a:endParaRPr lang="zh-CN" altLang="en-US" sz="2400">
              <a:latin typeface="Times New Roman" panose="02020603050405020304" pitchFamily="18" charset="0"/>
              <a:ea typeface="宋体" panose="02010600030101010101" pitchFamily="2" charset="-122"/>
            </a:endParaRPr>
          </a:p>
          <a:p>
            <a:pPr marL="533400" indent="-533400" algn="just" eaLnBrk="0" hangingPunct="0">
              <a:lnSpc>
                <a:spcPct val="90000"/>
              </a:lnSpc>
              <a:buFont typeface="Times New Roman" panose="02020603050405020304" pitchFamily="18" charset="0"/>
              <a:buNone/>
            </a:pPr>
            <a:r>
              <a:rPr lang="zh-CN" altLang="en-US">
                <a:solidFill>
                  <a:srgbClr val="8AB632"/>
                </a:solidFill>
                <a:latin typeface="Times New Roman" panose="02020603050405020304" pitchFamily="18" charset="0"/>
                <a:ea typeface="宋体" panose="02010600030101010101" pitchFamily="2" charset="-122"/>
              </a:rPr>
              <a:t>   我们没有注册表？？？！！！</a:t>
            </a:r>
          </a:p>
        </p:txBody>
      </p:sp>
      <p:sp>
        <p:nvSpPr>
          <p:cNvPr id="772099" name="Rectangle 3">
            <a:extLst>
              <a:ext uri="{FF2B5EF4-FFF2-40B4-BE49-F238E27FC236}">
                <a16:creationId xmlns:a16="http://schemas.microsoft.com/office/drawing/2014/main" id="{742BB8A1-FA36-4BD8-B927-B2CDB044DFD0}"/>
              </a:ext>
            </a:extLst>
          </p:cNvPr>
          <p:cNvSpPr>
            <a:spLocks noGrp="1" noChangeArrowheads="1"/>
          </p:cNvSpPr>
          <p:nvPr>
            <p:ph type="title"/>
          </p:nvPr>
        </p:nvSpPr>
        <p:spPr/>
        <p:txBody>
          <a:bodyPr/>
          <a:lstStyle/>
          <a:p>
            <a:pPr algn="just"/>
            <a:r>
              <a:rPr lang="en-US" altLang="zh-CN" sz="2800">
                <a:latin typeface="宋体" panose="02010600030101010101" pitchFamily="2" charset="-122"/>
                <a:ea typeface="宋体" panose="02010600030101010101" pitchFamily="2" charset="-122"/>
              </a:rPr>
              <a:t>Registry</a:t>
            </a:r>
            <a:r>
              <a:rPr lang="zh-CN" altLang="en-US" sz="2800">
                <a:latin typeface="宋体" panose="02010600030101010101" pitchFamily="2" charset="-122"/>
                <a:ea typeface="宋体" panose="02010600030101010101" pitchFamily="2" charset="-122"/>
              </a:rPr>
              <a:t>的演变  </a:t>
            </a:r>
            <a:r>
              <a:rPr lang="en-US" altLang="zh-CN" sz="2800">
                <a:latin typeface="宋体" panose="02010600030101010101" pitchFamily="2" charset="-122"/>
                <a:ea typeface="宋体" panose="02010600030101010101" pitchFamily="2" charset="-122"/>
              </a:rPr>
              <a:t>CAR</a:t>
            </a:r>
            <a:r>
              <a:rPr lang="zh-CN" altLang="en-US" sz="2800">
                <a:latin typeface="宋体" panose="02010600030101010101" pitchFamily="2" charset="-122"/>
                <a:ea typeface="宋体" panose="02010600030101010101" pitchFamily="2" charset="-122"/>
              </a:rPr>
              <a:t>之道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C05BB53-8E32-412F-B142-EFE62735BC6C}"/>
              </a:ext>
            </a:extLst>
          </p:cNvPr>
          <p:cNvSpPr>
            <a:spLocks noGrp="1"/>
          </p:cNvSpPr>
          <p:nvPr>
            <p:ph type="sldNum" sz="quarter" idx="11"/>
          </p:nvPr>
        </p:nvSpPr>
        <p:spPr/>
        <p:txBody>
          <a:bodyPr/>
          <a:lstStyle/>
          <a:p>
            <a:fld id="{9FD8B719-E798-4D70-A121-31AD04BB7B2C}" type="slidenum">
              <a:rPr lang="zh-CN" altLang="en-US"/>
              <a:pPr/>
              <a:t>26</a:t>
            </a:fld>
            <a:endParaRPr lang="en-US" altLang="zh-CN"/>
          </a:p>
        </p:txBody>
      </p:sp>
      <p:sp>
        <p:nvSpPr>
          <p:cNvPr id="775170" name="Rectangle 2">
            <a:extLst>
              <a:ext uri="{FF2B5EF4-FFF2-40B4-BE49-F238E27FC236}">
                <a16:creationId xmlns:a16="http://schemas.microsoft.com/office/drawing/2014/main" id="{14FF47BE-231A-4CF0-8C4F-82E93086CDB8}"/>
              </a:ext>
            </a:extLst>
          </p:cNvPr>
          <p:cNvSpPr>
            <a:spLocks noGrp="1" noChangeArrowheads="1"/>
          </p:cNvSpPr>
          <p:nvPr>
            <p:ph type="body" idx="1"/>
          </p:nvPr>
        </p:nvSpPr>
        <p:spPr>
          <a:xfrm>
            <a:off x="812800" y="1409700"/>
            <a:ext cx="7772400" cy="4876800"/>
          </a:xfrm>
        </p:spPr>
        <p:txBody>
          <a:bodyPr/>
          <a:lstStyle/>
          <a:p>
            <a:pPr marL="533400" indent="-533400" algn="just" eaLnBrk="0" hangingPunct="0">
              <a:buFont typeface="Wingdings" panose="05000000000000000000" pitchFamily="2" charset="2"/>
              <a:buChar char="q"/>
            </a:pPr>
            <a:r>
              <a:rPr lang="en-US" altLang="zh-CN">
                <a:latin typeface="Times New Roman" panose="02020603050405020304" pitchFamily="18" charset="0"/>
                <a:ea typeface="宋体" panose="02010600030101010101" pitchFamily="2" charset="-122"/>
              </a:rPr>
              <a:t>uunm(</a:t>
            </a:r>
            <a:r>
              <a:rPr lang="en-US" altLang="en-US">
                <a:latin typeface="Times New Roman" panose="02020603050405020304" pitchFamily="18" charset="0"/>
                <a:ea typeface="宋体" panose="02010600030101010101" pitchFamily="2" charset="-122"/>
              </a:rPr>
              <a:t>universally unique </a:t>
            </a:r>
            <a:r>
              <a:rPr lang="en-US" altLang="zh-CN">
                <a:latin typeface="Times New Roman" panose="02020603050405020304" pitchFamily="18" charset="0"/>
                <a:ea typeface="宋体" panose="02010600030101010101" pitchFamily="2" charset="-122"/>
              </a:rPr>
              <a:t>name)</a:t>
            </a:r>
            <a:r>
              <a:rPr lang="zh-CN" altLang="en-US">
                <a:latin typeface="Times New Roman" panose="02020603050405020304" pitchFamily="18" charset="0"/>
                <a:ea typeface="宋体" panose="02010600030101010101" pitchFamily="2" charset="-122"/>
              </a:rPr>
              <a:t>的引入：</a:t>
            </a:r>
          </a:p>
          <a:p>
            <a:pPr marL="533400" indent="-533400" algn="just" eaLnBrk="0" hangingPunct="0">
              <a:buFont typeface="Wingdings" panose="05000000000000000000" pitchFamily="2" charset="2"/>
              <a:buNone/>
            </a:pPr>
            <a:r>
              <a:rPr lang="zh-CN" altLang="en-US">
                <a:latin typeface="Times New Roman" panose="02020603050405020304" pitchFamily="18" charset="0"/>
                <a:ea typeface="宋体" panose="02010600030101010101" pitchFamily="2" charset="-122"/>
              </a:rPr>
              <a:t>     不需要安装，注册</a:t>
            </a:r>
          </a:p>
          <a:p>
            <a:pPr marL="533400" indent="-533400" algn="just" eaLnBrk="0" hangingPunct="0">
              <a:buFont typeface="Wingdings" panose="05000000000000000000" pitchFamily="2" charset="2"/>
              <a:buNone/>
            </a:pPr>
            <a:r>
              <a:rPr lang="zh-CN" altLang="en-US">
                <a:latin typeface="Times New Roman" panose="02020603050405020304" pitchFamily="18" charset="0"/>
                <a:ea typeface="宋体" panose="02010600030101010101" pitchFamily="2" charset="-122"/>
              </a:rPr>
              <a:t>      结合数字签名等安全机制，防病毒</a:t>
            </a:r>
          </a:p>
          <a:p>
            <a:pPr marL="533400" indent="-533400" algn="just" eaLnBrk="0" hangingPunct="0">
              <a:buFont typeface="Wingdings" panose="05000000000000000000" pitchFamily="2" charset="2"/>
              <a:buChar char="q"/>
            </a:pPr>
            <a:endParaRPr lang="zh-CN" altLang="en-US">
              <a:latin typeface="Times New Roman" panose="02020603050405020304" pitchFamily="18" charset="0"/>
              <a:ea typeface="宋体" panose="02010600030101010101" pitchFamily="2" charset="-122"/>
            </a:endParaRPr>
          </a:p>
          <a:p>
            <a:pPr marL="533400" indent="-533400" algn="just" eaLnBrk="0" hangingPunct="0">
              <a:buFont typeface="Wingdings" panose="05000000000000000000" pitchFamily="2" charset="2"/>
              <a:buChar char="q"/>
            </a:pPr>
            <a:r>
              <a:rPr lang="zh-CN" altLang="en-US">
                <a:latin typeface="Times New Roman" panose="02020603050405020304" pitchFamily="18" charset="0"/>
                <a:ea typeface="宋体" panose="02010600030101010101" pitchFamily="2" charset="-122"/>
              </a:rPr>
              <a:t>构件版本等的引用，可以自动根据</a:t>
            </a:r>
            <a:r>
              <a:rPr lang="en-US" altLang="zh-CN">
                <a:latin typeface="Times New Roman" panose="02020603050405020304" pitchFamily="18" charset="0"/>
                <a:ea typeface="宋体" panose="02010600030101010101" pitchFamily="2" charset="-122"/>
              </a:rPr>
              <a:t>uunm</a:t>
            </a:r>
            <a:r>
              <a:rPr lang="zh-CN" altLang="en-US">
                <a:latin typeface="Times New Roman" panose="02020603050405020304" pitchFamily="18" charset="0"/>
                <a:ea typeface="宋体" panose="02010600030101010101" pitchFamily="2" charset="-122"/>
              </a:rPr>
              <a:t>更新</a:t>
            </a:r>
          </a:p>
          <a:p>
            <a:pPr marL="533400" indent="-533400" algn="just" eaLnBrk="0" hangingPunct="0">
              <a:buFont typeface="Times New Roman" panose="02020603050405020304" pitchFamily="18" charset="0"/>
              <a:buChar char="n"/>
            </a:pPr>
            <a:endParaRPr lang="zh-CN" altLang="en-US">
              <a:latin typeface="Times New Roman" panose="02020603050405020304" pitchFamily="18" charset="0"/>
              <a:ea typeface="宋体" panose="02010600030101010101" pitchFamily="2" charset="-122"/>
            </a:endParaRPr>
          </a:p>
          <a:p>
            <a:pPr marL="533400" indent="-533400" algn="just" eaLnBrk="0" hangingPunct="0">
              <a:buFont typeface="Times New Roman" panose="02020603050405020304" pitchFamily="18" charset="0"/>
              <a:buNone/>
            </a:pPr>
            <a:endParaRPr lang="zh-CN" altLang="en-US">
              <a:latin typeface="Times New Roman" panose="02020603050405020304" pitchFamily="18" charset="0"/>
              <a:ea typeface="宋体" panose="02010600030101010101" pitchFamily="2" charset="-122"/>
            </a:endParaRPr>
          </a:p>
          <a:p>
            <a:pPr marL="533400" indent="-533400" algn="just" eaLnBrk="0" hangingPunct="0">
              <a:buFont typeface="Times New Roman" panose="02020603050405020304" pitchFamily="18" charset="0"/>
              <a:buNone/>
            </a:pPr>
            <a:r>
              <a:rPr lang="zh-CN" altLang="en-US" sz="3200">
                <a:solidFill>
                  <a:srgbClr val="8AB632"/>
                </a:solidFill>
                <a:latin typeface="Times New Roman" panose="02020603050405020304" pitchFamily="18" charset="0"/>
                <a:ea typeface="宋体" panose="02010600030101010101" pitchFamily="2" charset="-122"/>
              </a:rPr>
              <a:t>   我们没有注册表？？？！！！</a:t>
            </a:r>
          </a:p>
        </p:txBody>
      </p:sp>
      <p:sp>
        <p:nvSpPr>
          <p:cNvPr id="775171" name="Rectangle 3">
            <a:extLst>
              <a:ext uri="{FF2B5EF4-FFF2-40B4-BE49-F238E27FC236}">
                <a16:creationId xmlns:a16="http://schemas.microsoft.com/office/drawing/2014/main" id="{8171D818-909E-4664-B058-BB55C95575C1}"/>
              </a:ext>
            </a:extLst>
          </p:cNvPr>
          <p:cNvSpPr>
            <a:spLocks noGrp="1" noChangeArrowheads="1"/>
          </p:cNvSpPr>
          <p:nvPr>
            <p:ph type="title"/>
          </p:nvPr>
        </p:nvSpPr>
        <p:spPr/>
        <p:txBody>
          <a:bodyPr/>
          <a:lstStyle/>
          <a:p>
            <a:pPr algn="just"/>
            <a:r>
              <a:rPr lang="en-US" altLang="zh-CN" sz="2800">
                <a:latin typeface="宋体" panose="02010600030101010101" pitchFamily="2" charset="-122"/>
                <a:ea typeface="宋体" panose="02010600030101010101" pitchFamily="2" charset="-122"/>
              </a:rPr>
              <a:t>Registry</a:t>
            </a:r>
            <a:r>
              <a:rPr lang="zh-CN" altLang="en-US" sz="2800">
                <a:latin typeface="宋体" panose="02010600030101010101" pitchFamily="2" charset="-122"/>
                <a:ea typeface="宋体" panose="02010600030101010101" pitchFamily="2" charset="-122"/>
              </a:rPr>
              <a:t>的演变  </a:t>
            </a:r>
            <a:r>
              <a:rPr lang="en-US" altLang="zh-CN" sz="2800">
                <a:latin typeface="宋体" panose="02010600030101010101" pitchFamily="2" charset="-122"/>
                <a:ea typeface="宋体" panose="02010600030101010101" pitchFamily="2" charset="-122"/>
              </a:rPr>
              <a:t>CAR</a:t>
            </a:r>
            <a:r>
              <a:rPr lang="zh-CN" altLang="en-US" sz="2800">
                <a:latin typeface="宋体" panose="02010600030101010101" pitchFamily="2" charset="-122"/>
                <a:ea typeface="宋体" panose="02010600030101010101" pitchFamily="2" charset="-122"/>
              </a:rPr>
              <a:t>之道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8A1BA12-759F-4B40-8DC2-001C4B5B1CD6}"/>
              </a:ext>
            </a:extLst>
          </p:cNvPr>
          <p:cNvSpPr>
            <a:spLocks noGrp="1"/>
          </p:cNvSpPr>
          <p:nvPr>
            <p:ph type="sldNum" sz="quarter" idx="11"/>
          </p:nvPr>
        </p:nvSpPr>
        <p:spPr/>
        <p:txBody>
          <a:bodyPr/>
          <a:lstStyle/>
          <a:p>
            <a:fld id="{2D10AC06-83E8-4D55-A128-6B488BE4B383}" type="slidenum">
              <a:rPr lang="zh-CN" altLang="en-US"/>
              <a:pPr/>
              <a:t>27</a:t>
            </a:fld>
            <a:endParaRPr lang="en-US" altLang="zh-CN"/>
          </a:p>
        </p:txBody>
      </p:sp>
      <p:sp>
        <p:nvSpPr>
          <p:cNvPr id="777218" name="Rectangle 2">
            <a:extLst>
              <a:ext uri="{FF2B5EF4-FFF2-40B4-BE49-F238E27FC236}">
                <a16:creationId xmlns:a16="http://schemas.microsoft.com/office/drawing/2014/main" id="{845F832E-C23A-4623-BFFF-49C5AF51997A}"/>
              </a:ext>
            </a:extLst>
          </p:cNvPr>
          <p:cNvSpPr>
            <a:spLocks noGrp="1" noChangeArrowheads="1"/>
          </p:cNvSpPr>
          <p:nvPr>
            <p:ph type="body" idx="1"/>
          </p:nvPr>
        </p:nvSpPr>
        <p:spPr>
          <a:xfrm>
            <a:off x="812800" y="1409700"/>
            <a:ext cx="7772400" cy="4876800"/>
          </a:xfrm>
        </p:spPr>
        <p:txBody>
          <a:bodyPr/>
          <a:lstStyle/>
          <a:p>
            <a:pPr marL="533400" indent="-533400" algn="just" eaLnBrk="0" hangingPunct="0">
              <a:lnSpc>
                <a:spcPct val="200000"/>
              </a:lnSpc>
              <a:buFont typeface="Times New Roman" panose="02020603050405020304" pitchFamily="18" charset="0"/>
              <a:buAutoNum type="arabicPeriod"/>
            </a:pPr>
            <a:r>
              <a:rPr lang="zh-CN" altLang="en-US">
                <a:latin typeface="Times New Roman" panose="02020603050405020304" pitchFamily="18" charset="0"/>
                <a:ea typeface="宋体" panose="02010600030101010101" pitchFamily="2" charset="-122"/>
              </a:rPr>
              <a:t> 基础软件平台</a:t>
            </a:r>
          </a:p>
          <a:p>
            <a:pPr marL="533400" indent="-533400" algn="just" eaLnBrk="0" hangingPunct="0">
              <a:lnSpc>
                <a:spcPct val="200000"/>
              </a:lnSpc>
              <a:buFont typeface="Times New Roman" panose="02020603050405020304" pitchFamily="18" charset="0"/>
              <a:buAutoNum type="arabicPeriod"/>
            </a:pPr>
            <a:r>
              <a:rPr lang="zh-CN" altLang="en-US">
                <a:latin typeface="Times New Roman" panose="02020603050405020304" pitchFamily="18" charset="0"/>
                <a:ea typeface="宋体" panose="02010600030101010101" pitchFamily="2" charset="-122"/>
              </a:rPr>
              <a:t>打造面向新的</a:t>
            </a:r>
            <a:r>
              <a:rPr lang="en-US" altLang="zh-CN">
                <a:latin typeface="Times New Roman" panose="02020603050405020304" pitchFamily="18" charset="0"/>
                <a:ea typeface="宋体" panose="02010600030101010101" pitchFamily="2" charset="-122"/>
              </a:rPr>
              <a:t>internet</a:t>
            </a:r>
            <a:r>
              <a:rPr lang="zh-CN" altLang="en-US">
                <a:latin typeface="Times New Roman" panose="02020603050405020304" pitchFamily="18" charset="0"/>
                <a:ea typeface="宋体" panose="02010600030101010101" pitchFamily="2" charset="-122"/>
              </a:rPr>
              <a:t>的操作系统</a:t>
            </a:r>
          </a:p>
          <a:p>
            <a:pPr marL="533400" indent="-533400" algn="just" eaLnBrk="0" hangingPunct="0">
              <a:lnSpc>
                <a:spcPct val="200000"/>
              </a:lnSpc>
              <a:buFont typeface="Times New Roman" panose="02020603050405020304" pitchFamily="18" charset="0"/>
              <a:buAutoNum type="arabicPeriod"/>
            </a:pPr>
            <a:r>
              <a:rPr lang="en-US" altLang="zh-CN">
                <a:latin typeface="Times New Roman" panose="02020603050405020304" pitchFamily="18" charset="0"/>
                <a:ea typeface="宋体" panose="02010600030101010101" pitchFamily="2" charset="-122"/>
              </a:rPr>
              <a:t>Made in China</a:t>
            </a:r>
          </a:p>
        </p:txBody>
      </p:sp>
      <p:sp>
        <p:nvSpPr>
          <p:cNvPr id="777219" name="Rectangle 3">
            <a:extLst>
              <a:ext uri="{FF2B5EF4-FFF2-40B4-BE49-F238E27FC236}">
                <a16:creationId xmlns:a16="http://schemas.microsoft.com/office/drawing/2014/main" id="{7CE0D619-F69B-46F2-AB37-E1015D2F5FFF}"/>
              </a:ext>
            </a:extLst>
          </p:cNvPr>
          <p:cNvSpPr>
            <a:spLocks noGrp="1" noChangeArrowheads="1"/>
          </p:cNvSpPr>
          <p:nvPr>
            <p:ph type="title"/>
          </p:nvPr>
        </p:nvSpPr>
        <p:spPr/>
        <p:txBody>
          <a:bodyPr/>
          <a:lstStyle/>
          <a:p>
            <a:pPr algn="just"/>
            <a:r>
              <a:rPr lang="en-US" altLang="zh-CN" sz="3200">
                <a:latin typeface="宋体" panose="02010600030101010101" pitchFamily="2" charset="-122"/>
              </a:rPr>
              <a:t>CAR</a:t>
            </a:r>
            <a:r>
              <a:rPr lang="zh-CN" altLang="en-US" sz="3200">
                <a:latin typeface="宋体" panose="02010600030101010101" pitchFamily="2" charset="-122"/>
              </a:rPr>
              <a:t>技术的意义</a:t>
            </a:r>
            <a:endParaRPr lang="zh-CN" altLang="en-US" sz="3200">
              <a:latin typeface="宋体" panose="02010600030101010101" pitchFamily="2"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6015D01-7958-444F-A513-F013FB1479A0}"/>
              </a:ext>
            </a:extLst>
          </p:cNvPr>
          <p:cNvSpPr>
            <a:spLocks noGrp="1"/>
          </p:cNvSpPr>
          <p:nvPr>
            <p:ph type="sldNum" sz="quarter" idx="11"/>
          </p:nvPr>
        </p:nvSpPr>
        <p:spPr/>
        <p:txBody>
          <a:bodyPr/>
          <a:lstStyle/>
          <a:p>
            <a:fld id="{8B19302A-83F6-4D61-9D99-0FEE07D02539}" type="slidenum">
              <a:rPr lang="zh-CN" altLang="en-US"/>
              <a:pPr/>
              <a:t>28</a:t>
            </a:fld>
            <a:endParaRPr lang="en-US" altLang="zh-CN"/>
          </a:p>
        </p:txBody>
      </p:sp>
      <p:sp>
        <p:nvSpPr>
          <p:cNvPr id="778242" name="Rectangle 2">
            <a:extLst>
              <a:ext uri="{FF2B5EF4-FFF2-40B4-BE49-F238E27FC236}">
                <a16:creationId xmlns:a16="http://schemas.microsoft.com/office/drawing/2014/main" id="{CD8F9168-7742-4BDA-918E-E61D15D6A035}"/>
              </a:ext>
            </a:extLst>
          </p:cNvPr>
          <p:cNvSpPr>
            <a:spLocks noGrp="1" noChangeArrowheads="1"/>
          </p:cNvSpPr>
          <p:nvPr>
            <p:ph type="body" idx="1"/>
          </p:nvPr>
        </p:nvSpPr>
        <p:spPr>
          <a:xfrm>
            <a:off x="812800" y="1409700"/>
            <a:ext cx="7772400" cy="4876800"/>
          </a:xfrm>
        </p:spPr>
        <p:txBody>
          <a:bodyPr/>
          <a:lstStyle/>
          <a:p>
            <a:pPr marL="533400" indent="-533400" algn="just" eaLnBrk="0" hangingPunct="0">
              <a:buFont typeface="Times New Roman" panose="02020603050405020304" pitchFamily="18" charset="0"/>
              <a:buNone/>
            </a:pPr>
            <a:r>
              <a:rPr lang="zh-CN" altLang="en-US" b="1">
                <a:latin typeface="Times New Roman" panose="02020603050405020304" pitchFamily="18" charset="0"/>
                <a:ea typeface="宋体" panose="02010600030101010101" pitchFamily="2" charset="-122"/>
              </a:rPr>
              <a:t>最后请各位：</a:t>
            </a:r>
          </a:p>
          <a:p>
            <a:pPr marL="533400" indent="-533400" algn="just" eaLnBrk="0" hangingPunct="0">
              <a:buFont typeface="Times New Roman" panose="02020603050405020304" pitchFamily="18" charset="0"/>
              <a:buNone/>
            </a:pPr>
            <a:r>
              <a:rPr lang="zh-CN" altLang="en-US" b="1">
                <a:latin typeface="Times New Roman" panose="02020603050405020304" pitchFamily="18" charset="0"/>
                <a:ea typeface="宋体" panose="02010600030101010101" pitchFamily="2" charset="-122"/>
              </a:rPr>
              <a:t>      关注科泰世纪</a:t>
            </a:r>
            <a:endParaRPr lang="en-US" altLang="zh-CN" b="1">
              <a:latin typeface="Times New Roman" panose="02020603050405020304" pitchFamily="18" charset="0"/>
              <a:ea typeface="宋体" panose="02010600030101010101" pitchFamily="2" charset="-122"/>
            </a:endParaRPr>
          </a:p>
          <a:p>
            <a:pPr marL="533400" indent="-533400" algn="just" eaLnBrk="0" hangingPunct="0">
              <a:buFont typeface="Times New Roman" panose="02020603050405020304" pitchFamily="18" charset="0"/>
              <a:buNone/>
            </a:pPr>
            <a:r>
              <a:rPr lang="zh-CN" altLang="en-US" b="1">
                <a:latin typeface="Times New Roman" panose="02020603050405020304" pitchFamily="18" charset="0"/>
                <a:ea typeface="宋体" panose="02010600030101010101" pitchFamily="2" charset="-122"/>
              </a:rPr>
              <a:t>      关注和欣操作系统</a:t>
            </a:r>
          </a:p>
          <a:p>
            <a:pPr marL="533400" indent="-533400" algn="just" eaLnBrk="0" hangingPunct="0">
              <a:buFont typeface="Times New Roman" panose="02020603050405020304" pitchFamily="18" charset="0"/>
              <a:buNone/>
            </a:pPr>
            <a:r>
              <a:rPr lang="zh-CN" altLang="en-US" b="1">
                <a:latin typeface="Times New Roman" panose="02020603050405020304" pitchFamily="18" charset="0"/>
                <a:ea typeface="宋体" panose="02010600030101010101" pitchFamily="2" charset="-122"/>
              </a:rPr>
              <a:t>      关注</a:t>
            </a:r>
            <a:r>
              <a:rPr lang="en-US" altLang="zh-CN" b="1">
                <a:latin typeface="Times New Roman" panose="02020603050405020304" pitchFamily="18" charset="0"/>
                <a:ea typeface="宋体" panose="02010600030101010101" pitchFamily="2" charset="-122"/>
              </a:rPr>
              <a:t>CAR</a:t>
            </a:r>
            <a:r>
              <a:rPr lang="zh-CN" altLang="en-US" b="1">
                <a:latin typeface="Times New Roman" panose="02020603050405020304" pitchFamily="18" charset="0"/>
                <a:ea typeface="宋体" panose="02010600030101010101" pitchFamily="2" charset="-122"/>
              </a:rPr>
              <a:t>构件技术</a:t>
            </a:r>
          </a:p>
          <a:p>
            <a:pPr marL="533400" indent="-533400" algn="just" eaLnBrk="0" hangingPunct="0">
              <a:buFont typeface="Times New Roman" panose="02020603050405020304" pitchFamily="18" charset="0"/>
              <a:buNone/>
            </a:pPr>
            <a:r>
              <a:rPr lang="zh-CN" altLang="en-US" b="1">
                <a:latin typeface="Times New Roman" panose="02020603050405020304" pitchFamily="18" charset="0"/>
                <a:ea typeface="宋体" panose="02010600030101010101" pitchFamily="2" charset="-122"/>
              </a:rPr>
              <a:t>      关注中国的基础软件开发</a:t>
            </a:r>
          </a:p>
          <a:p>
            <a:pPr marL="533400" indent="-533400" algn="just" eaLnBrk="0" hangingPunct="0">
              <a:buFont typeface="Times New Roman" panose="02020603050405020304" pitchFamily="18" charset="0"/>
              <a:buNone/>
            </a:pPr>
            <a:r>
              <a:rPr lang="zh-CN" altLang="en-US" b="1">
                <a:latin typeface="Times New Roman" panose="02020603050405020304" pitchFamily="18" charset="0"/>
                <a:ea typeface="宋体" panose="02010600030101010101" pitchFamily="2" charset="-122"/>
              </a:rPr>
              <a:t>      关注中国软件业的明天。。。。。。。</a:t>
            </a:r>
          </a:p>
          <a:p>
            <a:pPr marL="533400" indent="-533400" algn="just" eaLnBrk="0" hangingPunct="0">
              <a:buFont typeface="Times New Roman" panose="02020603050405020304" pitchFamily="18" charset="0"/>
              <a:buNone/>
            </a:pPr>
            <a:r>
              <a:rPr lang="zh-CN" altLang="en-US" b="1">
                <a:latin typeface="Times New Roman" panose="02020603050405020304" pitchFamily="18" charset="0"/>
                <a:ea typeface="宋体" panose="02010600030101010101" pitchFamily="2" charset="-122"/>
              </a:rPr>
              <a:t>    </a:t>
            </a:r>
          </a:p>
          <a:p>
            <a:pPr marL="533400" indent="-533400" algn="just" eaLnBrk="0" hangingPunct="0">
              <a:buFont typeface="Times New Roman" panose="02020603050405020304" pitchFamily="18" charset="0"/>
              <a:buChar char="n"/>
            </a:pPr>
            <a:endParaRPr lang="en-US" altLang="zh-CN" b="1">
              <a:latin typeface="Times New Roman" panose="02020603050405020304" pitchFamily="18" charset="0"/>
              <a:ea typeface="宋体" panose="02010600030101010101" pitchFamily="2" charset="-122"/>
            </a:endParaRPr>
          </a:p>
        </p:txBody>
      </p:sp>
      <p:sp>
        <p:nvSpPr>
          <p:cNvPr id="778243" name="Rectangle 3">
            <a:extLst>
              <a:ext uri="{FF2B5EF4-FFF2-40B4-BE49-F238E27FC236}">
                <a16:creationId xmlns:a16="http://schemas.microsoft.com/office/drawing/2014/main" id="{430E2B96-98A2-46CD-A5A0-7189D492D772}"/>
              </a:ext>
            </a:extLst>
          </p:cNvPr>
          <p:cNvSpPr>
            <a:spLocks noGrp="1" noChangeArrowheads="1"/>
          </p:cNvSpPr>
          <p:nvPr>
            <p:ph type="title"/>
          </p:nvPr>
        </p:nvSpPr>
        <p:spPr/>
        <p:txBody>
          <a:bodyPr/>
          <a:lstStyle/>
          <a:p>
            <a:pPr algn="just"/>
            <a:r>
              <a:rPr lang="zh-CN" altLang="en-US" sz="3200">
                <a:latin typeface="宋体" panose="02010600030101010101" pitchFamily="2" charset="-122"/>
              </a:rPr>
              <a:t>关注中国的软件开发</a:t>
            </a:r>
            <a:endParaRPr lang="zh-CN" altLang="en-US" sz="3200">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a:extLst>
              <a:ext uri="{FF2B5EF4-FFF2-40B4-BE49-F238E27FC236}">
                <a16:creationId xmlns:a16="http://schemas.microsoft.com/office/drawing/2014/main" id="{621E26B4-22BE-4D07-A3C3-E5927E13D72C}"/>
              </a:ext>
            </a:extLst>
          </p:cNvPr>
          <p:cNvSpPr>
            <a:spLocks noGrp="1" noChangeArrowheads="1"/>
          </p:cNvSpPr>
          <p:nvPr>
            <p:ph type="ctrTitle"/>
          </p:nvPr>
        </p:nvSpPr>
        <p:spPr>
          <a:xfrm>
            <a:off x="990600" y="2082800"/>
            <a:ext cx="7894638" cy="4229100"/>
          </a:xfrm>
        </p:spPr>
        <p:txBody>
          <a:bodyPr/>
          <a:lstStyle/>
          <a:p>
            <a:pPr algn="ctr"/>
            <a:r>
              <a:rPr lang="zh-CN" altLang="en-US" sz="6000"/>
              <a:t>谢谢大家</a:t>
            </a:r>
            <a:br>
              <a:rPr lang="zh-CN" altLang="en-US" sz="6000"/>
            </a:br>
            <a:r>
              <a:rPr lang="en-US" altLang="zh-CN" sz="6000"/>
              <a:t>Q&amp;A</a:t>
            </a:r>
            <a:br>
              <a:rPr lang="en-US" altLang="zh-CN" sz="6000"/>
            </a:br>
            <a:r>
              <a:rPr lang="en-US" altLang="zh-CN" sz="6000"/>
              <a:t>www.koretide.com.cn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6D236425-A8EF-4EE5-AFA6-D4F4815E91D7}"/>
              </a:ext>
            </a:extLst>
          </p:cNvPr>
          <p:cNvSpPr>
            <a:spLocks noGrp="1"/>
          </p:cNvSpPr>
          <p:nvPr>
            <p:ph type="sldNum" sz="quarter" idx="11"/>
          </p:nvPr>
        </p:nvSpPr>
        <p:spPr/>
        <p:txBody>
          <a:bodyPr/>
          <a:lstStyle/>
          <a:p>
            <a:fld id="{3CEE96B6-2A76-405E-85BB-45067F10578A}" type="slidenum">
              <a:rPr lang="zh-CN" altLang="en-US"/>
              <a:pPr/>
              <a:t>3</a:t>
            </a:fld>
            <a:endParaRPr lang="en-US" altLang="zh-CN"/>
          </a:p>
        </p:txBody>
      </p:sp>
      <p:sp>
        <p:nvSpPr>
          <p:cNvPr id="741378" name="Rectangle 2">
            <a:extLst>
              <a:ext uri="{FF2B5EF4-FFF2-40B4-BE49-F238E27FC236}">
                <a16:creationId xmlns:a16="http://schemas.microsoft.com/office/drawing/2014/main" id="{D682B7DB-28E4-4E32-A5D2-4E6942F672D0}"/>
              </a:ext>
            </a:extLst>
          </p:cNvPr>
          <p:cNvSpPr>
            <a:spLocks noGrp="1" noChangeArrowheads="1"/>
          </p:cNvSpPr>
          <p:nvPr>
            <p:ph type="title"/>
          </p:nvPr>
        </p:nvSpPr>
        <p:spPr>
          <a:xfrm>
            <a:off x="1150938" y="228600"/>
            <a:ext cx="7793037" cy="1058863"/>
          </a:xfrm>
        </p:spPr>
        <p:txBody>
          <a:bodyPr/>
          <a:lstStyle/>
          <a:p>
            <a:r>
              <a:rPr lang="zh-CN" altLang="en-US"/>
              <a:t>构件</a:t>
            </a:r>
            <a:r>
              <a:rPr lang="zh-CN" altLang="en-US">
                <a:latin typeface="Times New Roman" panose="02020603050405020304" pitchFamily="18" charset="0"/>
              </a:rPr>
              <a:t>技术概要</a:t>
            </a:r>
          </a:p>
        </p:txBody>
      </p:sp>
      <p:sp>
        <p:nvSpPr>
          <p:cNvPr id="741379" name="Rectangle 3">
            <a:extLst>
              <a:ext uri="{FF2B5EF4-FFF2-40B4-BE49-F238E27FC236}">
                <a16:creationId xmlns:a16="http://schemas.microsoft.com/office/drawing/2014/main" id="{4CCF469E-2505-493D-A4D7-1836AF19FCA3}"/>
              </a:ext>
            </a:extLst>
          </p:cNvPr>
          <p:cNvSpPr>
            <a:spLocks noGrp="1" noChangeArrowheads="1"/>
          </p:cNvSpPr>
          <p:nvPr>
            <p:ph type="body" idx="1"/>
          </p:nvPr>
        </p:nvSpPr>
        <p:spPr>
          <a:xfrm>
            <a:off x="715963" y="1922463"/>
            <a:ext cx="7921625" cy="3605212"/>
          </a:xfrm>
        </p:spPr>
        <p:txBody>
          <a:bodyPr/>
          <a:lstStyle/>
          <a:p>
            <a:r>
              <a:rPr lang="zh-CN" altLang="en-US"/>
              <a:t>构件技术主要解决的问题</a:t>
            </a:r>
          </a:p>
          <a:p>
            <a:pPr lvl="1">
              <a:lnSpc>
                <a:spcPct val="150000"/>
              </a:lnSpc>
            </a:pPr>
            <a:r>
              <a:rPr lang="zh-CN" altLang="en-US"/>
              <a:t>不同来源的构件实现互操作</a:t>
            </a:r>
          </a:p>
          <a:p>
            <a:pPr lvl="1">
              <a:lnSpc>
                <a:spcPct val="150000"/>
              </a:lnSpc>
            </a:pPr>
            <a:r>
              <a:rPr lang="zh-CN" altLang="en-US"/>
              <a:t>构件升级不会影响其它构件</a:t>
            </a:r>
          </a:p>
          <a:p>
            <a:pPr lvl="1">
              <a:lnSpc>
                <a:spcPct val="150000"/>
              </a:lnSpc>
            </a:pPr>
            <a:r>
              <a:rPr lang="zh-CN" altLang="en-US"/>
              <a:t>独立于编程语言</a:t>
            </a:r>
          </a:p>
          <a:p>
            <a:pPr lvl="1">
              <a:lnSpc>
                <a:spcPct val="150000"/>
              </a:lnSpc>
            </a:pPr>
            <a:r>
              <a:rPr lang="zh-CN" altLang="en-US"/>
              <a:t>构件运行环境的透明性</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a:extLst>
              <a:ext uri="{FF2B5EF4-FFF2-40B4-BE49-F238E27FC236}">
                <a16:creationId xmlns:a16="http://schemas.microsoft.com/office/drawing/2014/main" id="{9FB5D1D0-4AAD-4ABF-9A65-3AB8CED4DE78}"/>
              </a:ext>
            </a:extLst>
          </p:cNvPr>
          <p:cNvSpPr>
            <a:spLocks noGrp="1"/>
          </p:cNvSpPr>
          <p:nvPr>
            <p:ph type="sldNum" sz="quarter" idx="11"/>
          </p:nvPr>
        </p:nvSpPr>
        <p:spPr/>
        <p:txBody>
          <a:bodyPr/>
          <a:lstStyle/>
          <a:p>
            <a:fld id="{0677F334-13D7-4DD0-836C-FC30879CF869}" type="slidenum">
              <a:rPr lang="zh-CN" altLang="en-US"/>
              <a:pPr/>
              <a:t>4</a:t>
            </a:fld>
            <a:endParaRPr lang="en-US" altLang="zh-CN"/>
          </a:p>
        </p:txBody>
      </p:sp>
      <p:sp>
        <p:nvSpPr>
          <p:cNvPr id="739330" name="Rectangle 2">
            <a:extLst>
              <a:ext uri="{FF2B5EF4-FFF2-40B4-BE49-F238E27FC236}">
                <a16:creationId xmlns:a16="http://schemas.microsoft.com/office/drawing/2014/main" id="{A1EBD40C-40D9-4DFA-A827-8806D427C7F8}"/>
              </a:ext>
            </a:extLst>
          </p:cNvPr>
          <p:cNvSpPr>
            <a:spLocks noGrp="1" noChangeArrowheads="1"/>
          </p:cNvSpPr>
          <p:nvPr>
            <p:ph type="title"/>
          </p:nvPr>
        </p:nvSpPr>
        <p:spPr/>
        <p:txBody>
          <a:bodyPr/>
          <a:lstStyle/>
          <a:p>
            <a:r>
              <a:rPr lang="en-US" altLang="zh-CN"/>
              <a:t>CAR</a:t>
            </a:r>
            <a:r>
              <a:rPr lang="zh-CN" altLang="en-US"/>
              <a:t>编程模型</a:t>
            </a:r>
          </a:p>
        </p:txBody>
      </p:sp>
      <p:sp>
        <p:nvSpPr>
          <p:cNvPr id="739331" name="Rectangle 3">
            <a:extLst>
              <a:ext uri="{FF2B5EF4-FFF2-40B4-BE49-F238E27FC236}">
                <a16:creationId xmlns:a16="http://schemas.microsoft.com/office/drawing/2014/main" id="{83624CD1-0C28-4612-8714-38B506ACD24E}"/>
              </a:ext>
            </a:extLst>
          </p:cNvPr>
          <p:cNvSpPr>
            <a:spLocks noGrp="1" noChangeArrowheads="1"/>
          </p:cNvSpPr>
          <p:nvPr>
            <p:ph type="body" idx="1"/>
          </p:nvPr>
        </p:nvSpPr>
        <p:spPr>
          <a:xfrm>
            <a:off x="788988" y="1797050"/>
            <a:ext cx="7772400" cy="876300"/>
          </a:xfrm>
        </p:spPr>
        <p:txBody>
          <a:bodyPr/>
          <a:lstStyle/>
          <a:p>
            <a:r>
              <a:rPr lang="en-US" altLang="zh-CN" sz="2400" b="1">
                <a:latin typeface="Times New Roman" panose="02020603050405020304" pitchFamily="18" charset="0"/>
              </a:rPr>
              <a:t>Dynamically generate proxy/stub</a:t>
            </a:r>
            <a:endParaRPr lang="zh-CN" altLang="en-US" sz="2400" b="1">
              <a:latin typeface="Times New Roman" panose="02020603050405020304" pitchFamily="18" charset="0"/>
            </a:endParaRPr>
          </a:p>
        </p:txBody>
      </p:sp>
      <p:grpSp>
        <p:nvGrpSpPr>
          <p:cNvPr id="739383" name="Group 55">
            <a:extLst>
              <a:ext uri="{FF2B5EF4-FFF2-40B4-BE49-F238E27FC236}">
                <a16:creationId xmlns:a16="http://schemas.microsoft.com/office/drawing/2014/main" id="{7909256C-8E6A-45AF-AAA4-14235B39274B}"/>
              </a:ext>
            </a:extLst>
          </p:cNvPr>
          <p:cNvGrpSpPr>
            <a:grpSpLocks/>
          </p:cNvGrpSpPr>
          <p:nvPr/>
        </p:nvGrpSpPr>
        <p:grpSpPr bwMode="auto">
          <a:xfrm>
            <a:off x="212725" y="2744788"/>
            <a:ext cx="8567738" cy="3160712"/>
            <a:chOff x="134" y="1729"/>
            <a:chExt cx="5397" cy="1991"/>
          </a:xfrm>
        </p:grpSpPr>
        <p:sp>
          <p:nvSpPr>
            <p:cNvPr id="739358" name="AutoShape 30">
              <a:extLst>
                <a:ext uri="{FF2B5EF4-FFF2-40B4-BE49-F238E27FC236}">
                  <a16:creationId xmlns:a16="http://schemas.microsoft.com/office/drawing/2014/main" id="{7EA3453F-FEA3-4AD2-90C3-CF5B7C8CACDB}"/>
                </a:ext>
              </a:extLst>
            </p:cNvPr>
            <p:cNvSpPr>
              <a:spLocks noChangeArrowheads="1"/>
            </p:cNvSpPr>
            <p:nvPr/>
          </p:nvSpPr>
          <p:spPr bwMode="auto">
            <a:xfrm>
              <a:off x="1896" y="1800"/>
              <a:ext cx="1651" cy="1920"/>
            </a:xfrm>
            <a:prstGeom prst="roundRect">
              <a:avLst>
                <a:gd name="adj" fmla="val 16667"/>
              </a:avLst>
            </a:prstGeom>
            <a:solidFill>
              <a:srgbClr val="DEEDB5">
                <a:alpha val="50000"/>
              </a:srgbClr>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a:p>
          </p:txBody>
        </p:sp>
        <p:sp>
          <p:nvSpPr>
            <p:cNvPr id="739359" name="AutoShape 31">
              <a:extLst>
                <a:ext uri="{FF2B5EF4-FFF2-40B4-BE49-F238E27FC236}">
                  <a16:creationId xmlns:a16="http://schemas.microsoft.com/office/drawing/2014/main" id="{C3C387F1-4E04-4DD3-AE6A-3E5E77E5CB8A}"/>
                </a:ext>
              </a:extLst>
            </p:cNvPr>
            <p:cNvSpPr>
              <a:spLocks noChangeArrowheads="1"/>
            </p:cNvSpPr>
            <p:nvPr/>
          </p:nvSpPr>
          <p:spPr bwMode="auto">
            <a:xfrm>
              <a:off x="3621" y="2287"/>
              <a:ext cx="363" cy="228"/>
            </a:xfrm>
            <a:prstGeom prst="rightArrow">
              <a:avLst>
                <a:gd name="adj1" fmla="val 50037"/>
                <a:gd name="adj2" fmla="val 63080"/>
              </a:avLst>
            </a:prstGeom>
            <a:solidFill>
              <a:srgbClr val="66FFFF"/>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739360" name="Text Box 32">
              <a:extLst>
                <a:ext uri="{FF2B5EF4-FFF2-40B4-BE49-F238E27FC236}">
                  <a16:creationId xmlns:a16="http://schemas.microsoft.com/office/drawing/2014/main" id="{9659F954-EF30-411F-9186-3699CD9DAE77}"/>
                </a:ext>
              </a:extLst>
            </p:cNvPr>
            <p:cNvSpPr txBox="1">
              <a:spLocks noChangeArrowheads="1"/>
            </p:cNvSpPr>
            <p:nvPr/>
          </p:nvSpPr>
          <p:spPr bwMode="auto">
            <a:xfrm>
              <a:off x="1826" y="3116"/>
              <a:ext cx="1801"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b="1">
                  <a:solidFill>
                    <a:srgbClr val="000000"/>
                  </a:solidFill>
                  <a:latin typeface="Times New Roman" panose="02020603050405020304" pitchFamily="18" charset="0"/>
                </a:rPr>
                <a:t>Proxy Generated at Run-time</a:t>
              </a:r>
              <a:endParaRPr lang="en-US" altLang="zh-CN">
                <a:solidFill>
                  <a:srgbClr val="000000"/>
                </a:solidFill>
                <a:latin typeface="Times New Roman" panose="02020603050405020304" pitchFamily="18" charset="0"/>
              </a:endParaRPr>
            </a:p>
          </p:txBody>
        </p:sp>
        <p:sp>
          <p:nvSpPr>
            <p:cNvPr id="739361" name="Text Box 33">
              <a:extLst>
                <a:ext uri="{FF2B5EF4-FFF2-40B4-BE49-F238E27FC236}">
                  <a16:creationId xmlns:a16="http://schemas.microsoft.com/office/drawing/2014/main" id="{F5CD0F2D-B3A9-4BC8-AB7F-DE89FF2C2695}"/>
                </a:ext>
              </a:extLst>
            </p:cNvPr>
            <p:cNvSpPr txBox="1">
              <a:spLocks noChangeArrowheads="1"/>
            </p:cNvSpPr>
            <p:nvPr/>
          </p:nvSpPr>
          <p:spPr bwMode="auto">
            <a:xfrm>
              <a:off x="4104" y="3210"/>
              <a:ext cx="1289"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b="1">
                  <a:solidFill>
                    <a:schemeClr val="bg2"/>
                  </a:solidFill>
                  <a:latin typeface="Times New Roman" panose="02020603050405020304" pitchFamily="18" charset="0"/>
                </a:rPr>
                <a:t>Component</a:t>
              </a:r>
              <a:endParaRPr lang="en-US" altLang="zh-CN">
                <a:solidFill>
                  <a:schemeClr val="bg2"/>
                </a:solidFill>
                <a:latin typeface="Times New Roman" panose="02020603050405020304" pitchFamily="18" charset="0"/>
              </a:endParaRPr>
            </a:p>
          </p:txBody>
        </p:sp>
        <p:sp>
          <p:nvSpPr>
            <p:cNvPr id="739362" name="Oval 34">
              <a:extLst>
                <a:ext uri="{FF2B5EF4-FFF2-40B4-BE49-F238E27FC236}">
                  <a16:creationId xmlns:a16="http://schemas.microsoft.com/office/drawing/2014/main" id="{836A009F-A4E3-42D3-B507-F25BEFF3D658}"/>
                </a:ext>
              </a:extLst>
            </p:cNvPr>
            <p:cNvSpPr>
              <a:spLocks noChangeArrowheads="1"/>
            </p:cNvSpPr>
            <p:nvPr/>
          </p:nvSpPr>
          <p:spPr bwMode="auto">
            <a:xfrm>
              <a:off x="4051" y="1729"/>
              <a:ext cx="1480" cy="1335"/>
            </a:xfrm>
            <a:prstGeom prst="ellipse">
              <a:avLst/>
            </a:prstGeom>
            <a:solidFill>
              <a:srgbClr val="00CCFF"/>
            </a:solidFill>
            <a:ln w="9525">
              <a:solidFill>
                <a:srgbClr val="000000"/>
              </a:solidFill>
              <a:round/>
              <a:headEnd/>
              <a:tailEnd/>
            </a:ln>
            <a:effectLst>
              <a:outerShdw dist="107763" dir="2700000" algn="ctr" rotWithShape="0">
                <a:srgbClr val="808080"/>
              </a:outerShdw>
            </a:effectLst>
          </p:spPr>
          <p:txBody>
            <a:bodyPr/>
            <a:lstStyle/>
            <a:p>
              <a:endParaRPr lang="zh-CN" altLang="en-US"/>
            </a:p>
          </p:txBody>
        </p:sp>
        <p:sp>
          <p:nvSpPr>
            <p:cNvPr id="739363" name="Oval 35">
              <a:extLst>
                <a:ext uri="{FF2B5EF4-FFF2-40B4-BE49-F238E27FC236}">
                  <a16:creationId xmlns:a16="http://schemas.microsoft.com/office/drawing/2014/main" id="{19167FA6-B385-4849-B066-58CCB4BDC403}"/>
                </a:ext>
              </a:extLst>
            </p:cNvPr>
            <p:cNvSpPr>
              <a:spLocks noChangeArrowheads="1"/>
            </p:cNvSpPr>
            <p:nvPr/>
          </p:nvSpPr>
          <p:spPr bwMode="auto">
            <a:xfrm>
              <a:off x="4651" y="2521"/>
              <a:ext cx="547" cy="486"/>
            </a:xfrm>
            <a:prstGeom prst="ellipse">
              <a:avLst/>
            </a:prstGeom>
            <a:solidFill>
              <a:srgbClr val="FFFF99"/>
            </a:solidFill>
            <a:ln w="9525">
              <a:solidFill>
                <a:srgbClr val="000000"/>
              </a:solidFill>
              <a:prstDash val="dash"/>
              <a:round/>
              <a:headEnd/>
              <a:tailEnd/>
            </a:ln>
            <a:effectLst>
              <a:outerShdw dist="35921" dir="2700000" algn="ctr" rotWithShape="0">
                <a:srgbClr val="808080"/>
              </a:outerShdw>
            </a:effectLst>
          </p:spPr>
          <p:txBody>
            <a:bodyPr/>
            <a:lstStyle/>
            <a:p>
              <a:endParaRPr lang="zh-CN" altLang="en-US"/>
            </a:p>
          </p:txBody>
        </p:sp>
        <p:sp>
          <p:nvSpPr>
            <p:cNvPr id="739364" name="Text Box 36">
              <a:extLst>
                <a:ext uri="{FF2B5EF4-FFF2-40B4-BE49-F238E27FC236}">
                  <a16:creationId xmlns:a16="http://schemas.microsoft.com/office/drawing/2014/main" id="{31A36F7C-9451-4FC1-82C6-6802A464BF61}"/>
                </a:ext>
              </a:extLst>
            </p:cNvPr>
            <p:cNvSpPr txBox="1">
              <a:spLocks noChangeArrowheads="1"/>
            </p:cNvSpPr>
            <p:nvPr/>
          </p:nvSpPr>
          <p:spPr bwMode="auto">
            <a:xfrm>
              <a:off x="4628" y="2628"/>
              <a:ext cx="616" cy="279"/>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sz="2100" b="1">
                  <a:solidFill>
                    <a:srgbClr val="000000"/>
                  </a:solidFill>
                  <a:latin typeface="Times New Roman" panose="02020603050405020304" pitchFamily="18" charset="0"/>
                </a:rPr>
                <a:t>Class</a:t>
              </a:r>
            </a:p>
          </p:txBody>
        </p:sp>
        <p:sp>
          <p:nvSpPr>
            <p:cNvPr id="739365" name="Oval 37">
              <a:extLst>
                <a:ext uri="{FF2B5EF4-FFF2-40B4-BE49-F238E27FC236}">
                  <a16:creationId xmlns:a16="http://schemas.microsoft.com/office/drawing/2014/main" id="{D4448587-77CF-47D0-A9F1-F59134750846}"/>
                </a:ext>
              </a:extLst>
            </p:cNvPr>
            <p:cNvSpPr>
              <a:spLocks noChangeArrowheads="1"/>
            </p:cNvSpPr>
            <p:nvPr/>
          </p:nvSpPr>
          <p:spPr bwMode="auto">
            <a:xfrm>
              <a:off x="4898" y="2017"/>
              <a:ext cx="547" cy="486"/>
            </a:xfrm>
            <a:prstGeom prst="ellipse">
              <a:avLst/>
            </a:prstGeom>
            <a:solidFill>
              <a:srgbClr val="FFFF99"/>
            </a:solidFill>
            <a:ln w="9525">
              <a:solidFill>
                <a:srgbClr val="000000"/>
              </a:solidFill>
              <a:prstDash val="dash"/>
              <a:round/>
              <a:headEnd/>
              <a:tailEnd/>
            </a:ln>
            <a:effectLst>
              <a:outerShdw dist="35921" dir="2700000" algn="ctr" rotWithShape="0">
                <a:srgbClr val="808080"/>
              </a:outerShdw>
            </a:effectLst>
          </p:spPr>
          <p:txBody>
            <a:bodyPr/>
            <a:lstStyle/>
            <a:p>
              <a:endParaRPr lang="zh-CN" altLang="en-US"/>
            </a:p>
          </p:txBody>
        </p:sp>
        <p:sp>
          <p:nvSpPr>
            <p:cNvPr id="739366" name="Oval 38">
              <a:extLst>
                <a:ext uri="{FF2B5EF4-FFF2-40B4-BE49-F238E27FC236}">
                  <a16:creationId xmlns:a16="http://schemas.microsoft.com/office/drawing/2014/main" id="{D8AB9426-0581-4B13-BC8A-0E9E29B93E36}"/>
                </a:ext>
              </a:extLst>
            </p:cNvPr>
            <p:cNvSpPr>
              <a:spLocks noChangeArrowheads="1"/>
            </p:cNvSpPr>
            <p:nvPr/>
          </p:nvSpPr>
          <p:spPr bwMode="auto">
            <a:xfrm>
              <a:off x="4333" y="1819"/>
              <a:ext cx="547" cy="486"/>
            </a:xfrm>
            <a:prstGeom prst="ellipse">
              <a:avLst/>
            </a:prstGeom>
            <a:solidFill>
              <a:srgbClr val="FFFF99"/>
            </a:solidFill>
            <a:ln w="9525">
              <a:solidFill>
                <a:srgbClr val="000000"/>
              </a:solidFill>
              <a:prstDash val="dash"/>
              <a:round/>
              <a:headEnd/>
              <a:tailEnd/>
            </a:ln>
            <a:effectLst>
              <a:outerShdw dist="35921" dir="2700000" algn="ctr" rotWithShape="0">
                <a:srgbClr val="808080"/>
              </a:outerShdw>
            </a:effectLst>
          </p:spPr>
          <p:txBody>
            <a:bodyPr/>
            <a:lstStyle/>
            <a:p>
              <a:endParaRPr lang="zh-CN" altLang="en-US"/>
            </a:p>
          </p:txBody>
        </p:sp>
        <p:sp>
          <p:nvSpPr>
            <p:cNvPr id="739367" name="Oval 39">
              <a:extLst>
                <a:ext uri="{FF2B5EF4-FFF2-40B4-BE49-F238E27FC236}">
                  <a16:creationId xmlns:a16="http://schemas.microsoft.com/office/drawing/2014/main" id="{D91285ED-B401-491C-9CCA-25DC01530EDE}"/>
                </a:ext>
              </a:extLst>
            </p:cNvPr>
            <p:cNvSpPr>
              <a:spLocks noChangeArrowheads="1"/>
            </p:cNvSpPr>
            <p:nvPr/>
          </p:nvSpPr>
          <p:spPr bwMode="auto">
            <a:xfrm>
              <a:off x="4125" y="2305"/>
              <a:ext cx="547" cy="486"/>
            </a:xfrm>
            <a:prstGeom prst="ellipse">
              <a:avLst/>
            </a:prstGeom>
            <a:solidFill>
              <a:srgbClr val="FFFF99"/>
            </a:solidFill>
            <a:ln w="9525">
              <a:solidFill>
                <a:srgbClr val="000000"/>
              </a:solidFill>
              <a:prstDash val="dash"/>
              <a:round/>
              <a:headEnd/>
              <a:tailEnd/>
            </a:ln>
            <a:effectLst>
              <a:outerShdw dist="35921" dir="2700000" algn="ctr" rotWithShape="0">
                <a:srgbClr val="808080"/>
              </a:outerShdw>
            </a:effectLst>
          </p:spPr>
          <p:txBody>
            <a:bodyPr/>
            <a:lstStyle/>
            <a:p>
              <a:endParaRPr lang="zh-CN" altLang="en-US"/>
            </a:p>
          </p:txBody>
        </p:sp>
        <p:sp>
          <p:nvSpPr>
            <p:cNvPr id="739368" name="Text Box 40">
              <a:extLst>
                <a:ext uri="{FF2B5EF4-FFF2-40B4-BE49-F238E27FC236}">
                  <a16:creationId xmlns:a16="http://schemas.microsoft.com/office/drawing/2014/main" id="{00100F73-32E8-4CED-96B8-383D4368956B}"/>
                </a:ext>
              </a:extLst>
            </p:cNvPr>
            <p:cNvSpPr txBox="1">
              <a:spLocks noChangeArrowheads="1"/>
            </p:cNvSpPr>
            <p:nvPr/>
          </p:nvSpPr>
          <p:spPr bwMode="auto">
            <a:xfrm>
              <a:off x="4870" y="2120"/>
              <a:ext cx="616" cy="279"/>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sz="2100" b="1">
                  <a:solidFill>
                    <a:srgbClr val="000000"/>
                  </a:solidFill>
                  <a:latin typeface="Times New Roman" panose="02020603050405020304" pitchFamily="18" charset="0"/>
                </a:rPr>
                <a:t>Class</a:t>
              </a:r>
            </a:p>
          </p:txBody>
        </p:sp>
        <p:sp>
          <p:nvSpPr>
            <p:cNvPr id="739369" name="Text Box 41">
              <a:extLst>
                <a:ext uri="{FF2B5EF4-FFF2-40B4-BE49-F238E27FC236}">
                  <a16:creationId xmlns:a16="http://schemas.microsoft.com/office/drawing/2014/main" id="{C6EFB6A6-9E98-455B-AEE4-A714F7A19BA4}"/>
                </a:ext>
              </a:extLst>
            </p:cNvPr>
            <p:cNvSpPr txBox="1">
              <a:spLocks noChangeArrowheads="1"/>
            </p:cNvSpPr>
            <p:nvPr/>
          </p:nvSpPr>
          <p:spPr bwMode="auto">
            <a:xfrm>
              <a:off x="4094" y="2413"/>
              <a:ext cx="616" cy="279"/>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sz="2100" b="1">
                  <a:solidFill>
                    <a:srgbClr val="000000"/>
                  </a:solidFill>
                  <a:latin typeface="Times New Roman" panose="02020603050405020304" pitchFamily="18" charset="0"/>
                </a:rPr>
                <a:t>Class</a:t>
              </a:r>
            </a:p>
          </p:txBody>
        </p:sp>
        <p:sp>
          <p:nvSpPr>
            <p:cNvPr id="739370" name="Text Box 42">
              <a:extLst>
                <a:ext uri="{FF2B5EF4-FFF2-40B4-BE49-F238E27FC236}">
                  <a16:creationId xmlns:a16="http://schemas.microsoft.com/office/drawing/2014/main" id="{B10F584F-6BF4-4DDF-B48E-828218F68580}"/>
                </a:ext>
              </a:extLst>
            </p:cNvPr>
            <p:cNvSpPr txBox="1">
              <a:spLocks noChangeArrowheads="1"/>
            </p:cNvSpPr>
            <p:nvPr/>
          </p:nvSpPr>
          <p:spPr bwMode="auto">
            <a:xfrm>
              <a:off x="4285" y="1929"/>
              <a:ext cx="616" cy="279"/>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sz="2100" b="1">
                  <a:solidFill>
                    <a:srgbClr val="000000"/>
                  </a:solidFill>
                  <a:latin typeface="Times New Roman" panose="02020603050405020304" pitchFamily="18" charset="0"/>
                </a:rPr>
                <a:t>Class</a:t>
              </a:r>
            </a:p>
          </p:txBody>
        </p:sp>
        <p:sp>
          <p:nvSpPr>
            <p:cNvPr id="739371" name="Oval 43">
              <a:extLst>
                <a:ext uri="{FF2B5EF4-FFF2-40B4-BE49-F238E27FC236}">
                  <a16:creationId xmlns:a16="http://schemas.microsoft.com/office/drawing/2014/main" id="{50589FA7-2A3F-4F0D-8555-F772704A0C88}"/>
                </a:ext>
              </a:extLst>
            </p:cNvPr>
            <p:cNvSpPr>
              <a:spLocks noChangeArrowheads="1"/>
            </p:cNvSpPr>
            <p:nvPr/>
          </p:nvSpPr>
          <p:spPr bwMode="auto">
            <a:xfrm>
              <a:off x="134" y="1971"/>
              <a:ext cx="1381" cy="784"/>
            </a:xfrm>
            <a:prstGeom prst="ellipse">
              <a:avLst/>
            </a:prstGeom>
            <a:solidFill>
              <a:srgbClr val="CCFFFF"/>
            </a:solidFill>
            <a:ln w="9525">
              <a:solidFill>
                <a:srgbClr val="000000"/>
              </a:solidFill>
              <a:round/>
              <a:headEnd/>
              <a:tailEnd/>
            </a:ln>
            <a:effectLst>
              <a:outerShdw dist="107763" dir="2700000" algn="ctr" rotWithShape="0">
                <a:srgbClr val="808080"/>
              </a:outerShdw>
            </a:effectLst>
          </p:spPr>
          <p:txBody>
            <a:bodyPr/>
            <a:lstStyle/>
            <a:p>
              <a:endParaRPr lang="zh-CN" altLang="en-US"/>
            </a:p>
          </p:txBody>
        </p:sp>
        <p:sp>
          <p:nvSpPr>
            <p:cNvPr id="739372" name="Text Box 44">
              <a:extLst>
                <a:ext uri="{FF2B5EF4-FFF2-40B4-BE49-F238E27FC236}">
                  <a16:creationId xmlns:a16="http://schemas.microsoft.com/office/drawing/2014/main" id="{1AC3949B-6143-4188-9E29-F524DF2E0FE7}"/>
                </a:ext>
              </a:extLst>
            </p:cNvPr>
            <p:cNvSpPr txBox="1">
              <a:spLocks noChangeArrowheads="1"/>
            </p:cNvSpPr>
            <p:nvPr/>
          </p:nvSpPr>
          <p:spPr bwMode="auto">
            <a:xfrm>
              <a:off x="289" y="2175"/>
              <a:ext cx="11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b="1">
                  <a:solidFill>
                    <a:srgbClr val="000000"/>
                  </a:solidFill>
                  <a:latin typeface="Times New Roman" panose="02020603050405020304" pitchFamily="18" charset="0"/>
                </a:rPr>
                <a:t>Application</a:t>
              </a:r>
              <a:endParaRPr lang="en-US" altLang="zh-CN">
                <a:solidFill>
                  <a:srgbClr val="000000"/>
                </a:solidFill>
                <a:latin typeface="Times New Roman" panose="02020603050405020304" pitchFamily="18" charset="0"/>
              </a:endParaRPr>
            </a:p>
          </p:txBody>
        </p:sp>
        <p:sp>
          <p:nvSpPr>
            <p:cNvPr id="739374" name="Oval 46">
              <a:extLst>
                <a:ext uri="{FF2B5EF4-FFF2-40B4-BE49-F238E27FC236}">
                  <a16:creationId xmlns:a16="http://schemas.microsoft.com/office/drawing/2014/main" id="{2556C203-2923-4CDD-ACEE-CB931FCE3D64}"/>
                </a:ext>
              </a:extLst>
            </p:cNvPr>
            <p:cNvSpPr>
              <a:spLocks noChangeArrowheads="1"/>
            </p:cNvSpPr>
            <p:nvPr/>
          </p:nvSpPr>
          <p:spPr bwMode="auto">
            <a:xfrm>
              <a:off x="2653" y="2535"/>
              <a:ext cx="547" cy="486"/>
            </a:xfrm>
            <a:prstGeom prst="ellipse">
              <a:avLst/>
            </a:prstGeom>
            <a:noFill/>
            <a:ln w="9525">
              <a:solidFill>
                <a:srgbClr val="000000"/>
              </a:solidFill>
              <a:prstDash val="dash"/>
              <a:round/>
              <a:headEnd/>
              <a:tailEnd/>
            </a:ln>
            <a:effectLst>
              <a:outerShdw dist="35921" dir="2700000" algn="ctr" rotWithShape="0">
                <a:srgbClr val="808080"/>
              </a:outerShdw>
            </a:effectLst>
            <a:extLst>
              <a:ext uri="{909E8E84-426E-40DD-AFC4-6F175D3DCCD1}">
                <a14:hiddenFill xmlns:a14="http://schemas.microsoft.com/office/drawing/2010/main">
                  <a:solidFill>
                    <a:schemeClr val="tx1"/>
                  </a:solidFill>
                </a14:hiddenFill>
              </a:ext>
            </a:extLst>
          </p:spPr>
          <p:txBody>
            <a:bodyPr/>
            <a:lstStyle/>
            <a:p>
              <a:endParaRPr lang="zh-CN" altLang="en-US"/>
            </a:p>
          </p:txBody>
        </p:sp>
        <p:sp>
          <p:nvSpPr>
            <p:cNvPr id="739375" name="Text Box 47">
              <a:extLst>
                <a:ext uri="{FF2B5EF4-FFF2-40B4-BE49-F238E27FC236}">
                  <a16:creationId xmlns:a16="http://schemas.microsoft.com/office/drawing/2014/main" id="{65F58DAE-0304-4724-8878-169607AD3994}"/>
                </a:ext>
              </a:extLst>
            </p:cNvPr>
            <p:cNvSpPr txBox="1">
              <a:spLocks noChangeArrowheads="1"/>
            </p:cNvSpPr>
            <p:nvPr/>
          </p:nvSpPr>
          <p:spPr bwMode="auto">
            <a:xfrm>
              <a:off x="2630" y="2642"/>
              <a:ext cx="616" cy="279"/>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sz="2100" b="1">
                  <a:solidFill>
                    <a:srgbClr val="000000"/>
                  </a:solidFill>
                  <a:latin typeface="Times New Roman" panose="02020603050405020304" pitchFamily="18" charset="0"/>
                </a:rPr>
                <a:t>Class</a:t>
              </a:r>
            </a:p>
          </p:txBody>
        </p:sp>
        <p:sp>
          <p:nvSpPr>
            <p:cNvPr id="739376" name="Oval 48">
              <a:extLst>
                <a:ext uri="{FF2B5EF4-FFF2-40B4-BE49-F238E27FC236}">
                  <a16:creationId xmlns:a16="http://schemas.microsoft.com/office/drawing/2014/main" id="{D5C7D90C-47BF-4055-AA58-535A9D10802E}"/>
                </a:ext>
              </a:extLst>
            </p:cNvPr>
            <p:cNvSpPr>
              <a:spLocks noChangeArrowheads="1"/>
            </p:cNvSpPr>
            <p:nvPr/>
          </p:nvSpPr>
          <p:spPr bwMode="auto">
            <a:xfrm>
              <a:off x="2900" y="2031"/>
              <a:ext cx="547" cy="486"/>
            </a:xfrm>
            <a:prstGeom prst="ellipse">
              <a:avLst/>
            </a:prstGeom>
            <a:noFill/>
            <a:ln w="9525">
              <a:solidFill>
                <a:srgbClr val="000000"/>
              </a:solidFill>
              <a:prstDash val="dash"/>
              <a:round/>
              <a:headEnd/>
              <a:tailEnd/>
            </a:ln>
            <a:effectLst>
              <a:outerShdw dist="35921" dir="2700000" algn="ctr" rotWithShape="0">
                <a:srgbClr val="808080"/>
              </a:outerShdw>
            </a:effectLst>
            <a:extLst>
              <a:ext uri="{909E8E84-426E-40DD-AFC4-6F175D3DCCD1}">
                <a14:hiddenFill xmlns:a14="http://schemas.microsoft.com/office/drawing/2010/main">
                  <a:solidFill>
                    <a:schemeClr val="tx1"/>
                  </a:solidFill>
                </a14:hiddenFill>
              </a:ext>
            </a:extLst>
          </p:spPr>
          <p:txBody>
            <a:bodyPr/>
            <a:lstStyle/>
            <a:p>
              <a:endParaRPr lang="zh-CN" altLang="en-US"/>
            </a:p>
          </p:txBody>
        </p:sp>
        <p:sp>
          <p:nvSpPr>
            <p:cNvPr id="739377" name="Oval 49">
              <a:extLst>
                <a:ext uri="{FF2B5EF4-FFF2-40B4-BE49-F238E27FC236}">
                  <a16:creationId xmlns:a16="http://schemas.microsoft.com/office/drawing/2014/main" id="{CEB82F19-6926-4D2B-B063-DA9EDFC7F98B}"/>
                </a:ext>
              </a:extLst>
            </p:cNvPr>
            <p:cNvSpPr>
              <a:spLocks noChangeArrowheads="1"/>
            </p:cNvSpPr>
            <p:nvPr/>
          </p:nvSpPr>
          <p:spPr bwMode="auto">
            <a:xfrm>
              <a:off x="2335" y="1833"/>
              <a:ext cx="547" cy="486"/>
            </a:xfrm>
            <a:prstGeom prst="ellipse">
              <a:avLst/>
            </a:prstGeom>
            <a:noFill/>
            <a:ln w="9525">
              <a:solidFill>
                <a:srgbClr val="000000"/>
              </a:solidFill>
              <a:prstDash val="dash"/>
              <a:round/>
              <a:headEnd/>
              <a:tailEnd/>
            </a:ln>
            <a:effectLst>
              <a:outerShdw dist="35921" dir="2700000" algn="ctr" rotWithShape="0">
                <a:srgbClr val="808080"/>
              </a:outerShdw>
            </a:effectLst>
            <a:extLst>
              <a:ext uri="{909E8E84-426E-40DD-AFC4-6F175D3DCCD1}">
                <a14:hiddenFill xmlns:a14="http://schemas.microsoft.com/office/drawing/2010/main">
                  <a:solidFill>
                    <a:schemeClr val="tx1"/>
                  </a:solidFill>
                </a14:hiddenFill>
              </a:ext>
            </a:extLst>
          </p:spPr>
          <p:txBody>
            <a:bodyPr/>
            <a:lstStyle/>
            <a:p>
              <a:endParaRPr lang="zh-CN" altLang="en-US"/>
            </a:p>
          </p:txBody>
        </p:sp>
        <p:sp>
          <p:nvSpPr>
            <p:cNvPr id="739378" name="Oval 50">
              <a:extLst>
                <a:ext uri="{FF2B5EF4-FFF2-40B4-BE49-F238E27FC236}">
                  <a16:creationId xmlns:a16="http://schemas.microsoft.com/office/drawing/2014/main" id="{5DF8B6C3-8A2E-4F45-8790-C3F387AC7979}"/>
                </a:ext>
              </a:extLst>
            </p:cNvPr>
            <p:cNvSpPr>
              <a:spLocks noChangeArrowheads="1"/>
            </p:cNvSpPr>
            <p:nvPr/>
          </p:nvSpPr>
          <p:spPr bwMode="auto">
            <a:xfrm>
              <a:off x="2127" y="2319"/>
              <a:ext cx="547" cy="486"/>
            </a:xfrm>
            <a:prstGeom prst="ellipse">
              <a:avLst/>
            </a:prstGeom>
            <a:noFill/>
            <a:ln w="9525">
              <a:solidFill>
                <a:srgbClr val="000000"/>
              </a:solidFill>
              <a:prstDash val="dash"/>
              <a:round/>
              <a:headEnd/>
              <a:tailEnd/>
            </a:ln>
            <a:effectLst>
              <a:outerShdw dist="35921" dir="2700000" algn="ctr" rotWithShape="0">
                <a:srgbClr val="808080"/>
              </a:outerShdw>
            </a:effectLst>
            <a:extLst>
              <a:ext uri="{909E8E84-426E-40DD-AFC4-6F175D3DCCD1}">
                <a14:hiddenFill xmlns:a14="http://schemas.microsoft.com/office/drawing/2010/main">
                  <a:solidFill>
                    <a:schemeClr val="tx1"/>
                  </a:solidFill>
                </a14:hiddenFill>
              </a:ext>
            </a:extLst>
          </p:spPr>
          <p:txBody>
            <a:bodyPr/>
            <a:lstStyle/>
            <a:p>
              <a:endParaRPr lang="zh-CN" altLang="en-US"/>
            </a:p>
          </p:txBody>
        </p:sp>
        <p:sp>
          <p:nvSpPr>
            <p:cNvPr id="739379" name="Text Box 51">
              <a:extLst>
                <a:ext uri="{FF2B5EF4-FFF2-40B4-BE49-F238E27FC236}">
                  <a16:creationId xmlns:a16="http://schemas.microsoft.com/office/drawing/2014/main" id="{2BE16CC2-B161-4271-AA50-4BA321C4A391}"/>
                </a:ext>
              </a:extLst>
            </p:cNvPr>
            <p:cNvSpPr txBox="1">
              <a:spLocks noChangeArrowheads="1"/>
            </p:cNvSpPr>
            <p:nvPr/>
          </p:nvSpPr>
          <p:spPr bwMode="auto">
            <a:xfrm>
              <a:off x="2872" y="2134"/>
              <a:ext cx="616" cy="279"/>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sz="2100" b="1">
                  <a:solidFill>
                    <a:srgbClr val="000000"/>
                  </a:solidFill>
                  <a:latin typeface="Times New Roman" panose="02020603050405020304" pitchFamily="18" charset="0"/>
                </a:rPr>
                <a:t>Class</a:t>
              </a:r>
            </a:p>
          </p:txBody>
        </p:sp>
        <p:sp>
          <p:nvSpPr>
            <p:cNvPr id="739380" name="Text Box 52">
              <a:extLst>
                <a:ext uri="{FF2B5EF4-FFF2-40B4-BE49-F238E27FC236}">
                  <a16:creationId xmlns:a16="http://schemas.microsoft.com/office/drawing/2014/main" id="{49F653C8-8A83-486E-A2DB-9EF596249C97}"/>
                </a:ext>
              </a:extLst>
            </p:cNvPr>
            <p:cNvSpPr txBox="1">
              <a:spLocks noChangeArrowheads="1"/>
            </p:cNvSpPr>
            <p:nvPr/>
          </p:nvSpPr>
          <p:spPr bwMode="auto">
            <a:xfrm>
              <a:off x="2096" y="2427"/>
              <a:ext cx="616" cy="279"/>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sz="2100" b="1">
                  <a:solidFill>
                    <a:srgbClr val="000000"/>
                  </a:solidFill>
                  <a:latin typeface="Times New Roman" panose="02020603050405020304" pitchFamily="18" charset="0"/>
                </a:rPr>
                <a:t>Class</a:t>
              </a:r>
            </a:p>
          </p:txBody>
        </p:sp>
        <p:sp>
          <p:nvSpPr>
            <p:cNvPr id="739381" name="Text Box 53">
              <a:extLst>
                <a:ext uri="{FF2B5EF4-FFF2-40B4-BE49-F238E27FC236}">
                  <a16:creationId xmlns:a16="http://schemas.microsoft.com/office/drawing/2014/main" id="{3F3A55C2-72A5-4348-8AA7-1BEAFEF5BF4A}"/>
                </a:ext>
              </a:extLst>
            </p:cNvPr>
            <p:cNvSpPr txBox="1">
              <a:spLocks noChangeArrowheads="1"/>
            </p:cNvSpPr>
            <p:nvPr/>
          </p:nvSpPr>
          <p:spPr bwMode="auto">
            <a:xfrm>
              <a:off x="2287" y="1943"/>
              <a:ext cx="616" cy="279"/>
            </a:xfrm>
            <a:prstGeom prst="rect">
              <a:avLst/>
            </a:prstGeom>
            <a:noFill/>
            <a:ln>
              <a:noFill/>
            </a:ln>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0"/>
                </a:spcBef>
                <a:buClrTx/>
                <a:buSzTx/>
                <a:buFontTx/>
                <a:buNone/>
              </a:pPr>
              <a:r>
                <a:rPr lang="en-US" altLang="zh-CN" sz="2100" b="1">
                  <a:solidFill>
                    <a:srgbClr val="000000"/>
                  </a:solidFill>
                  <a:latin typeface="Times New Roman" panose="02020603050405020304" pitchFamily="18" charset="0"/>
                </a:rPr>
                <a:t>Class</a:t>
              </a:r>
            </a:p>
          </p:txBody>
        </p:sp>
        <p:sp>
          <p:nvSpPr>
            <p:cNvPr id="739382" name="AutoShape 54">
              <a:extLst>
                <a:ext uri="{FF2B5EF4-FFF2-40B4-BE49-F238E27FC236}">
                  <a16:creationId xmlns:a16="http://schemas.microsoft.com/office/drawing/2014/main" id="{B7C96369-F496-4B12-9982-8DD3E46459D6}"/>
                </a:ext>
              </a:extLst>
            </p:cNvPr>
            <p:cNvSpPr>
              <a:spLocks noChangeArrowheads="1"/>
            </p:cNvSpPr>
            <p:nvPr/>
          </p:nvSpPr>
          <p:spPr bwMode="auto">
            <a:xfrm>
              <a:off x="1631" y="2264"/>
              <a:ext cx="363" cy="228"/>
            </a:xfrm>
            <a:prstGeom prst="rightArrow">
              <a:avLst>
                <a:gd name="adj1" fmla="val 50037"/>
                <a:gd name="adj2" fmla="val 63080"/>
              </a:avLst>
            </a:prstGeom>
            <a:solidFill>
              <a:srgbClr val="66FFFF"/>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739373" name="Oval 45">
              <a:extLst>
                <a:ext uri="{FF2B5EF4-FFF2-40B4-BE49-F238E27FC236}">
                  <a16:creationId xmlns:a16="http://schemas.microsoft.com/office/drawing/2014/main" id="{68A6D0E1-0A52-4A32-85D1-BFFC6158BB73}"/>
                </a:ext>
              </a:extLst>
            </p:cNvPr>
            <p:cNvSpPr>
              <a:spLocks noChangeArrowheads="1"/>
            </p:cNvSpPr>
            <p:nvPr/>
          </p:nvSpPr>
          <p:spPr bwMode="auto">
            <a:xfrm>
              <a:off x="2053" y="1743"/>
              <a:ext cx="1480" cy="1335"/>
            </a:xfrm>
            <a:prstGeom prst="ellipse">
              <a:avLst/>
            </a:prstGeom>
            <a:noFill/>
            <a:ln w="9525">
              <a:solidFill>
                <a:srgbClr val="000000"/>
              </a:solidFill>
              <a:round/>
              <a:headEnd/>
              <a:tailEnd/>
            </a:ln>
            <a:effectLst>
              <a:outerShdw dist="107763" dir="2700000" algn="ctr" rotWithShape="0">
                <a:srgbClr val="808080"/>
              </a:outerShdw>
            </a:effectLst>
            <a:extLst>
              <a:ext uri="{909E8E84-426E-40DD-AFC4-6F175D3DCCD1}">
                <a14:hiddenFill xmlns:a14="http://schemas.microsoft.com/office/drawing/2010/main">
                  <a:solidFill>
                    <a:schemeClr val="tx1"/>
                  </a:solidFill>
                </a14:hiddenFill>
              </a:ext>
            </a:extLst>
          </p:spPr>
          <p:txBody>
            <a:bodyPr/>
            <a:lstStyle/>
            <a:p>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64914DF-DA41-43DB-BF6E-284A3F6E0129}"/>
              </a:ext>
            </a:extLst>
          </p:cNvPr>
          <p:cNvSpPr>
            <a:spLocks noGrp="1"/>
          </p:cNvSpPr>
          <p:nvPr>
            <p:ph type="sldNum" sz="quarter" idx="11"/>
          </p:nvPr>
        </p:nvSpPr>
        <p:spPr/>
        <p:txBody>
          <a:bodyPr/>
          <a:lstStyle/>
          <a:p>
            <a:fld id="{EDEA3CE0-BFCA-485B-BB2D-50C22C4791B9}" type="slidenum">
              <a:rPr lang="zh-CN" altLang="en-US"/>
              <a:pPr/>
              <a:t>5</a:t>
            </a:fld>
            <a:endParaRPr lang="en-US" altLang="zh-CN"/>
          </a:p>
        </p:txBody>
      </p:sp>
      <p:sp>
        <p:nvSpPr>
          <p:cNvPr id="743426" name="Rectangle 2">
            <a:extLst>
              <a:ext uri="{FF2B5EF4-FFF2-40B4-BE49-F238E27FC236}">
                <a16:creationId xmlns:a16="http://schemas.microsoft.com/office/drawing/2014/main" id="{78324D32-879E-4473-903D-76AB6D718AE6}"/>
              </a:ext>
            </a:extLst>
          </p:cNvPr>
          <p:cNvSpPr>
            <a:spLocks noGrp="1" noChangeArrowheads="1"/>
          </p:cNvSpPr>
          <p:nvPr>
            <p:ph type="title"/>
          </p:nvPr>
        </p:nvSpPr>
        <p:spPr/>
        <p:txBody>
          <a:bodyPr/>
          <a:lstStyle/>
          <a:p>
            <a:r>
              <a:rPr lang="en-US" altLang="zh-CN"/>
              <a:t>CAR</a:t>
            </a:r>
            <a:r>
              <a:rPr lang="zh-CN" altLang="en-US"/>
              <a:t>技术优势</a:t>
            </a:r>
          </a:p>
        </p:txBody>
      </p:sp>
      <p:sp>
        <p:nvSpPr>
          <p:cNvPr id="743427" name="Rectangle 3">
            <a:extLst>
              <a:ext uri="{FF2B5EF4-FFF2-40B4-BE49-F238E27FC236}">
                <a16:creationId xmlns:a16="http://schemas.microsoft.com/office/drawing/2014/main" id="{4DA1D6CD-A9BE-419D-81EC-DBC6319B2DF4}"/>
              </a:ext>
            </a:extLst>
          </p:cNvPr>
          <p:cNvSpPr>
            <a:spLocks noGrp="1" noChangeArrowheads="1"/>
          </p:cNvSpPr>
          <p:nvPr>
            <p:ph type="body" idx="1"/>
          </p:nvPr>
        </p:nvSpPr>
        <p:spPr>
          <a:xfrm>
            <a:off x="774700" y="1652588"/>
            <a:ext cx="8369300" cy="3852862"/>
          </a:xfrm>
          <a:noFill/>
          <a:ln/>
        </p:spPr>
        <p:txBody>
          <a:bodyPr lIns="182562" tIns="46038" rIns="182562" bIns="46038">
            <a:spAutoFit/>
          </a:bodyPr>
          <a:lstStyle/>
          <a:p>
            <a:pPr>
              <a:spcBef>
                <a:spcPct val="30000"/>
              </a:spcBef>
              <a:buSzPct val="55000"/>
            </a:pPr>
            <a:r>
              <a:rPr lang="zh-CN" altLang="en-US" b="1"/>
              <a:t>跨平台</a:t>
            </a:r>
            <a:r>
              <a:rPr lang="zh-CN" altLang="en-US"/>
              <a:t>  （跨平台的构件开发、构件运行环境）</a:t>
            </a:r>
          </a:p>
          <a:p>
            <a:pPr>
              <a:spcBef>
                <a:spcPct val="30000"/>
              </a:spcBef>
              <a:buSzPct val="55000"/>
            </a:pPr>
            <a:r>
              <a:rPr lang="zh-CN" altLang="en-US" b="1"/>
              <a:t>灵活重组</a:t>
            </a:r>
            <a:r>
              <a:rPr lang="zh-CN" altLang="en-US"/>
              <a:t>（易于针对不同应用裁剪组合）</a:t>
            </a:r>
          </a:p>
          <a:p>
            <a:pPr>
              <a:spcBef>
                <a:spcPct val="30000"/>
              </a:spcBef>
              <a:buSzPct val="55000"/>
            </a:pPr>
            <a:r>
              <a:rPr lang="zh-CN" altLang="en-US" b="1"/>
              <a:t>扩展性</a:t>
            </a:r>
            <a:r>
              <a:rPr lang="zh-CN" altLang="en-US"/>
              <a:t>  （构件模块可独立升级、动态加载）</a:t>
            </a:r>
          </a:p>
          <a:p>
            <a:pPr>
              <a:spcBef>
                <a:spcPct val="30000"/>
              </a:spcBef>
              <a:buSzPct val="55000"/>
            </a:pPr>
            <a:r>
              <a:rPr lang="zh-CN" altLang="en-US" b="1"/>
              <a:t>软件复用</a:t>
            </a:r>
            <a:r>
              <a:rPr lang="zh-CN" altLang="en-US"/>
              <a:t>（软件工厂、协同开发）</a:t>
            </a:r>
          </a:p>
          <a:p>
            <a:pPr>
              <a:spcBef>
                <a:spcPct val="30000"/>
              </a:spcBef>
              <a:buSzPct val="55000"/>
            </a:pPr>
            <a:r>
              <a:rPr lang="zh-CN" altLang="en-US" b="1"/>
              <a:t>容错性</a:t>
            </a:r>
            <a:r>
              <a:rPr lang="zh-CN" altLang="en-US"/>
              <a:t>  （可自动启动构件</a:t>
            </a:r>
            <a:r>
              <a:rPr lang="en-US" altLang="zh-CN"/>
              <a:t>）</a:t>
            </a:r>
          </a:p>
          <a:p>
            <a:pPr>
              <a:spcBef>
                <a:spcPct val="30000"/>
              </a:spcBef>
              <a:buSzPct val="55000"/>
            </a:pPr>
            <a:r>
              <a:rPr lang="zh-CN" altLang="en-US" b="1"/>
              <a:t>安全可靠</a:t>
            </a:r>
            <a:r>
              <a:rPr lang="zh-CN" altLang="en-US"/>
              <a:t>（自动生成代理构件、运行环境可控）</a:t>
            </a:r>
          </a:p>
          <a:p>
            <a:pPr>
              <a:spcBef>
                <a:spcPct val="30000"/>
              </a:spcBef>
              <a:buSzPct val="55000"/>
            </a:pPr>
            <a:r>
              <a:rPr lang="zh-CN" altLang="en-US" b="1"/>
              <a:t>易学易用</a:t>
            </a:r>
            <a:r>
              <a:rPr lang="zh-CN" altLang="en-US"/>
              <a:t>（用</a:t>
            </a:r>
            <a:r>
              <a:rPr lang="en-US" altLang="zh-CN"/>
              <a:t>C++</a:t>
            </a:r>
            <a:r>
              <a:rPr lang="zh-CN" altLang="en-US"/>
              <a:t>编程，系统提供自动封装工具）</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9F64568D-EBBF-4E84-94B4-AA6C6AB2BA6A}"/>
              </a:ext>
            </a:extLst>
          </p:cNvPr>
          <p:cNvSpPr>
            <a:spLocks noGrp="1"/>
          </p:cNvSpPr>
          <p:nvPr>
            <p:ph type="sldNum" sz="quarter" idx="11"/>
          </p:nvPr>
        </p:nvSpPr>
        <p:spPr/>
        <p:txBody>
          <a:bodyPr/>
          <a:lstStyle/>
          <a:p>
            <a:fld id="{57255661-EA70-4D6C-84E0-675C50917400}" type="slidenum">
              <a:rPr lang="zh-CN" altLang="en-US"/>
              <a:pPr/>
              <a:t>6</a:t>
            </a:fld>
            <a:endParaRPr lang="en-US" altLang="zh-CN"/>
          </a:p>
        </p:txBody>
      </p:sp>
      <p:sp>
        <p:nvSpPr>
          <p:cNvPr id="750594" name="Rectangle 2">
            <a:extLst>
              <a:ext uri="{FF2B5EF4-FFF2-40B4-BE49-F238E27FC236}">
                <a16:creationId xmlns:a16="http://schemas.microsoft.com/office/drawing/2014/main" id="{479B6D49-CB90-4445-890F-C7022887415C}"/>
              </a:ext>
            </a:extLst>
          </p:cNvPr>
          <p:cNvSpPr>
            <a:spLocks noGrp="1" noChangeArrowheads="1"/>
          </p:cNvSpPr>
          <p:nvPr>
            <p:ph type="title"/>
          </p:nvPr>
        </p:nvSpPr>
        <p:spPr/>
        <p:txBody>
          <a:bodyPr/>
          <a:lstStyle/>
          <a:p>
            <a:r>
              <a:rPr lang="zh-CN" altLang="en-US"/>
              <a:t>自描述数据类型简介</a:t>
            </a:r>
          </a:p>
        </p:txBody>
      </p:sp>
      <p:sp>
        <p:nvSpPr>
          <p:cNvPr id="750595" name="Rectangle 3">
            <a:extLst>
              <a:ext uri="{FF2B5EF4-FFF2-40B4-BE49-F238E27FC236}">
                <a16:creationId xmlns:a16="http://schemas.microsoft.com/office/drawing/2014/main" id="{D4AFEAF1-782E-4669-A5C4-33186A1AD959}"/>
              </a:ext>
            </a:extLst>
          </p:cNvPr>
          <p:cNvSpPr>
            <a:spLocks noGrp="1" noChangeArrowheads="1"/>
          </p:cNvSpPr>
          <p:nvPr>
            <p:ph type="body" idx="1"/>
          </p:nvPr>
        </p:nvSpPr>
        <p:spPr>
          <a:xfrm>
            <a:off x="788988" y="1885950"/>
            <a:ext cx="6980237" cy="4152900"/>
          </a:xfrm>
        </p:spPr>
        <p:txBody>
          <a:bodyPr/>
          <a:lstStyle/>
          <a:p>
            <a:pPr>
              <a:lnSpc>
                <a:spcPct val="150000"/>
              </a:lnSpc>
            </a:pPr>
            <a:r>
              <a:rPr lang="zh-CN" altLang="en-US"/>
              <a:t>什么是自描述数据类型？ </a:t>
            </a:r>
            <a:r>
              <a:rPr lang="en-US" altLang="zh-CN"/>
              <a:t>INT32</a:t>
            </a:r>
          </a:p>
          <a:p>
            <a:pPr>
              <a:lnSpc>
                <a:spcPct val="150000"/>
              </a:lnSpc>
            </a:pPr>
            <a:r>
              <a:rPr lang="zh-CN" altLang="en-US"/>
              <a:t>哪些是非自描述数据类型？ </a:t>
            </a:r>
            <a:r>
              <a:rPr lang="en-US" altLang="zh-CN"/>
              <a:t>INT32*</a:t>
            </a:r>
          </a:p>
          <a:p>
            <a:pPr>
              <a:lnSpc>
                <a:spcPct val="150000"/>
              </a:lnSpc>
            </a:pPr>
            <a:r>
              <a:rPr lang="zh-CN" altLang="en-US"/>
              <a:t>为什么要使用自描述数据类型？</a:t>
            </a:r>
          </a:p>
          <a:p>
            <a:pPr>
              <a:lnSpc>
                <a:spcPct val="150000"/>
              </a:lnSpc>
            </a:pPr>
            <a:r>
              <a:rPr lang="zh-CN" altLang="en-US"/>
              <a:t>是否可以不使用自描述数据类型？</a:t>
            </a:r>
          </a:p>
          <a:p>
            <a:pPr>
              <a:lnSpc>
                <a:spcPct val="150000"/>
              </a:lnSpc>
            </a:pPr>
            <a:r>
              <a:rPr lang="en-US" altLang="zh-CN"/>
              <a:t>CAR</a:t>
            </a:r>
            <a:r>
              <a:rPr lang="zh-CN" altLang="en-US"/>
              <a:t>提供的自描述数据类型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灯片编号占位符 4">
            <a:extLst>
              <a:ext uri="{FF2B5EF4-FFF2-40B4-BE49-F238E27FC236}">
                <a16:creationId xmlns:a16="http://schemas.microsoft.com/office/drawing/2014/main" id="{A84FB5B4-BE86-4DEC-BFF7-66076ADF7516}"/>
              </a:ext>
            </a:extLst>
          </p:cNvPr>
          <p:cNvSpPr>
            <a:spLocks noGrp="1"/>
          </p:cNvSpPr>
          <p:nvPr>
            <p:ph type="sldNum" sz="quarter" idx="11"/>
          </p:nvPr>
        </p:nvSpPr>
        <p:spPr/>
        <p:txBody>
          <a:bodyPr/>
          <a:lstStyle/>
          <a:p>
            <a:fld id="{B6ECC6CA-A85D-4920-B97F-F6F662A5BEDC}" type="slidenum">
              <a:rPr lang="zh-CN" altLang="en-US"/>
              <a:pPr/>
              <a:t>7</a:t>
            </a:fld>
            <a:endParaRPr lang="en-US" altLang="zh-CN"/>
          </a:p>
        </p:txBody>
      </p:sp>
      <p:sp>
        <p:nvSpPr>
          <p:cNvPr id="735234" name="Rectangle 2">
            <a:extLst>
              <a:ext uri="{FF2B5EF4-FFF2-40B4-BE49-F238E27FC236}">
                <a16:creationId xmlns:a16="http://schemas.microsoft.com/office/drawing/2014/main" id="{1687EB8E-DC0C-47B2-B8A6-56F969E6112A}"/>
              </a:ext>
            </a:extLst>
          </p:cNvPr>
          <p:cNvSpPr>
            <a:spLocks noGrp="1" noChangeArrowheads="1"/>
          </p:cNvSpPr>
          <p:nvPr>
            <p:ph type="title"/>
          </p:nvPr>
        </p:nvSpPr>
        <p:spPr>
          <a:xfrm>
            <a:off x="1150938" y="371475"/>
            <a:ext cx="7793037" cy="917575"/>
          </a:xfrm>
        </p:spPr>
        <p:txBody>
          <a:bodyPr/>
          <a:lstStyle/>
          <a:p>
            <a:r>
              <a:rPr lang="en-US" altLang="zh-CN"/>
              <a:t>CAR</a:t>
            </a:r>
            <a:r>
              <a:rPr lang="zh-CN" altLang="en-US"/>
              <a:t>提供的自描述数据类型</a:t>
            </a:r>
          </a:p>
        </p:txBody>
      </p:sp>
      <p:graphicFrame>
        <p:nvGraphicFramePr>
          <p:cNvPr id="735235" name="Group 3">
            <a:extLst>
              <a:ext uri="{FF2B5EF4-FFF2-40B4-BE49-F238E27FC236}">
                <a16:creationId xmlns:a16="http://schemas.microsoft.com/office/drawing/2014/main" id="{E2CF39E9-2C16-408B-8D4E-BE35EC2C5BB3}"/>
              </a:ext>
            </a:extLst>
          </p:cNvPr>
          <p:cNvGraphicFramePr>
            <a:graphicFrameLocks noGrp="1"/>
          </p:cNvGraphicFramePr>
          <p:nvPr/>
        </p:nvGraphicFramePr>
        <p:xfrm>
          <a:off x="938213" y="2171700"/>
          <a:ext cx="7318375" cy="3231515"/>
        </p:xfrm>
        <a:graphic>
          <a:graphicData uri="http://schemas.openxmlformats.org/drawingml/2006/table">
            <a:tbl>
              <a:tblPr/>
              <a:tblGrid>
                <a:gridCol w="1768475">
                  <a:extLst>
                    <a:ext uri="{9D8B030D-6E8A-4147-A177-3AD203B41FA5}">
                      <a16:colId xmlns:a16="http://schemas.microsoft.com/office/drawing/2014/main" val="3732908541"/>
                    </a:ext>
                  </a:extLst>
                </a:gridCol>
                <a:gridCol w="5549900">
                  <a:extLst>
                    <a:ext uri="{9D8B030D-6E8A-4147-A177-3AD203B41FA5}">
                      <a16:colId xmlns:a16="http://schemas.microsoft.com/office/drawing/2014/main" val="1338142284"/>
                    </a:ext>
                  </a:extLst>
                </a:gridCol>
              </a:tblGrid>
              <a:tr h="180975">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a:ln>
                            <a:noFill/>
                          </a:ln>
                          <a:solidFill>
                            <a:schemeClr val="tx2"/>
                          </a:solidFill>
                          <a:effectLst/>
                          <a:latin typeface="黑体" panose="02010609060101010101" pitchFamily="49" charset="-122"/>
                          <a:ea typeface="黑体" panose="02010609060101010101" pitchFamily="49" charset="-122"/>
                        </a:rPr>
                        <a:t>数据类型</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a:ln>
                            <a:noFill/>
                          </a:ln>
                          <a:solidFill>
                            <a:schemeClr val="tx2"/>
                          </a:solidFill>
                          <a:effectLst/>
                          <a:latin typeface="黑体" panose="02010609060101010101" pitchFamily="49" charset="-122"/>
                          <a:ea typeface="黑体" panose="02010609060101010101" pitchFamily="49" charset="-122"/>
                        </a:rPr>
                        <a:t>描述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55244942"/>
                  </a:ext>
                </a:extLst>
              </a:tr>
              <a:tr h="180975">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EzStr</a:t>
                      </a: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存储用户字符串的数据结构</a:t>
                      </a:r>
                      <a:endPar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836949"/>
                  </a:ext>
                </a:extLst>
              </a:tr>
              <a:tr h="180975">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EzByteBuf</a:t>
                      </a: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存储用户字节缓冲区的数据结构</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48292326"/>
                  </a:ext>
                </a:extLst>
              </a:tr>
              <a:tr h="180975">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EzWCharBuf</a:t>
                      </a: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存储用户宽字符缓冲区的数据结构</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215204072"/>
                  </a:ext>
                </a:extLst>
              </a:tr>
              <a:tr h="180975">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EzStrBuf</a:t>
                      </a: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存储用户字符串缓冲区的数据结构</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81971810"/>
                  </a:ext>
                </a:extLst>
              </a:tr>
              <a:tr h="180975">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EzArray</a:t>
                      </a: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定义一个多维、定长、自描述数据类型的数组</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18157337"/>
                  </a:ext>
                </a:extLst>
              </a:tr>
              <a:tr h="180975">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EzPoint</a:t>
                      </a: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定义一个二维坐标的点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790687772"/>
                  </a:ext>
                </a:extLst>
              </a:tr>
              <a:tr h="396875">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EzVar</a:t>
                      </a:r>
                      <a:endPar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gn="l">
                        <a:buClr>
                          <a:schemeClr val="folHlink"/>
                        </a:buClr>
                        <a:buSzPct val="60000"/>
                        <a:defRPr sz="2400">
                          <a:solidFill>
                            <a:schemeClr val="tx1"/>
                          </a:solidFill>
                          <a:latin typeface="黑体" panose="02010609060101010101" pitchFamily="49" charset="-122"/>
                          <a:ea typeface="黑体" panose="02010609060101010101" pitchFamily="49" charset="-122"/>
                        </a:defRPr>
                      </a:lvl1pPr>
                      <a:lvl2pPr marL="468313" indent="-11113" algn="l">
                        <a:defRPr sz="2000">
                          <a:solidFill>
                            <a:schemeClr val="tx1"/>
                          </a:solidFill>
                          <a:latin typeface="黑体" panose="02010609060101010101" pitchFamily="49" charset="-122"/>
                          <a:ea typeface="黑体" panose="02010609060101010101" pitchFamily="49" charset="-122"/>
                        </a:defRPr>
                      </a:lvl2pPr>
                      <a:lvl3pPr marL="863600" indent="50800" algn="l">
                        <a:buClr>
                          <a:schemeClr val="folHlink"/>
                        </a:buClr>
                        <a:buSzPct val="50000"/>
                        <a:defRPr>
                          <a:solidFill>
                            <a:schemeClr val="tx1"/>
                          </a:solidFill>
                          <a:latin typeface="黑体" panose="02010609060101010101" pitchFamily="49" charset="-122"/>
                          <a:ea typeface="黑体" panose="02010609060101010101" pitchFamily="49" charset="-122"/>
                        </a:defRPr>
                      </a:lvl3pPr>
                      <a:lvl4pPr marL="1600200" indent="-228600" algn="l">
                        <a:buClr>
                          <a:schemeClr val="accent2"/>
                        </a:buClr>
                        <a:defRPr sz="1400">
                          <a:solidFill>
                            <a:schemeClr val="tx1"/>
                          </a:solidFill>
                          <a:latin typeface="黑体" panose="02010609060101010101" pitchFamily="49" charset="-122"/>
                          <a:ea typeface="黑体" panose="02010609060101010101" pitchFamily="49" charset="-122"/>
                        </a:defRPr>
                      </a:lvl4pPr>
                      <a:lvl5pPr marL="2057400" indent="-228600" algn="l">
                        <a:buClr>
                          <a:schemeClr val="accent1"/>
                        </a:buClr>
                        <a:buSzPct val="50000"/>
                        <a:defRPr sz="1000">
                          <a:solidFill>
                            <a:schemeClr val="tx1"/>
                          </a:solidFill>
                          <a:latin typeface="黑体" panose="02010609060101010101" pitchFamily="49" charset="-122"/>
                          <a:ea typeface="黑体" panose="02010609060101010101" pitchFamily="49" charset="-122"/>
                        </a:defRPr>
                      </a:lvl5pPr>
                      <a:lvl6pPr marL="25146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6pPr>
                      <a:lvl7pPr marL="29718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7pPr>
                      <a:lvl8pPr marL="34290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8pPr>
                      <a:lvl9pPr marL="3886200" indent="-228600" fontAlgn="base">
                        <a:spcBef>
                          <a:spcPct val="20000"/>
                        </a:spcBef>
                        <a:spcAft>
                          <a:spcPct val="0"/>
                        </a:spcAft>
                        <a:buClr>
                          <a:schemeClr val="accent1"/>
                        </a:buClr>
                        <a:buSzPct val="50000"/>
                        <a:buFont typeface="Wingdings" panose="05000000000000000000" pitchFamily="2" charset="2"/>
                        <a:defRPr sz="1000">
                          <a:solidFill>
                            <a:schemeClr val="tx1"/>
                          </a:solidFill>
                          <a:latin typeface="黑体" panose="02010609060101010101" pitchFamily="49" charset="-122"/>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黑体" panose="02010609060101010101" pitchFamily="49" charset="-122"/>
                          <a:ea typeface="黑体" panose="02010609060101010101" pitchFamily="49" charset="-122"/>
                        </a:rPr>
                        <a:t>通用数据类型，它可以存储任何类型的数据</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52529688"/>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1A4CB94-9574-4051-A5BC-237D048BC58C}"/>
              </a:ext>
            </a:extLst>
          </p:cNvPr>
          <p:cNvSpPr>
            <a:spLocks noGrp="1"/>
          </p:cNvSpPr>
          <p:nvPr>
            <p:ph type="sldNum" sz="quarter" idx="11"/>
          </p:nvPr>
        </p:nvSpPr>
        <p:spPr/>
        <p:txBody>
          <a:bodyPr/>
          <a:lstStyle/>
          <a:p>
            <a:fld id="{7437A8E9-322C-429A-800F-B78B6B810707}" type="slidenum">
              <a:rPr lang="zh-CN" altLang="en-US"/>
              <a:pPr/>
              <a:t>8</a:t>
            </a:fld>
            <a:endParaRPr lang="en-US" altLang="zh-CN"/>
          </a:p>
        </p:txBody>
      </p:sp>
      <p:sp>
        <p:nvSpPr>
          <p:cNvPr id="753666" name="Rectangle 2">
            <a:extLst>
              <a:ext uri="{FF2B5EF4-FFF2-40B4-BE49-F238E27FC236}">
                <a16:creationId xmlns:a16="http://schemas.microsoft.com/office/drawing/2014/main" id="{A6880FC6-56CA-416B-966B-19AF71350ABF}"/>
              </a:ext>
            </a:extLst>
          </p:cNvPr>
          <p:cNvSpPr>
            <a:spLocks noGrp="1" noChangeArrowheads="1"/>
          </p:cNvSpPr>
          <p:nvPr>
            <p:ph type="title"/>
          </p:nvPr>
        </p:nvSpPr>
        <p:spPr/>
        <p:txBody>
          <a:bodyPr/>
          <a:lstStyle/>
          <a:p>
            <a:r>
              <a:rPr lang="zh-CN" altLang="en-US">
                <a:latin typeface="Times New Roman" panose="02020603050405020304" pitchFamily="18" charset="0"/>
                <a:ea typeface="宋体" panose="02010600030101010101" pitchFamily="2" charset="-122"/>
              </a:rPr>
              <a:t>自描述接口</a:t>
            </a:r>
            <a:r>
              <a:rPr lang="zh-CN" altLang="en-US"/>
              <a:t> </a:t>
            </a:r>
          </a:p>
        </p:txBody>
      </p:sp>
      <p:sp>
        <p:nvSpPr>
          <p:cNvPr id="753667" name="Rectangle 3">
            <a:extLst>
              <a:ext uri="{FF2B5EF4-FFF2-40B4-BE49-F238E27FC236}">
                <a16:creationId xmlns:a16="http://schemas.microsoft.com/office/drawing/2014/main" id="{D9E565B9-8CBC-403B-848E-831198A7649F}"/>
              </a:ext>
            </a:extLst>
          </p:cNvPr>
          <p:cNvSpPr>
            <a:spLocks noGrp="1" noChangeArrowheads="1"/>
          </p:cNvSpPr>
          <p:nvPr>
            <p:ph type="body" idx="1"/>
          </p:nvPr>
        </p:nvSpPr>
        <p:spPr>
          <a:xfrm>
            <a:off x="788988" y="1593850"/>
            <a:ext cx="7772400" cy="4572000"/>
          </a:xfrm>
        </p:spPr>
        <p:txBody>
          <a:bodyPr/>
          <a:lstStyle/>
          <a:p>
            <a:r>
              <a:rPr lang="zh-CN" altLang="en-US"/>
              <a:t>微软的</a:t>
            </a:r>
            <a:r>
              <a:rPr lang="en-US" altLang="zh-CN"/>
              <a:t>interface</a:t>
            </a:r>
            <a:r>
              <a:rPr lang="zh-CN" altLang="en-US"/>
              <a:t> </a:t>
            </a:r>
          </a:p>
          <a:p>
            <a:pPr>
              <a:buFont typeface="Wingdings" panose="05000000000000000000" pitchFamily="2" charset="2"/>
              <a:buNone/>
            </a:pPr>
            <a:r>
              <a:rPr lang="zh-CN" altLang="en-US"/>
              <a:t>     继承</a:t>
            </a:r>
            <a:r>
              <a:rPr lang="en-US" altLang="zh-CN"/>
              <a:t>IUnknown, </a:t>
            </a:r>
            <a:r>
              <a:rPr lang="zh-CN" altLang="en-US"/>
              <a:t>可以映射</a:t>
            </a:r>
          </a:p>
          <a:p>
            <a:endParaRPr lang="zh-CN" altLang="en-US"/>
          </a:p>
          <a:p>
            <a:pPr>
              <a:buFont typeface="Wingdings" panose="05000000000000000000" pitchFamily="2" charset="2"/>
              <a:buNone/>
            </a:pPr>
            <a:endParaRPr lang="zh-CN" altLang="en-US"/>
          </a:p>
          <a:p>
            <a:r>
              <a:rPr lang="en-US" altLang="zh-CN"/>
              <a:t>CAR interface  </a:t>
            </a:r>
          </a:p>
          <a:p>
            <a:pPr>
              <a:buFont typeface="Wingdings" panose="05000000000000000000" pitchFamily="2" charset="2"/>
              <a:buNone/>
            </a:pPr>
            <a:r>
              <a:rPr lang="zh-CN" altLang="en-US"/>
              <a:t>     继承</a:t>
            </a:r>
            <a:r>
              <a:rPr lang="en-US" altLang="zh-CN"/>
              <a:t>IObject, </a:t>
            </a:r>
            <a:r>
              <a:rPr lang="zh-CN" altLang="en-US"/>
              <a:t>映射,反映射</a:t>
            </a:r>
            <a:endParaRPr lang="en-US" altLang="zh-CN"/>
          </a:p>
          <a:p>
            <a:pPr lvl="1">
              <a:buFont typeface="Wingdings" panose="05000000000000000000" pitchFamily="2" charset="2"/>
              <a:buNone/>
            </a:pPr>
            <a:r>
              <a:rPr lang="en-US" altLang="zh-CN" i="1">
                <a:ea typeface="宋体" panose="02010600030101010101" pitchFamily="2" charset="-122"/>
              </a:rPr>
              <a:t>pv-&gt;QueryInterface(IID_INTERFACE_INFO, (void**)&amp;iid)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B14BB8C-60F8-4E4E-97E1-E8787139AB48}"/>
              </a:ext>
            </a:extLst>
          </p:cNvPr>
          <p:cNvSpPr>
            <a:spLocks noGrp="1"/>
          </p:cNvSpPr>
          <p:nvPr>
            <p:ph type="sldNum" sz="quarter" idx="11"/>
          </p:nvPr>
        </p:nvSpPr>
        <p:spPr/>
        <p:txBody>
          <a:bodyPr/>
          <a:lstStyle/>
          <a:p>
            <a:fld id="{AAB53E13-E75C-4FEB-A677-32E8F4DA3B23}" type="slidenum">
              <a:rPr lang="zh-CN" altLang="en-US"/>
              <a:pPr/>
              <a:t>9</a:t>
            </a:fld>
            <a:endParaRPr lang="en-US" altLang="zh-CN"/>
          </a:p>
        </p:txBody>
      </p:sp>
      <p:sp>
        <p:nvSpPr>
          <p:cNvPr id="751618" name="Rectangle 2">
            <a:extLst>
              <a:ext uri="{FF2B5EF4-FFF2-40B4-BE49-F238E27FC236}">
                <a16:creationId xmlns:a16="http://schemas.microsoft.com/office/drawing/2014/main" id="{7C421977-580F-4C28-8640-7B224873EAD4}"/>
              </a:ext>
            </a:extLst>
          </p:cNvPr>
          <p:cNvSpPr>
            <a:spLocks noGrp="1" noChangeArrowheads="1"/>
          </p:cNvSpPr>
          <p:nvPr>
            <p:ph type="title"/>
          </p:nvPr>
        </p:nvSpPr>
        <p:spPr/>
        <p:txBody>
          <a:bodyPr/>
          <a:lstStyle/>
          <a:p>
            <a:r>
              <a:rPr lang="en-US" altLang="zh-CN"/>
              <a:t>CAR</a:t>
            </a:r>
            <a:r>
              <a:rPr lang="zh-CN" altLang="en-US"/>
              <a:t>文件概述</a:t>
            </a:r>
          </a:p>
        </p:txBody>
      </p:sp>
      <p:sp>
        <p:nvSpPr>
          <p:cNvPr id="751619" name="Rectangle 3">
            <a:extLst>
              <a:ext uri="{FF2B5EF4-FFF2-40B4-BE49-F238E27FC236}">
                <a16:creationId xmlns:a16="http://schemas.microsoft.com/office/drawing/2014/main" id="{17B3A18E-0919-48A9-BA9A-048D53F0CE9C}"/>
              </a:ext>
            </a:extLst>
          </p:cNvPr>
          <p:cNvSpPr>
            <a:spLocks noGrp="1" noChangeArrowheads="1"/>
          </p:cNvSpPr>
          <p:nvPr>
            <p:ph type="body" idx="1"/>
          </p:nvPr>
        </p:nvSpPr>
        <p:spPr>
          <a:xfrm>
            <a:off x="788988" y="1593850"/>
            <a:ext cx="7772400" cy="4572000"/>
          </a:xfrm>
        </p:spPr>
        <p:txBody>
          <a:bodyPr/>
          <a:lstStyle/>
          <a:p>
            <a:pPr lvl="1">
              <a:lnSpc>
                <a:spcPct val="170000"/>
              </a:lnSpc>
            </a:pPr>
            <a:r>
              <a:rPr lang="en-US" altLang="zh-CN"/>
              <a:t>CAR</a:t>
            </a:r>
            <a:r>
              <a:rPr lang="zh-CN" altLang="en-US"/>
              <a:t>文件是在微软</a:t>
            </a:r>
            <a:r>
              <a:rPr lang="en-US" altLang="zh-CN"/>
              <a:t>COM IDL</a:t>
            </a:r>
            <a:r>
              <a:rPr lang="zh-CN" altLang="en-US"/>
              <a:t>的基础上发展而来</a:t>
            </a:r>
          </a:p>
          <a:p>
            <a:pPr lvl="1">
              <a:lnSpc>
                <a:spcPct val="170000"/>
              </a:lnSpc>
            </a:pPr>
            <a:r>
              <a:rPr lang="en-US" altLang="zh-CN"/>
              <a:t>CAR</a:t>
            </a:r>
            <a:r>
              <a:rPr lang="zh-CN" altLang="en-US"/>
              <a:t>文件用于定义构件中的类、接口等信息</a:t>
            </a:r>
          </a:p>
          <a:p>
            <a:pPr lvl="1">
              <a:lnSpc>
                <a:spcPct val="170000"/>
              </a:lnSpc>
            </a:pPr>
            <a:r>
              <a:rPr lang="zh-CN" altLang="en-US"/>
              <a:t>一个</a:t>
            </a:r>
            <a:r>
              <a:rPr lang="en-US" altLang="zh-CN"/>
              <a:t>CAR</a:t>
            </a:r>
            <a:r>
              <a:rPr lang="zh-CN" altLang="en-US"/>
              <a:t>文件用来说明一个</a:t>
            </a:r>
            <a:r>
              <a:rPr lang="en-US" altLang="zh-CN"/>
              <a:t>CAR</a:t>
            </a:r>
            <a:r>
              <a:rPr lang="zh-CN" altLang="en-US"/>
              <a:t>构件</a:t>
            </a:r>
          </a:p>
          <a:p>
            <a:pPr lvl="1">
              <a:lnSpc>
                <a:spcPct val="170000"/>
              </a:lnSpc>
            </a:pPr>
            <a:r>
              <a:rPr lang="zh-CN" altLang="en-US"/>
              <a:t>每个</a:t>
            </a:r>
            <a:r>
              <a:rPr lang="en-US" altLang="zh-CN"/>
              <a:t>CAR</a:t>
            </a:r>
            <a:r>
              <a:rPr lang="zh-CN" altLang="en-US"/>
              <a:t>构件都可以由一个或多个类组成，每个类可以提供一个或多个接口，每个接口中可以定义一个或多个方法</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tx1"/>
        </a:solidFill>
        <a:ln w="9525" cap="flat" cmpd="sng" algn="ctr">
          <a:solidFill>
            <a:srgbClr val="000000"/>
          </a:solidFill>
          <a:prstDash val="dash"/>
          <a:round/>
          <a:headEnd type="none" w="med" len="med"/>
          <a:tailEnd type="none" w="med" len="med"/>
        </a:ln>
        <a:effectLst>
          <a:outerShdw dist="35921" dir="2700000" algn="ctr" rotWithShape="0">
            <a:srgbClr val="808080"/>
          </a:outerShdw>
        </a:effectLst>
      </a:spPr>
      <a:bodyPr vert="horz" wrap="square" lIns="91440" tIns="45720" rIns="91440" bIns="45720" numCol="1" anchor="t" anchorCtr="0" compatLnSpc="1">
        <a:prstTxWarp prst="textNoShape">
          <a:avLst/>
        </a:prstTxWarp>
      </a:bodyPr>
      <a:lstStyle>
        <a:defPPr marL="742950" marR="0" indent="-285750" algn="ctr"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defRPr kumimoji="0" lang="en-US" altLang="zh-CN"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tx1"/>
        </a:solidFill>
        <a:ln w="9525" cap="flat" cmpd="sng" algn="ctr">
          <a:solidFill>
            <a:srgbClr val="000000"/>
          </a:solidFill>
          <a:prstDash val="dash"/>
          <a:round/>
          <a:headEnd type="none" w="med" len="med"/>
          <a:tailEnd type="none" w="med" len="med"/>
        </a:ln>
        <a:effectLst>
          <a:outerShdw dist="35921" dir="2700000" algn="ctr" rotWithShape="0">
            <a:srgbClr val="808080"/>
          </a:outerShdw>
        </a:effectLst>
      </a:spPr>
      <a:bodyPr vert="horz" wrap="square" lIns="91440" tIns="45720" rIns="91440" bIns="45720" numCol="1" anchor="t" anchorCtr="0" compatLnSpc="1">
        <a:prstTxWarp prst="textNoShape">
          <a:avLst/>
        </a:prstTxWarp>
      </a:bodyPr>
      <a:lstStyle>
        <a:defPPr marL="742950" marR="0" indent="-285750" algn="ctr"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tabLst/>
          <a:defRPr kumimoji="0" lang="en-US" altLang="zh-CN"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15180</TotalTime>
  <Words>1738</Words>
  <Application>Microsoft Office PowerPoint</Application>
  <PresentationFormat>全屏显示(4:3)</PresentationFormat>
  <Paragraphs>237</Paragraphs>
  <Slides>29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Times New Roman</vt:lpstr>
      <vt:lpstr>PMingLiU</vt:lpstr>
      <vt:lpstr>黑体</vt:lpstr>
      <vt:lpstr>Tahoma</vt:lpstr>
      <vt:lpstr>Wingdings</vt:lpstr>
      <vt:lpstr>宋体</vt:lpstr>
      <vt:lpstr>Arial</vt:lpstr>
      <vt:lpstr>Blends</vt:lpstr>
      <vt:lpstr>CAR构件技术简介</vt:lpstr>
      <vt:lpstr>什么是CAR?</vt:lpstr>
      <vt:lpstr>构件技术概要</vt:lpstr>
      <vt:lpstr>CAR编程模型</vt:lpstr>
      <vt:lpstr>CAR技术优势</vt:lpstr>
      <vt:lpstr>自描述数据类型简介</vt:lpstr>
      <vt:lpstr>CAR提供的自描述数据类型</vt:lpstr>
      <vt:lpstr>自描述接口 </vt:lpstr>
      <vt:lpstr>CAR文件概述</vt:lpstr>
      <vt:lpstr>与COM主要的不同</vt:lpstr>
      <vt:lpstr>CAR的回调机制 </vt:lpstr>
      <vt:lpstr>CAR的回调机制（续） </vt:lpstr>
      <vt:lpstr>CAR的回调机制（续） </vt:lpstr>
      <vt:lpstr>CAR Category vs COM Category</vt:lpstr>
      <vt:lpstr>CAR Category vs COM Category (续)</vt:lpstr>
      <vt:lpstr>CAR Category vs COM Category (续) </vt:lpstr>
      <vt:lpstr>CAR Category vs COM Category (续) </vt:lpstr>
      <vt:lpstr>二进制的继承和重载 </vt:lpstr>
      <vt:lpstr>二进制的继承和重载 (续)</vt:lpstr>
      <vt:lpstr>二进制的继承和重载 (续)</vt:lpstr>
      <vt:lpstr>二进制的继承和重载 (续)</vt:lpstr>
      <vt:lpstr>实际工程中解决的问题</vt:lpstr>
      <vt:lpstr>Registry的演变 </vt:lpstr>
      <vt:lpstr>Registry的演变 </vt:lpstr>
      <vt:lpstr>Registry的演变  CAR之道 </vt:lpstr>
      <vt:lpstr>Registry的演变  CAR之道 </vt:lpstr>
      <vt:lpstr>CAR技术的意义</vt:lpstr>
      <vt:lpstr>关注中国的软件开发</vt:lpstr>
      <vt:lpstr>谢谢大家 Q&amp;A www.koretide.com.cn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ezCOM</dc:title>
  <dc:creator>Yupei Song</dc:creator>
  <cp:lastModifiedBy>xilongpei</cp:lastModifiedBy>
  <cp:revision>1259</cp:revision>
  <cp:lastPrinted>1999-05-14T02:02:01Z</cp:lastPrinted>
  <dcterms:created xsi:type="dcterms:W3CDTF">1998-09-29T17:43:47Z</dcterms:created>
  <dcterms:modified xsi:type="dcterms:W3CDTF">2021-01-05T09:39:49Z</dcterms:modified>
</cp:coreProperties>
</file>