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64" r:id="rId3"/>
    <p:sldId id="257" r:id="rId4"/>
    <p:sldId id="263" r:id="rId5"/>
    <p:sldId id="258" r:id="rId6"/>
    <p:sldId id="259" r:id="rId7"/>
    <p:sldId id="261" r:id="rId8"/>
    <p:sldId id="267" r:id="rId9"/>
    <p:sldId id="268" r:id="rId10"/>
    <p:sldId id="260" r:id="rId11"/>
    <p:sldId id="265" r:id="rId12"/>
    <p:sldId id="262" r:id="rId13"/>
    <p:sldId id="266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B8"/>
    <a:srgbClr val="FF5000"/>
    <a:srgbClr val="FE3C00"/>
    <a:srgbClr val="0F8B62"/>
    <a:srgbClr val="4B2476"/>
    <a:srgbClr val="3232FA"/>
    <a:srgbClr val="65319F"/>
    <a:srgbClr val="0A5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1" autoAdjust="0"/>
    <p:restoredTop sz="94660"/>
  </p:normalViewPr>
  <p:slideViewPr>
    <p:cSldViewPr>
      <p:cViewPr varScale="1">
        <p:scale>
          <a:sx n="82" d="100"/>
          <a:sy n="82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>
            <a:extLst>
              <a:ext uri="{FF2B5EF4-FFF2-40B4-BE49-F238E27FC236}">
                <a16:creationId xmlns:a16="http://schemas.microsoft.com/office/drawing/2014/main" id="{91526EFD-0459-4D46-89A3-312D5B0E4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4750EA0-A1BE-40E1-A113-EF68005555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E6A0C1B8-77EC-4B09-97DE-4250AD935C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3F8B2E25-4DEE-448A-9C43-C39F4B8E48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61BD6A9E-C530-4488-A4F7-227EB1F241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FAED6ECB-B37C-4C35-B78A-BF9054F623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56ABF52-E685-4FE7-AA68-EE18C43CBF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9944" name="Group 8">
            <a:extLst>
              <a:ext uri="{FF2B5EF4-FFF2-40B4-BE49-F238E27FC236}">
                <a16:creationId xmlns:a16="http://schemas.microsoft.com/office/drawing/2014/main" id="{E95B1EE5-13E0-4342-8E10-4CE951698C39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9945" name="Oval 9">
              <a:extLst>
                <a:ext uri="{FF2B5EF4-FFF2-40B4-BE49-F238E27FC236}">
                  <a16:creationId xmlns:a16="http://schemas.microsoft.com/office/drawing/2014/main" id="{9BD68EE6-6677-474D-9D37-0308CC0EB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Oval 10">
              <a:extLst>
                <a:ext uri="{FF2B5EF4-FFF2-40B4-BE49-F238E27FC236}">
                  <a16:creationId xmlns:a16="http://schemas.microsoft.com/office/drawing/2014/main" id="{40C33755-2FB1-4091-8E31-1A4947A7E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Oval 11">
              <a:extLst>
                <a:ext uri="{FF2B5EF4-FFF2-40B4-BE49-F238E27FC236}">
                  <a16:creationId xmlns:a16="http://schemas.microsoft.com/office/drawing/2014/main" id="{FD7F225E-3758-4441-B261-0276E3F2A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Oval 12">
              <a:extLst>
                <a:ext uri="{FF2B5EF4-FFF2-40B4-BE49-F238E27FC236}">
                  <a16:creationId xmlns:a16="http://schemas.microsoft.com/office/drawing/2014/main" id="{4794AA6F-10FB-4049-B574-339E9BB8F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Oval 13">
              <a:extLst>
                <a:ext uri="{FF2B5EF4-FFF2-40B4-BE49-F238E27FC236}">
                  <a16:creationId xmlns:a16="http://schemas.microsoft.com/office/drawing/2014/main" id="{9171FDEB-E1AB-4AE0-81E4-606C7F7B3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03767701-09AE-429E-8E86-0C65B9AD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Oval 15">
              <a:extLst>
                <a:ext uri="{FF2B5EF4-FFF2-40B4-BE49-F238E27FC236}">
                  <a16:creationId xmlns:a16="http://schemas.microsoft.com/office/drawing/2014/main" id="{6CBF1194-1E30-4215-8345-B1767347F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2" name="Oval 16">
              <a:extLst>
                <a:ext uri="{FF2B5EF4-FFF2-40B4-BE49-F238E27FC236}">
                  <a16:creationId xmlns:a16="http://schemas.microsoft.com/office/drawing/2014/main" id="{147F6E45-8178-4C0D-BE8B-CECD69531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CE58FAB9-566C-4334-A692-350A3EEBE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4" name="Oval 18">
              <a:extLst>
                <a:ext uri="{FF2B5EF4-FFF2-40B4-BE49-F238E27FC236}">
                  <a16:creationId xmlns:a16="http://schemas.microsoft.com/office/drawing/2014/main" id="{F53E0A33-604E-4C90-8EE1-B0D6A784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5" name="Oval 19">
              <a:extLst>
                <a:ext uri="{FF2B5EF4-FFF2-40B4-BE49-F238E27FC236}">
                  <a16:creationId xmlns:a16="http://schemas.microsoft.com/office/drawing/2014/main" id="{E1EFA907-8645-4BB9-A872-0B2ADDC5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Oval 20">
              <a:extLst>
                <a:ext uri="{FF2B5EF4-FFF2-40B4-BE49-F238E27FC236}">
                  <a16:creationId xmlns:a16="http://schemas.microsoft.com/office/drawing/2014/main" id="{9E6F32B8-CE5B-4FD1-AE28-63F3DE859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Oval 21">
              <a:extLst>
                <a:ext uri="{FF2B5EF4-FFF2-40B4-BE49-F238E27FC236}">
                  <a16:creationId xmlns:a16="http://schemas.microsoft.com/office/drawing/2014/main" id="{626957D5-3681-468A-BE02-D772CD46B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Oval 22">
              <a:extLst>
                <a:ext uri="{FF2B5EF4-FFF2-40B4-BE49-F238E27FC236}">
                  <a16:creationId xmlns:a16="http://schemas.microsoft.com/office/drawing/2014/main" id="{97C8D62A-0E71-4BD6-BD95-814E574AE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Oval 23">
              <a:extLst>
                <a:ext uri="{FF2B5EF4-FFF2-40B4-BE49-F238E27FC236}">
                  <a16:creationId xmlns:a16="http://schemas.microsoft.com/office/drawing/2014/main" id="{8B70F8C7-EDE6-48CF-84AE-1C2813DCE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Oval 24">
              <a:extLst>
                <a:ext uri="{FF2B5EF4-FFF2-40B4-BE49-F238E27FC236}">
                  <a16:creationId xmlns:a16="http://schemas.microsoft.com/office/drawing/2014/main" id="{C1C361F3-6D28-4C56-BA1E-2C3FAF06D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Oval 25">
              <a:extLst>
                <a:ext uri="{FF2B5EF4-FFF2-40B4-BE49-F238E27FC236}">
                  <a16:creationId xmlns:a16="http://schemas.microsoft.com/office/drawing/2014/main" id="{6E8BD8DE-CD40-4848-AD33-C56436104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2" name="Oval 26">
              <a:extLst>
                <a:ext uri="{FF2B5EF4-FFF2-40B4-BE49-F238E27FC236}">
                  <a16:creationId xmlns:a16="http://schemas.microsoft.com/office/drawing/2014/main" id="{1B00982D-49D1-4221-BEFD-820EC9C4D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3" name="Oval 27">
              <a:extLst>
                <a:ext uri="{FF2B5EF4-FFF2-40B4-BE49-F238E27FC236}">
                  <a16:creationId xmlns:a16="http://schemas.microsoft.com/office/drawing/2014/main" id="{9F17424D-609E-405E-B7B8-F9831F75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4" name="Oval 28">
              <a:extLst>
                <a:ext uri="{FF2B5EF4-FFF2-40B4-BE49-F238E27FC236}">
                  <a16:creationId xmlns:a16="http://schemas.microsoft.com/office/drawing/2014/main" id="{85D9A164-79F2-41C3-AC18-FEA310303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Oval 29">
              <a:extLst>
                <a:ext uri="{FF2B5EF4-FFF2-40B4-BE49-F238E27FC236}">
                  <a16:creationId xmlns:a16="http://schemas.microsoft.com/office/drawing/2014/main" id="{9D89CA64-6AEB-44E3-B8EF-C1F636D25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6" name="Oval 30">
              <a:extLst>
                <a:ext uri="{FF2B5EF4-FFF2-40B4-BE49-F238E27FC236}">
                  <a16:creationId xmlns:a16="http://schemas.microsoft.com/office/drawing/2014/main" id="{7BAFF674-CF04-4865-B774-45A713123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7" name="Oval 31">
              <a:extLst>
                <a:ext uri="{FF2B5EF4-FFF2-40B4-BE49-F238E27FC236}">
                  <a16:creationId xmlns:a16="http://schemas.microsoft.com/office/drawing/2014/main" id="{F29230E4-BB68-4254-8A46-4F79DDD8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8" name="Oval 32">
              <a:extLst>
                <a:ext uri="{FF2B5EF4-FFF2-40B4-BE49-F238E27FC236}">
                  <a16:creationId xmlns:a16="http://schemas.microsoft.com/office/drawing/2014/main" id="{7D884A34-D477-4B0F-AC8F-F41DE1823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Oval 33">
              <a:extLst>
                <a:ext uri="{FF2B5EF4-FFF2-40B4-BE49-F238E27FC236}">
                  <a16:creationId xmlns:a16="http://schemas.microsoft.com/office/drawing/2014/main" id="{989F3C6F-5701-4616-98EC-9D47B234E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0" name="Oval 34">
              <a:extLst>
                <a:ext uri="{FF2B5EF4-FFF2-40B4-BE49-F238E27FC236}">
                  <a16:creationId xmlns:a16="http://schemas.microsoft.com/office/drawing/2014/main" id="{FED9B50F-EA3F-4FE6-BF16-F3175403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1" name="Oval 35">
              <a:extLst>
                <a:ext uri="{FF2B5EF4-FFF2-40B4-BE49-F238E27FC236}">
                  <a16:creationId xmlns:a16="http://schemas.microsoft.com/office/drawing/2014/main" id="{6C99F792-0D3B-41F0-848F-86D94144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2" name="Oval 36">
              <a:extLst>
                <a:ext uri="{FF2B5EF4-FFF2-40B4-BE49-F238E27FC236}">
                  <a16:creationId xmlns:a16="http://schemas.microsoft.com/office/drawing/2014/main" id="{C8503D2F-06C3-4353-9274-01A5ED232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3" name="Oval 37">
              <a:extLst>
                <a:ext uri="{FF2B5EF4-FFF2-40B4-BE49-F238E27FC236}">
                  <a16:creationId xmlns:a16="http://schemas.microsoft.com/office/drawing/2014/main" id="{9134B092-77AE-4AB3-877C-5D0020D78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4" name="Oval 38">
              <a:extLst>
                <a:ext uri="{FF2B5EF4-FFF2-40B4-BE49-F238E27FC236}">
                  <a16:creationId xmlns:a16="http://schemas.microsoft.com/office/drawing/2014/main" id="{49BA62F6-FF94-490B-88F6-BA23FBC0E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75" name="Oval 39">
              <a:extLst>
                <a:ext uri="{FF2B5EF4-FFF2-40B4-BE49-F238E27FC236}">
                  <a16:creationId xmlns:a16="http://schemas.microsoft.com/office/drawing/2014/main" id="{CA876C51-5B9B-470B-BA3B-07CA8D6A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76" name="Line 40">
            <a:extLst>
              <a:ext uri="{FF2B5EF4-FFF2-40B4-BE49-F238E27FC236}">
                <a16:creationId xmlns:a16="http://schemas.microsoft.com/office/drawing/2014/main" id="{2BDCE139-7964-4832-8FA5-3FF3D8985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BD0B-33F1-4D9D-A4BE-066CE9BD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9B8BD-69B3-4683-B9E6-B7B2A4D7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B1329-741C-40DF-A7CD-FC5383B1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A7A9E-D45C-4FF8-8017-87B5D618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75C7C-EB85-41C7-B232-E3E86701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CFE34-25A6-4014-B175-F2F76A581B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67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78DEA5-E60B-4A1E-98AB-22C71A9AA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4B9A7-2DB2-4DD9-AA26-995273FA7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C98A0-FAD0-49BC-B2BC-1E7653CF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9A6F5-885B-412B-93E7-F2915539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1BF9F-7089-493B-A24A-1246337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077C0-2B8C-462C-8291-8164B55682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39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F07C-1244-4FE0-98A5-E721589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10767-6D9A-4AF8-A5A5-38D7DB79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73C64-BC5C-4067-A80D-7FCDC0372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947DD-0185-4058-9272-6917939F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0EC5D-46C1-4012-863B-08A60773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53FB6C-7B18-4091-8233-22B3A2F02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44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271E-118F-48AF-A63F-FF224791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09CD3-1D3A-41EB-BFB3-88D3D9FE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8D6EC-D774-421C-ABBE-4E7E49DE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34EA9-5105-451C-A08A-728E1228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B7257-9DF9-4D0B-A185-DBF45D09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B3391-20CB-4BEB-AC4A-9CECE4D9BC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CB152-76E1-4124-8CA4-1558FBBE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45F75-C4DE-4DC1-8C0F-8E81DE92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FF705-89C9-43D2-85DB-6BB8677DB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AF4DD-CCE9-4A9B-96FE-539D65F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672868-137E-44EE-A272-2088E9C0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6A09B6-E7EA-42F2-BB86-3804D39E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AA811-DFBE-482D-9477-195D69D811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7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C5963-AE9C-4059-9116-70BC97BD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D4C93-D60A-4BC9-9D54-8A36F0C9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0FF84-42BC-454B-848C-232B8EC9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FD8659-7A83-4B89-BB73-9B8BD40CF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13CAD-D6BD-4CE0-8DA3-4DE945F7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DBDE1A-0295-44DA-A720-83C7BC4E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02CE43-7D8F-4E4B-A531-9593023A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AF8A8-F2F9-4A6E-92CF-799F4C35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497C7-DD11-46DC-809B-2460FC582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2C19F-4267-49BC-A21D-2D4CDE0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E964B7-149E-4D86-86C1-0C4FD5FB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B05CE8-30B4-4A8F-852D-71AE815E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1B5DEE-948B-4B7C-AEBA-52B712A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73AD-0A0B-42BB-A52A-19EDBBE796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56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0FC409-51CF-49E0-9933-A230567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39223-1E5A-4BE1-81F0-BC50DBED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8B23C-5710-4BDE-BD73-DB74CB7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8181A8-1471-46EF-8110-0DF705927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72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2EA0D-6ED8-44B4-9BF4-0B446732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7AEB5-8094-4E40-8939-600C999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A7C31-30BB-474C-A352-FB7245B9F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33CD2-4498-4186-9C64-9A4B13C1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31F83-4854-4AB7-87C3-124E8C6B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28AA4-2156-485B-903F-FB7E0929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534CC-DD27-4456-86E3-906A65FF7E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5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E2BD5-A610-4BC6-8BAE-65E24AC5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5A0868-F9BD-4AA9-B665-DC95259FB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7E820D-94D4-46ED-B617-D14F051BC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007BD-AE61-4224-AA90-F59C4305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40038-47DC-471C-A4A0-3A73DEA2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50829-F367-4B4E-8BF4-CB072608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131A3-9461-477C-A183-462BC47A19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3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>
            <a:extLst>
              <a:ext uri="{FF2B5EF4-FFF2-40B4-BE49-F238E27FC236}">
                <a16:creationId xmlns:a16="http://schemas.microsoft.com/office/drawing/2014/main" id="{44A458C7-8DC1-48DB-A7FE-AE72899C5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7DA72D1-C165-4E15-9324-704A43E61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F73A113-639F-4A3B-BBB7-93A193F08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FC8BCE0-9FF1-4EAD-9959-B3A1E7C71E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zh-CN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94BC97A8-6F74-418F-910A-97D7DAA070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zh-CN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DFF56886-2B20-4061-B6CD-931D5B1A85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E677571-F52F-45D4-BB6E-B1778198F210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8920" name="Group 8">
            <a:extLst>
              <a:ext uri="{FF2B5EF4-FFF2-40B4-BE49-F238E27FC236}">
                <a16:creationId xmlns:a16="http://schemas.microsoft.com/office/drawing/2014/main" id="{4BC1E4DE-BE83-4C00-8633-1ED50C6158D2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921" name="Oval 9">
              <a:extLst>
                <a:ext uri="{FF2B5EF4-FFF2-40B4-BE49-F238E27FC236}">
                  <a16:creationId xmlns:a16="http://schemas.microsoft.com/office/drawing/2014/main" id="{CB220B8D-5C70-46AE-A3EE-E338788A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2" name="Oval 10">
              <a:extLst>
                <a:ext uri="{FF2B5EF4-FFF2-40B4-BE49-F238E27FC236}">
                  <a16:creationId xmlns:a16="http://schemas.microsoft.com/office/drawing/2014/main" id="{CC0377A0-1D29-4CBA-BD21-E70FFE247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Oval 11">
              <a:extLst>
                <a:ext uri="{FF2B5EF4-FFF2-40B4-BE49-F238E27FC236}">
                  <a16:creationId xmlns:a16="http://schemas.microsoft.com/office/drawing/2014/main" id="{C48F1396-F0F8-44FF-8AE4-8FDA6D6A0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4" name="Oval 12">
              <a:extLst>
                <a:ext uri="{FF2B5EF4-FFF2-40B4-BE49-F238E27FC236}">
                  <a16:creationId xmlns:a16="http://schemas.microsoft.com/office/drawing/2014/main" id="{F0463496-55FB-42EE-80E5-40BB6B6D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Oval 13">
              <a:extLst>
                <a:ext uri="{FF2B5EF4-FFF2-40B4-BE49-F238E27FC236}">
                  <a16:creationId xmlns:a16="http://schemas.microsoft.com/office/drawing/2014/main" id="{FB7A3499-3637-4E73-B85E-A2824DA6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Oval 14">
              <a:extLst>
                <a:ext uri="{FF2B5EF4-FFF2-40B4-BE49-F238E27FC236}">
                  <a16:creationId xmlns:a16="http://schemas.microsoft.com/office/drawing/2014/main" id="{94D8D91D-871B-44D2-9CF7-95F5A8D23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Oval 15">
              <a:extLst>
                <a:ext uri="{FF2B5EF4-FFF2-40B4-BE49-F238E27FC236}">
                  <a16:creationId xmlns:a16="http://schemas.microsoft.com/office/drawing/2014/main" id="{AE78D900-676B-40D3-B505-33BB9493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8" name="Oval 16">
              <a:extLst>
                <a:ext uri="{FF2B5EF4-FFF2-40B4-BE49-F238E27FC236}">
                  <a16:creationId xmlns:a16="http://schemas.microsoft.com/office/drawing/2014/main" id="{31ED39C0-DF8D-44E4-8509-260ED699C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9" name="Oval 17">
              <a:extLst>
                <a:ext uri="{FF2B5EF4-FFF2-40B4-BE49-F238E27FC236}">
                  <a16:creationId xmlns:a16="http://schemas.microsoft.com/office/drawing/2014/main" id="{B6A48A54-3C57-44BA-B1EB-7CAE9612F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0" name="Oval 18">
              <a:extLst>
                <a:ext uri="{FF2B5EF4-FFF2-40B4-BE49-F238E27FC236}">
                  <a16:creationId xmlns:a16="http://schemas.microsoft.com/office/drawing/2014/main" id="{3B779223-3B4E-45B7-A0DA-BAD37013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1" name="Oval 19">
              <a:extLst>
                <a:ext uri="{FF2B5EF4-FFF2-40B4-BE49-F238E27FC236}">
                  <a16:creationId xmlns:a16="http://schemas.microsoft.com/office/drawing/2014/main" id="{11FE4976-85CA-4511-B16E-120C9FEED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2" name="Oval 20">
              <a:extLst>
                <a:ext uri="{FF2B5EF4-FFF2-40B4-BE49-F238E27FC236}">
                  <a16:creationId xmlns:a16="http://schemas.microsoft.com/office/drawing/2014/main" id="{907A0DB4-4C74-4461-9838-0EFAE57F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Oval 21">
              <a:extLst>
                <a:ext uri="{FF2B5EF4-FFF2-40B4-BE49-F238E27FC236}">
                  <a16:creationId xmlns:a16="http://schemas.microsoft.com/office/drawing/2014/main" id="{3F49C5F2-C3FD-4E58-8213-EC0129B9C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4" name="Oval 22">
              <a:extLst>
                <a:ext uri="{FF2B5EF4-FFF2-40B4-BE49-F238E27FC236}">
                  <a16:creationId xmlns:a16="http://schemas.microsoft.com/office/drawing/2014/main" id="{786C628A-12A5-402B-99C0-E90AF4295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Oval 23">
              <a:extLst>
                <a:ext uri="{FF2B5EF4-FFF2-40B4-BE49-F238E27FC236}">
                  <a16:creationId xmlns:a16="http://schemas.microsoft.com/office/drawing/2014/main" id="{715ECE10-D31B-4EEE-AAF4-9F5833A18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Oval 24">
              <a:extLst>
                <a:ext uri="{FF2B5EF4-FFF2-40B4-BE49-F238E27FC236}">
                  <a16:creationId xmlns:a16="http://schemas.microsoft.com/office/drawing/2014/main" id="{347020B4-3D5A-4682-A68D-DD2AAC46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Oval 25">
              <a:extLst>
                <a:ext uri="{FF2B5EF4-FFF2-40B4-BE49-F238E27FC236}">
                  <a16:creationId xmlns:a16="http://schemas.microsoft.com/office/drawing/2014/main" id="{03806AC8-06CC-4616-BDC2-EFA7580B8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8" name="Oval 26">
              <a:extLst>
                <a:ext uri="{FF2B5EF4-FFF2-40B4-BE49-F238E27FC236}">
                  <a16:creationId xmlns:a16="http://schemas.microsoft.com/office/drawing/2014/main" id="{0C883752-9F6C-496B-9FC6-7ABBCDB0B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9" name="Oval 27">
              <a:extLst>
                <a:ext uri="{FF2B5EF4-FFF2-40B4-BE49-F238E27FC236}">
                  <a16:creationId xmlns:a16="http://schemas.microsoft.com/office/drawing/2014/main" id="{A52AC626-EEEB-43C1-94CA-F0763941F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0" name="Oval 28">
              <a:extLst>
                <a:ext uri="{FF2B5EF4-FFF2-40B4-BE49-F238E27FC236}">
                  <a16:creationId xmlns:a16="http://schemas.microsoft.com/office/drawing/2014/main" id="{F7E59B9F-43E9-4706-846F-AEEFC9BC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Oval 29">
              <a:extLst>
                <a:ext uri="{FF2B5EF4-FFF2-40B4-BE49-F238E27FC236}">
                  <a16:creationId xmlns:a16="http://schemas.microsoft.com/office/drawing/2014/main" id="{0B86AA2A-77E6-4AD8-AF1F-2199EE605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2" name="Oval 30">
              <a:extLst>
                <a:ext uri="{FF2B5EF4-FFF2-40B4-BE49-F238E27FC236}">
                  <a16:creationId xmlns:a16="http://schemas.microsoft.com/office/drawing/2014/main" id="{DE4A7247-4FF1-49C3-BEEC-51B381B7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Oval 31">
              <a:extLst>
                <a:ext uri="{FF2B5EF4-FFF2-40B4-BE49-F238E27FC236}">
                  <a16:creationId xmlns:a16="http://schemas.microsoft.com/office/drawing/2014/main" id="{7DF894DA-E20A-4F86-BF4D-DC2CC1B18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4" name="Oval 32">
              <a:extLst>
                <a:ext uri="{FF2B5EF4-FFF2-40B4-BE49-F238E27FC236}">
                  <a16:creationId xmlns:a16="http://schemas.microsoft.com/office/drawing/2014/main" id="{2ACDB082-C182-4025-884D-1FDF39D29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Oval 33">
              <a:extLst>
                <a:ext uri="{FF2B5EF4-FFF2-40B4-BE49-F238E27FC236}">
                  <a16:creationId xmlns:a16="http://schemas.microsoft.com/office/drawing/2014/main" id="{F6A642B2-EC24-407C-B5A7-0BDCDBDCA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6" name="Oval 34">
              <a:extLst>
                <a:ext uri="{FF2B5EF4-FFF2-40B4-BE49-F238E27FC236}">
                  <a16:creationId xmlns:a16="http://schemas.microsoft.com/office/drawing/2014/main" id="{15563599-B41C-4899-8B2F-ED4A49BCD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Oval 35">
              <a:extLst>
                <a:ext uri="{FF2B5EF4-FFF2-40B4-BE49-F238E27FC236}">
                  <a16:creationId xmlns:a16="http://schemas.microsoft.com/office/drawing/2014/main" id="{8D4988F7-1842-4C83-A788-BFC249834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8" name="Oval 36">
              <a:extLst>
                <a:ext uri="{FF2B5EF4-FFF2-40B4-BE49-F238E27FC236}">
                  <a16:creationId xmlns:a16="http://schemas.microsoft.com/office/drawing/2014/main" id="{706EC6C7-9C04-49E8-978E-D8B35F8B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9" name="Oval 37">
              <a:extLst>
                <a:ext uri="{FF2B5EF4-FFF2-40B4-BE49-F238E27FC236}">
                  <a16:creationId xmlns:a16="http://schemas.microsoft.com/office/drawing/2014/main" id="{D0FB1777-83ED-4BD7-9082-BE6016897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0" name="Oval 38">
              <a:extLst>
                <a:ext uri="{FF2B5EF4-FFF2-40B4-BE49-F238E27FC236}">
                  <a16:creationId xmlns:a16="http://schemas.microsoft.com/office/drawing/2014/main" id="{0E3EE935-AACE-405E-B7D8-27735EE1E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Oval 39">
              <a:extLst>
                <a:ext uri="{FF2B5EF4-FFF2-40B4-BE49-F238E27FC236}">
                  <a16:creationId xmlns:a16="http://schemas.microsoft.com/office/drawing/2014/main" id="{14AF92EB-5D3E-4DFD-8DE1-278C3705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0CB57A6-DD52-4BAB-816D-9DFDC19D48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Elastos 2.1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2A815F-56EA-4ED7-8F02-33F685BD1C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牛靖宇</a:t>
            </a:r>
          </a:p>
          <a:p>
            <a:r>
              <a:rPr lang="en-US" altLang="zh-CN"/>
              <a:t>2007/12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C9170BB-7B55-4481-9DFD-B118ED74C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Elastos 2.1</a:t>
            </a:r>
            <a:r>
              <a:rPr lang="zh-CN" altLang="en-US"/>
              <a:t>规划的系统结构</a:t>
            </a:r>
          </a:p>
        </p:txBody>
      </p:sp>
      <p:grpSp>
        <p:nvGrpSpPr>
          <p:cNvPr id="44118" name="Group 86">
            <a:extLst>
              <a:ext uri="{FF2B5EF4-FFF2-40B4-BE49-F238E27FC236}">
                <a16:creationId xmlns:a16="http://schemas.microsoft.com/office/drawing/2014/main" id="{0ECDDBBB-46E0-4F6C-8920-EECD1840FD1C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5589588"/>
            <a:ext cx="4032250" cy="1008062"/>
            <a:chOff x="2608" y="3521"/>
            <a:chExt cx="2540" cy="635"/>
          </a:xfrm>
        </p:grpSpPr>
        <p:sp>
          <p:nvSpPr>
            <p:cNvPr id="44039" name="Rectangle 7">
              <a:extLst>
                <a:ext uri="{FF2B5EF4-FFF2-40B4-BE49-F238E27FC236}">
                  <a16:creationId xmlns:a16="http://schemas.microsoft.com/office/drawing/2014/main" id="{48E995D9-532B-4DB1-B05C-CE174239D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793"/>
              <a:ext cx="906" cy="362"/>
            </a:xfrm>
            <a:prstGeom prst="rect">
              <a:avLst/>
            </a:prstGeom>
            <a:gradFill rotWithShape="1">
              <a:gsLst>
                <a:gs pos="0">
                  <a:srgbClr val="CC0000">
                    <a:gamma/>
                    <a:shade val="28627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WinCE</a:t>
              </a:r>
            </a:p>
          </p:txBody>
        </p:sp>
        <p:sp>
          <p:nvSpPr>
            <p:cNvPr id="44040" name="Rectangle 8">
              <a:extLst>
                <a:ext uri="{FF2B5EF4-FFF2-40B4-BE49-F238E27FC236}">
                  <a16:creationId xmlns:a16="http://schemas.microsoft.com/office/drawing/2014/main" id="{BEAC36C6-40EA-4B52-B200-D8656D91F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793"/>
              <a:ext cx="907" cy="362"/>
            </a:xfrm>
            <a:prstGeom prst="rect">
              <a:avLst/>
            </a:prstGeom>
            <a:gradFill rotWithShape="1">
              <a:gsLst>
                <a:gs pos="0">
                  <a:srgbClr val="CC0000">
                    <a:gamma/>
                    <a:shade val="28627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Linux</a:t>
              </a:r>
            </a:p>
          </p:txBody>
        </p:sp>
        <p:sp>
          <p:nvSpPr>
            <p:cNvPr id="44041" name="Rectangle 9">
              <a:extLst>
                <a:ext uri="{FF2B5EF4-FFF2-40B4-BE49-F238E27FC236}">
                  <a16:creationId xmlns:a16="http://schemas.microsoft.com/office/drawing/2014/main" id="{4CEB6EE4-5516-494D-BDA2-67139513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793"/>
              <a:ext cx="635" cy="363"/>
            </a:xfrm>
            <a:prstGeom prst="rect">
              <a:avLst/>
            </a:prstGeom>
            <a:gradFill rotWithShape="1">
              <a:gsLst>
                <a:gs pos="0">
                  <a:srgbClr val="969696">
                    <a:gamma/>
                    <a:shade val="46275"/>
                    <a:invGamma/>
                  </a:srgbClr>
                </a:gs>
                <a:gs pos="100000">
                  <a:srgbClr val="969696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Other 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Kernels</a:t>
              </a:r>
            </a:p>
          </p:txBody>
        </p:sp>
        <p:sp>
          <p:nvSpPr>
            <p:cNvPr id="44043" name="Rectangle 11">
              <a:extLst>
                <a:ext uri="{FF2B5EF4-FFF2-40B4-BE49-F238E27FC236}">
                  <a16:creationId xmlns:a16="http://schemas.microsoft.com/office/drawing/2014/main" id="{7573F4F0-3B69-4804-BD00-BE4FD6889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521"/>
              <a:ext cx="2540" cy="226"/>
            </a:xfrm>
            <a:prstGeom prst="rect">
              <a:avLst/>
            </a:prstGeom>
            <a:gradFill rotWithShape="1">
              <a:gsLst>
                <a:gs pos="0">
                  <a:srgbClr val="CC0000">
                    <a:gamma/>
                    <a:shade val="28627"/>
                    <a:invGamma/>
                  </a:srgbClr>
                </a:gs>
                <a:gs pos="100000">
                  <a:srgbClr val="CC0000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Aura</a:t>
              </a:r>
            </a:p>
          </p:txBody>
        </p:sp>
      </p:grpSp>
      <p:grpSp>
        <p:nvGrpSpPr>
          <p:cNvPr id="44116" name="Group 84">
            <a:extLst>
              <a:ext uri="{FF2B5EF4-FFF2-40B4-BE49-F238E27FC236}">
                <a16:creationId xmlns:a16="http://schemas.microsoft.com/office/drawing/2014/main" id="{66CC6AC9-9DF4-4A57-8936-988E516C7BF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589588"/>
            <a:ext cx="3095625" cy="1008062"/>
            <a:chOff x="612" y="3521"/>
            <a:chExt cx="1950" cy="635"/>
          </a:xfrm>
        </p:grpSpPr>
        <p:sp>
          <p:nvSpPr>
            <p:cNvPr id="44037" name="Rectangle 5">
              <a:extLst>
                <a:ext uri="{FF2B5EF4-FFF2-40B4-BE49-F238E27FC236}">
                  <a16:creationId xmlns:a16="http://schemas.microsoft.com/office/drawing/2014/main" id="{69D249DB-ACB4-4835-9A93-C90401DD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21"/>
              <a:ext cx="1950" cy="635"/>
            </a:xfrm>
            <a:prstGeom prst="rect">
              <a:avLst/>
            </a:prstGeom>
            <a:gradFill rotWithShape="1">
              <a:gsLst>
                <a:gs pos="0">
                  <a:srgbClr val="65319F">
                    <a:gamma/>
                    <a:shade val="46275"/>
                    <a:invGamma/>
                  </a:srgbClr>
                </a:gs>
                <a:gs pos="100000">
                  <a:srgbClr val="65319F"/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Zener</a:t>
              </a:r>
            </a:p>
          </p:txBody>
        </p:sp>
        <p:sp>
          <p:nvSpPr>
            <p:cNvPr id="44049" name="AutoShape 17">
              <a:extLst>
                <a:ext uri="{FF2B5EF4-FFF2-40B4-BE49-F238E27FC236}">
                  <a16:creationId xmlns:a16="http://schemas.microsoft.com/office/drawing/2014/main" id="{99B03665-38FA-4702-97EE-4DB4B247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838"/>
              <a:ext cx="907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2476"/>
                </a:gs>
                <a:gs pos="100000">
                  <a:srgbClr val="4B247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44051" name="AutoShape 19">
              <a:extLst>
                <a:ext uri="{FF2B5EF4-FFF2-40B4-BE49-F238E27FC236}">
                  <a16:creationId xmlns:a16="http://schemas.microsoft.com/office/drawing/2014/main" id="{19524AA6-006B-4F53-B694-A3D49FB40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838"/>
              <a:ext cx="907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B2476"/>
                </a:gs>
                <a:gs pos="100000">
                  <a:srgbClr val="4B2476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Power</a:t>
              </a:r>
              <a:r>
                <a:rPr lang="en-US" altLang="zh-CN" sz="1200"/>
                <a:t> </a:t>
              </a:r>
              <a:r>
                <a:rPr lang="en-US" altLang="zh-CN" sz="1200">
                  <a:solidFill>
                    <a:schemeClr val="bg1"/>
                  </a:solidFill>
                </a:rPr>
                <a:t>Management</a:t>
              </a:r>
            </a:p>
          </p:txBody>
        </p:sp>
      </p:grpSp>
      <p:grpSp>
        <p:nvGrpSpPr>
          <p:cNvPr id="44117" name="Group 85">
            <a:extLst>
              <a:ext uri="{FF2B5EF4-FFF2-40B4-BE49-F238E27FC236}">
                <a16:creationId xmlns:a16="http://schemas.microsoft.com/office/drawing/2014/main" id="{1582F9BF-A8EE-48F0-B5F0-D3458D5D8F9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797425"/>
            <a:ext cx="7199313" cy="719138"/>
            <a:chOff x="612" y="3022"/>
            <a:chExt cx="4535" cy="453"/>
          </a:xfrm>
        </p:grpSpPr>
        <p:sp>
          <p:nvSpPr>
            <p:cNvPr id="44045" name="Rectangle 13">
              <a:extLst>
                <a:ext uri="{FF2B5EF4-FFF2-40B4-BE49-F238E27FC236}">
                  <a16:creationId xmlns:a16="http://schemas.microsoft.com/office/drawing/2014/main" id="{1DABB9B8-75EE-4946-9E67-05C766363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022"/>
              <a:ext cx="4535" cy="453"/>
            </a:xfrm>
            <a:prstGeom prst="rect">
              <a:avLst/>
            </a:prstGeom>
            <a:gradFill rotWithShape="1">
              <a:gsLst>
                <a:gs pos="0">
                  <a:srgbClr val="0F8B62">
                    <a:gamma/>
                    <a:shade val="46275"/>
                    <a:invGamma/>
                  </a:srgbClr>
                </a:gs>
                <a:gs pos="100000">
                  <a:srgbClr val="0F8B62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Elastos middleware / CAR</a:t>
              </a:r>
            </a:p>
          </p:txBody>
        </p:sp>
        <p:sp>
          <p:nvSpPr>
            <p:cNvPr id="44052" name="AutoShape 20">
              <a:extLst>
                <a:ext uri="{FF2B5EF4-FFF2-40B4-BE49-F238E27FC236}">
                  <a16:creationId xmlns:a16="http://schemas.microsoft.com/office/drawing/2014/main" id="{02F9B82F-CEF2-447D-A70C-2C658A5F3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9"/>
              <a:ext cx="172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A5E42"/>
                </a:gs>
                <a:gs pos="100000">
                  <a:srgbClr val="0A5E4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Elastos Runtime</a:t>
              </a:r>
            </a:p>
          </p:txBody>
        </p:sp>
        <p:sp>
          <p:nvSpPr>
            <p:cNvPr id="44053" name="AutoShape 21">
              <a:extLst>
                <a:ext uri="{FF2B5EF4-FFF2-40B4-BE49-F238E27FC236}">
                  <a16:creationId xmlns:a16="http://schemas.microsoft.com/office/drawing/2014/main" id="{BE532276-65B3-4901-B5D7-AB9082FC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249"/>
              <a:ext cx="1723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A5E42"/>
                </a:gs>
                <a:gs pos="100000">
                  <a:srgbClr val="0A5E4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CAR Developer kit </a:t>
              </a:r>
            </a:p>
          </p:txBody>
        </p:sp>
      </p:grpSp>
      <p:sp>
        <p:nvSpPr>
          <p:cNvPr id="44054" name="Rectangle 22">
            <a:extLst>
              <a:ext uri="{FF2B5EF4-FFF2-40B4-BE49-F238E27FC236}">
                <a16:creationId xmlns:a16="http://schemas.microsoft.com/office/drawing/2014/main" id="{DAC7C788-2810-4753-B332-74BD1416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576263" cy="4175125"/>
          </a:xfrm>
          <a:prstGeom prst="rect">
            <a:avLst/>
          </a:prstGeom>
          <a:gradFill rotWithShape="1">
            <a:gsLst>
              <a:gs pos="0">
                <a:srgbClr val="99CCFF">
                  <a:gamma/>
                  <a:shade val="46275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Development tools</a:t>
            </a:r>
          </a:p>
        </p:txBody>
      </p:sp>
      <p:sp>
        <p:nvSpPr>
          <p:cNvPr id="44055" name="Rectangle 23">
            <a:extLst>
              <a:ext uri="{FF2B5EF4-FFF2-40B4-BE49-F238E27FC236}">
                <a16:creationId xmlns:a16="http://schemas.microsoft.com/office/drawing/2014/main" id="{F7379847-0319-473E-929C-14EFDDF28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341438"/>
            <a:ext cx="576262" cy="4175125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shade val="46275"/>
                  <a:invGamma/>
                </a:srgbClr>
              </a:gs>
            </a:gsLst>
            <a:lin ang="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Quality assurance and Auto testing tools</a:t>
            </a:r>
          </a:p>
        </p:txBody>
      </p:sp>
      <p:grpSp>
        <p:nvGrpSpPr>
          <p:cNvPr id="44088" name="Group 56">
            <a:extLst>
              <a:ext uri="{FF2B5EF4-FFF2-40B4-BE49-F238E27FC236}">
                <a16:creationId xmlns:a16="http://schemas.microsoft.com/office/drawing/2014/main" id="{4399969D-8FA4-4986-A297-28E65DC3BCD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989138"/>
            <a:ext cx="7199313" cy="1152525"/>
            <a:chOff x="612" y="1117"/>
            <a:chExt cx="4535" cy="726"/>
          </a:xfrm>
        </p:grpSpPr>
        <p:sp>
          <p:nvSpPr>
            <p:cNvPr id="44048" name="Rectangle 16">
              <a:extLst>
                <a:ext uri="{FF2B5EF4-FFF2-40B4-BE49-F238E27FC236}">
                  <a16:creationId xmlns:a16="http://schemas.microsoft.com/office/drawing/2014/main" id="{9A0989CB-8CB9-4F1D-9CA7-2D6C7E94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117"/>
              <a:ext cx="4535" cy="726"/>
            </a:xfrm>
            <a:prstGeom prst="rect">
              <a:avLst/>
            </a:prstGeom>
            <a:gradFill rotWithShape="1">
              <a:gsLst>
                <a:gs pos="0">
                  <a:srgbClr val="9632FF">
                    <a:gamma/>
                    <a:shade val="46275"/>
                    <a:invGamma/>
                  </a:srgbClr>
                </a:gs>
                <a:gs pos="100000">
                  <a:srgbClr val="9632FF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Elastos Mobile</a:t>
              </a:r>
            </a:p>
          </p:txBody>
        </p:sp>
        <p:sp>
          <p:nvSpPr>
            <p:cNvPr id="44059" name="AutoShape 27">
              <a:extLst>
                <a:ext uri="{FF2B5EF4-FFF2-40B4-BE49-F238E27FC236}">
                  <a16:creationId xmlns:a16="http://schemas.microsoft.com/office/drawing/2014/main" id="{0A455E49-C4C8-4633-8861-A47407198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389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Contacts</a:t>
              </a:r>
            </a:p>
          </p:txBody>
        </p:sp>
        <p:sp>
          <p:nvSpPr>
            <p:cNvPr id="44060" name="AutoShape 28">
              <a:extLst>
                <a:ext uri="{FF2B5EF4-FFF2-40B4-BE49-F238E27FC236}">
                  <a16:creationId xmlns:a16="http://schemas.microsoft.com/office/drawing/2014/main" id="{B2B7B746-F5EE-4E97-8EBF-521CF708D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89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Calendar</a:t>
              </a:r>
            </a:p>
          </p:txBody>
        </p:sp>
        <p:sp>
          <p:nvSpPr>
            <p:cNvPr id="44061" name="AutoShape 29">
              <a:extLst>
                <a:ext uri="{FF2B5EF4-FFF2-40B4-BE49-F238E27FC236}">
                  <a16:creationId xmlns:a16="http://schemas.microsoft.com/office/drawing/2014/main" id="{9AB2D57A-3EF1-4421-B4DE-9D930D451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389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Messaging</a:t>
              </a:r>
            </a:p>
          </p:txBody>
        </p:sp>
        <p:sp>
          <p:nvSpPr>
            <p:cNvPr id="44062" name="AutoShape 30">
              <a:extLst>
                <a:ext uri="{FF2B5EF4-FFF2-40B4-BE49-F238E27FC236}">
                  <a16:creationId xmlns:a16="http://schemas.microsoft.com/office/drawing/2014/main" id="{1D15BC28-3685-4723-8DB6-8E983188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61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Telephony</a:t>
              </a:r>
            </a:p>
          </p:txBody>
        </p:sp>
        <p:sp>
          <p:nvSpPr>
            <p:cNvPr id="44064" name="AutoShape 32">
              <a:extLst>
                <a:ext uri="{FF2B5EF4-FFF2-40B4-BE49-F238E27FC236}">
                  <a16:creationId xmlns:a16="http://schemas.microsoft.com/office/drawing/2014/main" id="{B853F127-26C2-4061-9F2F-19208703A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61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ApplicationManager</a:t>
              </a:r>
            </a:p>
          </p:txBody>
        </p:sp>
        <p:sp>
          <p:nvSpPr>
            <p:cNvPr id="44065" name="AutoShape 33">
              <a:extLst>
                <a:ext uri="{FF2B5EF4-FFF2-40B4-BE49-F238E27FC236}">
                  <a16:creationId xmlns:a16="http://schemas.microsoft.com/office/drawing/2014/main" id="{2789AD71-AF89-4D88-91F2-6D495C5FD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389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SyncML</a:t>
              </a:r>
            </a:p>
          </p:txBody>
        </p:sp>
        <p:sp>
          <p:nvSpPr>
            <p:cNvPr id="44066" name="AutoShape 34">
              <a:extLst>
                <a:ext uri="{FF2B5EF4-FFF2-40B4-BE49-F238E27FC236}">
                  <a16:creationId xmlns:a16="http://schemas.microsoft.com/office/drawing/2014/main" id="{2500743B-69E3-412A-AB81-A6F2B718A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61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BlueTooth</a:t>
              </a:r>
            </a:p>
          </p:txBody>
        </p:sp>
        <p:sp>
          <p:nvSpPr>
            <p:cNvPr id="44067" name="AutoShape 35">
              <a:extLst>
                <a:ext uri="{FF2B5EF4-FFF2-40B4-BE49-F238E27FC236}">
                  <a16:creationId xmlns:a16="http://schemas.microsoft.com/office/drawing/2014/main" id="{C6345BDC-1F37-4A25-B9A5-B20380403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61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ConnectionManager</a:t>
              </a:r>
            </a:p>
          </p:txBody>
        </p:sp>
        <p:sp>
          <p:nvSpPr>
            <p:cNvPr id="44070" name="AutoShape 38">
              <a:extLst>
                <a:ext uri="{FF2B5EF4-FFF2-40B4-BE49-F238E27FC236}">
                  <a16:creationId xmlns:a16="http://schemas.microsoft.com/office/drawing/2014/main" id="{C88F9F34-7F8D-4CA3-B95B-54AE0D94C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389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44071" name="AutoShape 39">
              <a:extLst>
                <a:ext uri="{FF2B5EF4-FFF2-40B4-BE49-F238E27FC236}">
                  <a16:creationId xmlns:a16="http://schemas.microsoft.com/office/drawing/2014/main" id="{6286805B-B0AB-49B4-8512-DA4794700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616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6400D2"/>
                </a:gs>
                <a:gs pos="100000">
                  <a:srgbClr val="6400D2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44089" name="Group 57">
            <a:extLst>
              <a:ext uri="{FF2B5EF4-FFF2-40B4-BE49-F238E27FC236}">
                <a16:creationId xmlns:a16="http://schemas.microsoft.com/office/drawing/2014/main" id="{D8735785-9F6D-46A6-A872-B08132602AF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13100"/>
            <a:ext cx="7199313" cy="1509713"/>
            <a:chOff x="612" y="1979"/>
            <a:chExt cx="4535" cy="951"/>
          </a:xfrm>
        </p:grpSpPr>
        <p:sp>
          <p:nvSpPr>
            <p:cNvPr id="44047" name="Rectangle 15">
              <a:extLst>
                <a:ext uri="{FF2B5EF4-FFF2-40B4-BE49-F238E27FC236}">
                  <a16:creationId xmlns:a16="http://schemas.microsoft.com/office/drawing/2014/main" id="{16E2590E-B0D4-49BA-AD8E-A8EB0D7A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979"/>
              <a:ext cx="4535" cy="951"/>
            </a:xfrm>
            <a:prstGeom prst="rect">
              <a:avLst/>
            </a:prstGeom>
            <a:gradFill rotWithShape="1">
              <a:gsLst>
                <a:gs pos="0">
                  <a:srgbClr val="3232FA">
                    <a:gamma/>
                    <a:shade val="46275"/>
                    <a:invGamma/>
                  </a:srgbClr>
                </a:gs>
                <a:gs pos="100000">
                  <a:srgbClr val="3232FA"/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Elastos Platform</a:t>
              </a:r>
            </a:p>
          </p:txBody>
        </p:sp>
        <p:sp>
          <p:nvSpPr>
            <p:cNvPr id="44073" name="AutoShape 41">
              <a:extLst>
                <a:ext uri="{FF2B5EF4-FFF2-40B4-BE49-F238E27FC236}">
                  <a16:creationId xmlns:a16="http://schemas.microsoft.com/office/drawing/2014/main" id="{1C61A212-521D-4E16-8205-ABC4EB8A9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270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crt</a:t>
              </a:r>
            </a:p>
          </p:txBody>
        </p:sp>
        <p:sp>
          <p:nvSpPr>
            <p:cNvPr id="44074" name="AutoShape 42">
              <a:extLst>
                <a:ext uri="{FF2B5EF4-FFF2-40B4-BE49-F238E27FC236}">
                  <a16:creationId xmlns:a16="http://schemas.microsoft.com/office/drawing/2014/main" id="{9494147D-0928-44B5-8480-54172C3EB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70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stdc++</a:t>
              </a:r>
            </a:p>
          </p:txBody>
        </p:sp>
        <p:sp>
          <p:nvSpPr>
            <p:cNvPr id="44075" name="AutoShape 43">
              <a:extLst>
                <a:ext uri="{FF2B5EF4-FFF2-40B4-BE49-F238E27FC236}">
                  <a16:creationId xmlns:a16="http://schemas.microsoft.com/office/drawing/2014/main" id="{FAAE8261-2630-487A-AFF1-EA61834FC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70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i18n</a:t>
              </a:r>
            </a:p>
          </p:txBody>
        </p:sp>
        <p:sp>
          <p:nvSpPr>
            <p:cNvPr id="44076" name="AutoShape 44">
              <a:extLst>
                <a:ext uri="{FF2B5EF4-FFF2-40B4-BE49-F238E27FC236}">
                  <a16:creationId xmlns:a16="http://schemas.microsoft.com/office/drawing/2014/main" id="{64DA6851-F2A3-46EA-932A-7499AB9B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2705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Grafix</a:t>
              </a:r>
            </a:p>
          </p:txBody>
        </p:sp>
        <p:sp>
          <p:nvSpPr>
            <p:cNvPr id="44077" name="AutoShape 45">
              <a:extLst>
                <a:ext uri="{FF2B5EF4-FFF2-40B4-BE49-F238E27FC236}">
                  <a16:creationId xmlns:a16="http://schemas.microsoft.com/office/drawing/2014/main" id="{201EEB61-9DBF-4C05-B6F1-36D7683D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478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XML</a:t>
              </a:r>
            </a:p>
          </p:txBody>
        </p:sp>
        <p:sp>
          <p:nvSpPr>
            <p:cNvPr id="44078" name="AutoShape 46">
              <a:extLst>
                <a:ext uri="{FF2B5EF4-FFF2-40B4-BE49-F238E27FC236}">
                  <a16:creationId xmlns:a16="http://schemas.microsoft.com/office/drawing/2014/main" id="{CAD11DB3-2947-4A56-98AA-25BA5C9B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2251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44079" name="AutoShape 47">
              <a:extLst>
                <a:ext uri="{FF2B5EF4-FFF2-40B4-BE49-F238E27FC236}">
                  <a16:creationId xmlns:a16="http://schemas.microsoft.com/office/drawing/2014/main" id="{7AA1B346-C831-4D92-85B6-23C032148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478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Database</a:t>
              </a:r>
            </a:p>
          </p:txBody>
        </p:sp>
        <p:sp>
          <p:nvSpPr>
            <p:cNvPr id="44080" name="AutoShape 48">
              <a:extLst>
                <a:ext uri="{FF2B5EF4-FFF2-40B4-BE49-F238E27FC236}">
                  <a16:creationId xmlns:a16="http://schemas.microsoft.com/office/drawing/2014/main" id="{9AFF7C41-0674-4DBB-BC0E-B3B4DBC01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478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OpenSSL</a:t>
              </a:r>
            </a:p>
          </p:txBody>
        </p:sp>
        <p:sp>
          <p:nvSpPr>
            <p:cNvPr id="44081" name="AutoShape 49">
              <a:extLst>
                <a:ext uri="{FF2B5EF4-FFF2-40B4-BE49-F238E27FC236}">
                  <a16:creationId xmlns:a16="http://schemas.microsoft.com/office/drawing/2014/main" id="{1DDCE7EF-D5D4-4AAD-8BEA-21C462FE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704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Networking</a:t>
              </a:r>
            </a:p>
          </p:txBody>
        </p:sp>
        <p:sp>
          <p:nvSpPr>
            <p:cNvPr id="44082" name="AutoShape 50">
              <a:extLst>
                <a:ext uri="{FF2B5EF4-FFF2-40B4-BE49-F238E27FC236}">
                  <a16:creationId xmlns:a16="http://schemas.microsoft.com/office/drawing/2014/main" id="{F14A32A1-0D9C-44A3-BE11-24181AD3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251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Java</a:t>
              </a:r>
            </a:p>
          </p:txBody>
        </p:sp>
        <p:sp>
          <p:nvSpPr>
            <p:cNvPr id="44083" name="AutoShape 51">
              <a:extLst>
                <a:ext uri="{FF2B5EF4-FFF2-40B4-BE49-F238E27FC236}">
                  <a16:creationId xmlns:a16="http://schemas.microsoft.com/office/drawing/2014/main" id="{FC3E4905-FBEF-443F-8A6B-018F6835D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251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XmlGlue/Widget</a:t>
              </a:r>
            </a:p>
          </p:txBody>
        </p:sp>
        <p:sp>
          <p:nvSpPr>
            <p:cNvPr id="44084" name="AutoShape 52">
              <a:extLst>
                <a:ext uri="{FF2B5EF4-FFF2-40B4-BE49-F238E27FC236}">
                  <a16:creationId xmlns:a16="http://schemas.microsoft.com/office/drawing/2014/main" id="{EE11A469-2544-48DA-B116-9B71227E3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2478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DRM</a:t>
              </a:r>
            </a:p>
          </p:txBody>
        </p:sp>
        <p:sp>
          <p:nvSpPr>
            <p:cNvPr id="44085" name="AutoShape 53">
              <a:extLst>
                <a:ext uri="{FF2B5EF4-FFF2-40B4-BE49-F238E27FC236}">
                  <a16:creationId xmlns:a16="http://schemas.microsoft.com/office/drawing/2014/main" id="{2A5D45EA-6929-4398-AAB0-1B0AF814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2478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3D</a:t>
              </a:r>
            </a:p>
          </p:txBody>
        </p:sp>
        <p:sp>
          <p:nvSpPr>
            <p:cNvPr id="44086" name="AutoShape 54">
              <a:extLst>
                <a:ext uri="{FF2B5EF4-FFF2-40B4-BE49-F238E27FC236}">
                  <a16:creationId xmlns:a16="http://schemas.microsoft.com/office/drawing/2014/main" id="{F5CC4D5B-2CCB-4FEF-8096-0363FB754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2251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44087" name="AutoShape 55">
              <a:extLst>
                <a:ext uri="{FF2B5EF4-FFF2-40B4-BE49-F238E27FC236}">
                  <a16:creationId xmlns:a16="http://schemas.microsoft.com/office/drawing/2014/main" id="{234D4C97-CBA9-48E0-9DB5-81A87664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251"/>
              <a:ext cx="839" cy="18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0404B8"/>
                </a:gs>
                <a:gs pos="100000">
                  <a:srgbClr val="0404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200">
                  <a:solidFill>
                    <a:schemeClr val="bg1"/>
                  </a:solidFill>
                </a:rPr>
                <a:t>Multimedia</a:t>
              </a:r>
            </a:p>
          </p:txBody>
        </p:sp>
      </p:grpSp>
      <p:sp>
        <p:nvSpPr>
          <p:cNvPr id="44090" name="Rectangle 58">
            <a:extLst>
              <a:ext uri="{FF2B5EF4-FFF2-40B4-BE49-F238E27FC236}">
                <a16:creationId xmlns:a16="http://schemas.microsoft.com/office/drawing/2014/main" id="{2C5D344B-0744-4BF0-BE8B-B6F449CA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7200900" cy="574675"/>
          </a:xfrm>
          <a:prstGeom prst="rect">
            <a:avLst/>
          </a:prstGeom>
          <a:gradFill rotWithShape="1">
            <a:gsLst>
              <a:gs pos="0">
                <a:srgbClr val="FF5000">
                  <a:gamma/>
                  <a:shade val="46275"/>
                  <a:invGamma/>
                </a:srgbClr>
              </a:gs>
              <a:gs pos="100000">
                <a:srgbClr val="FF5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Applications [Native/Widget/Java]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4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4" grpId="0" animBg="1"/>
      <p:bldP spid="44055" grpId="0" animBg="1"/>
      <p:bldP spid="440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6" name="Rectangle 10">
            <a:extLst>
              <a:ext uri="{FF2B5EF4-FFF2-40B4-BE49-F238E27FC236}">
                <a16:creationId xmlns:a16="http://schemas.microsoft.com/office/drawing/2014/main" id="{4480093F-E749-4640-92CF-1D417FEA2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提供丰富的开发体验</a:t>
            </a:r>
          </a:p>
        </p:txBody>
      </p:sp>
      <p:graphicFrame>
        <p:nvGraphicFramePr>
          <p:cNvPr id="50185" name="Object 9">
            <a:extLst>
              <a:ext uri="{FF2B5EF4-FFF2-40B4-BE49-F238E27FC236}">
                <a16:creationId xmlns:a16="http://schemas.microsoft.com/office/drawing/2014/main" id="{E874C0EC-B5A2-4E8B-8AA7-D11037E503E7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79463" y="1719263"/>
          <a:ext cx="7585075" cy="441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Visio" r:id="rId3" imgW="7735133" imgH="4499312" progId="Visio.Drawing.11">
                  <p:embed/>
                </p:oleObj>
              </mc:Choice>
              <mc:Fallback>
                <p:oleObj name="Visio" r:id="rId3" imgW="7735133" imgH="449931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719263"/>
                        <a:ext cx="7585075" cy="441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Arc 5">
            <a:extLst>
              <a:ext uri="{FF2B5EF4-FFF2-40B4-BE49-F238E27FC236}">
                <a16:creationId xmlns:a16="http://schemas.microsoft.com/office/drawing/2014/main" id="{AB3B2B9D-8428-4711-B811-A1D2B9EB3AB9}"/>
              </a:ext>
            </a:extLst>
          </p:cNvPr>
          <p:cNvSpPr>
            <a:spLocks/>
          </p:cNvSpPr>
          <p:nvPr/>
        </p:nvSpPr>
        <p:spPr bwMode="auto">
          <a:xfrm>
            <a:off x="387350" y="3101975"/>
            <a:ext cx="8204200" cy="911225"/>
          </a:xfrm>
          <a:custGeom>
            <a:avLst/>
            <a:gdLst>
              <a:gd name="G0" fmla="+- 21600 0 0"/>
              <a:gd name="G1" fmla="+- 726 0 0"/>
              <a:gd name="G2" fmla="+- 21600 0 0"/>
              <a:gd name="T0" fmla="*/ 43194 w 43200"/>
              <a:gd name="T1" fmla="*/ 233 h 22326"/>
              <a:gd name="T2" fmla="*/ 12 w 43200"/>
              <a:gd name="T3" fmla="*/ 0 h 22326"/>
              <a:gd name="T4" fmla="*/ 21600 w 43200"/>
              <a:gd name="T5" fmla="*/ 726 h 22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326" fill="none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0" y="483"/>
                  <a:pt x="4" y="241"/>
                  <a:pt x="12" y="0"/>
                </a:cubicBezTo>
              </a:path>
              <a:path w="43200" h="22326" stroke="0" extrusionOk="0">
                <a:moveTo>
                  <a:pt x="43194" y="232"/>
                </a:moveTo>
                <a:cubicBezTo>
                  <a:pt x="43198" y="397"/>
                  <a:pt x="43200" y="561"/>
                  <a:pt x="43200" y="726"/>
                </a:cubicBezTo>
                <a:cubicBezTo>
                  <a:pt x="43200" y="12655"/>
                  <a:pt x="33529" y="22326"/>
                  <a:pt x="21600" y="22326"/>
                </a:cubicBezTo>
                <a:cubicBezTo>
                  <a:pt x="9670" y="22326"/>
                  <a:pt x="0" y="12655"/>
                  <a:pt x="0" y="726"/>
                </a:cubicBezTo>
                <a:cubicBezTo>
                  <a:pt x="0" y="483"/>
                  <a:pt x="4" y="241"/>
                  <a:pt x="12" y="0"/>
                </a:cubicBezTo>
                <a:lnTo>
                  <a:pt x="21600" y="726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Arc 6">
            <a:extLst>
              <a:ext uri="{FF2B5EF4-FFF2-40B4-BE49-F238E27FC236}">
                <a16:creationId xmlns:a16="http://schemas.microsoft.com/office/drawing/2014/main" id="{284A1028-35C6-4656-B467-431D96D2F0B4}"/>
              </a:ext>
            </a:extLst>
          </p:cNvPr>
          <p:cNvSpPr>
            <a:spLocks/>
          </p:cNvSpPr>
          <p:nvPr/>
        </p:nvSpPr>
        <p:spPr bwMode="auto">
          <a:xfrm>
            <a:off x="2771775" y="3105150"/>
            <a:ext cx="3432175" cy="28575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43200 w 43200"/>
              <a:gd name="T1" fmla="*/ 0 h 21600"/>
              <a:gd name="T2" fmla="*/ 0 w 43200"/>
              <a:gd name="T3" fmla="*/ 0 h 21600"/>
              <a:gd name="T4" fmla="*/ 21600 w 432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600" fill="none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599"/>
                  <a:pt x="0" y="11929"/>
                  <a:pt x="0" y="0"/>
                </a:cubicBezTo>
              </a:path>
              <a:path w="43200" h="21600" stroke="0" extrusionOk="0">
                <a:moveTo>
                  <a:pt x="43200" y="0"/>
                </a:moveTo>
                <a:cubicBezTo>
                  <a:pt x="43200" y="11929"/>
                  <a:pt x="33529" y="21600"/>
                  <a:pt x="21600" y="21600"/>
                </a:cubicBez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63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Freeform 7">
            <a:extLst>
              <a:ext uri="{FF2B5EF4-FFF2-40B4-BE49-F238E27FC236}">
                <a16:creationId xmlns:a16="http://schemas.microsoft.com/office/drawing/2014/main" id="{9CFE0A6D-34FC-451B-8A67-35F40F088124}"/>
              </a:ext>
            </a:extLst>
          </p:cNvPr>
          <p:cNvSpPr>
            <a:spLocks/>
          </p:cNvSpPr>
          <p:nvPr/>
        </p:nvSpPr>
        <p:spPr bwMode="auto">
          <a:xfrm>
            <a:off x="4116388" y="3521075"/>
            <a:ext cx="742950" cy="342900"/>
          </a:xfrm>
          <a:custGeom>
            <a:avLst/>
            <a:gdLst>
              <a:gd name="T0" fmla="*/ 48 w 432"/>
              <a:gd name="T1" fmla="*/ 213 h 213"/>
              <a:gd name="T2" fmla="*/ 408 w 432"/>
              <a:gd name="T3" fmla="*/ 213 h 213"/>
              <a:gd name="T4" fmla="*/ 288 w 432"/>
              <a:gd name="T5" fmla="*/ 45 h 213"/>
              <a:gd name="T6" fmla="*/ 432 w 432"/>
              <a:gd name="T7" fmla="*/ 45 h 213"/>
              <a:gd name="T8" fmla="*/ 215 w 432"/>
              <a:gd name="T9" fmla="*/ 0 h 213"/>
              <a:gd name="T10" fmla="*/ 0 w 432"/>
              <a:gd name="T11" fmla="*/ 45 h 213"/>
              <a:gd name="T12" fmla="*/ 144 w 432"/>
              <a:gd name="T13" fmla="*/ 45 h 213"/>
              <a:gd name="T14" fmla="*/ 48 w 432"/>
              <a:gd name="T15" fmla="*/ 2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32" h="213">
                <a:moveTo>
                  <a:pt x="48" y="213"/>
                </a:moveTo>
                <a:lnTo>
                  <a:pt x="408" y="213"/>
                </a:lnTo>
                <a:lnTo>
                  <a:pt x="288" y="45"/>
                </a:lnTo>
                <a:lnTo>
                  <a:pt x="432" y="45"/>
                </a:lnTo>
                <a:lnTo>
                  <a:pt x="215" y="0"/>
                </a:lnTo>
                <a:lnTo>
                  <a:pt x="0" y="45"/>
                </a:lnTo>
                <a:lnTo>
                  <a:pt x="144" y="45"/>
                </a:lnTo>
                <a:lnTo>
                  <a:pt x="48" y="2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22F6352C-7409-4D7F-AD89-E0DAF5288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8" y="3100388"/>
            <a:ext cx="8364537" cy="4762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113" name="Group 9">
            <a:extLst>
              <a:ext uri="{FF2B5EF4-FFF2-40B4-BE49-F238E27FC236}">
                <a16:creationId xmlns:a16="http://schemas.microsoft.com/office/drawing/2014/main" id="{3B76354D-35F4-420B-88E9-CE58867C2E5E}"/>
              </a:ext>
            </a:extLst>
          </p:cNvPr>
          <p:cNvGrpSpPr>
            <a:grpSpLocks/>
          </p:cNvGrpSpPr>
          <p:nvPr/>
        </p:nvGrpSpPr>
        <p:grpSpPr bwMode="auto">
          <a:xfrm>
            <a:off x="1530350" y="3105150"/>
            <a:ext cx="5915025" cy="2976563"/>
            <a:chOff x="1388" y="1855"/>
            <a:chExt cx="3440" cy="1875"/>
          </a:xfrm>
        </p:grpSpPr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0C277E50-1F7E-4521-9576-3AC840AB20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8" y="1855"/>
              <a:ext cx="1732" cy="18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>
              <a:extLst>
                <a:ext uri="{FF2B5EF4-FFF2-40B4-BE49-F238E27FC236}">
                  <a16:creationId xmlns:a16="http://schemas.microsoft.com/office/drawing/2014/main" id="{4E506F7D-94C0-4182-BBF9-66EB3E657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855"/>
              <a:ext cx="1708" cy="1875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6" name="Line 12">
            <a:extLst>
              <a:ext uri="{FF2B5EF4-FFF2-40B4-BE49-F238E27FC236}">
                <a16:creationId xmlns:a16="http://schemas.microsoft.com/office/drawing/2014/main" id="{27319443-BA9C-4DB4-AB9F-371C3D04D0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" y="3113088"/>
            <a:ext cx="4176713" cy="9159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E0AA168E-FECB-4BDE-8F83-37CBD3EF7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3105150"/>
            <a:ext cx="4176712" cy="91598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9D41CD1E-D451-4870-9713-A53447ABF3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" y="3105150"/>
            <a:ext cx="4176713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15">
            <a:extLst>
              <a:ext uri="{FF2B5EF4-FFF2-40B4-BE49-F238E27FC236}">
                <a16:creationId xmlns:a16="http://schemas.microsoft.com/office/drawing/2014/main" id="{FB823FAC-D1E1-452D-87E8-266AA17D2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3105150"/>
            <a:ext cx="4176712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F7389E73-0F83-4522-83D7-6554A5C811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" y="3105150"/>
            <a:ext cx="4176713" cy="152400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7">
            <a:extLst>
              <a:ext uri="{FF2B5EF4-FFF2-40B4-BE49-F238E27FC236}">
                <a16:creationId xmlns:a16="http://schemas.microsoft.com/office/drawing/2014/main" id="{CF276EF8-8D15-418A-BE68-3F091BFEE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7863" y="3105150"/>
            <a:ext cx="4176712" cy="152400"/>
          </a:xfrm>
          <a:prstGeom prst="line">
            <a:avLst/>
          </a:prstGeom>
          <a:noFill/>
          <a:ln w="63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C1ADBD75-A711-4C2C-913D-BEEC273A5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2798763"/>
            <a:ext cx="5699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de-DE" altLang="zh-CN" sz="1500" b="1"/>
              <a:t>Vision</a:t>
            </a:r>
            <a:endParaRPr lang="de-DE" altLang="zh-CN" b="1"/>
          </a:p>
        </p:txBody>
      </p:sp>
      <p:sp>
        <p:nvSpPr>
          <p:cNvPr id="47123" name="Freeform 19">
            <a:extLst>
              <a:ext uri="{FF2B5EF4-FFF2-40B4-BE49-F238E27FC236}">
                <a16:creationId xmlns:a16="http://schemas.microsoft.com/office/drawing/2014/main" id="{B89E92B3-8D39-4A09-9AAB-45FD7EA45958}"/>
              </a:ext>
            </a:extLst>
          </p:cNvPr>
          <p:cNvSpPr>
            <a:spLocks/>
          </p:cNvSpPr>
          <p:nvPr/>
        </p:nvSpPr>
        <p:spPr bwMode="auto">
          <a:xfrm>
            <a:off x="5230813" y="3478213"/>
            <a:ext cx="1092200" cy="330200"/>
          </a:xfrm>
          <a:custGeom>
            <a:avLst/>
            <a:gdLst>
              <a:gd name="T0" fmla="*/ 369 w 635"/>
              <a:gd name="T1" fmla="*/ 208 h 208"/>
              <a:gd name="T2" fmla="*/ 635 w 635"/>
              <a:gd name="T3" fmla="*/ 172 h 208"/>
              <a:gd name="T4" fmla="*/ 272 w 635"/>
              <a:gd name="T5" fmla="*/ 28 h 208"/>
              <a:gd name="T6" fmla="*/ 372 w 635"/>
              <a:gd name="T7" fmla="*/ 10 h 208"/>
              <a:gd name="T8" fmla="*/ 108 w 635"/>
              <a:gd name="T9" fmla="*/ 0 h 208"/>
              <a:gd name="T10" fmla="*/ 0 w 635"/>
              <a:gd name="T11" fmla="*/ 58 h 208"/>
              <a:gd name="T12" fmla="*/ 118 w 635"/>
              <a:gd name="T13" fmla="*/ 44 h 208"/>
              <a:gd name="T14" fmla="*/ 369 w 635"/>
              <a:gd name="T15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Freeform 20">
            <a:extLst>
              <a:ext uri="{FF2B5EF4-FFF2-40B4-BE49-F238E27FC236}">
                <a16:creationId xmlns:a16="http://schemas.microsoft.com/office/drawing/2014/main" id="{42AF0D95-FB3E-4014-8E2C-D08049854543}"/>
              </a:ext>
            </a:extLst>
          </p:cNvPr>
          <p:cNvSpPr>
            <a:spLocks/>
          </p:cNvSpPr>
          <p:nvPr/>
        </p:nvSpPr>
        <p:spPr bwMode="auto">
          <a:xfrm flipH="1">
            <a:off x="2647950" y="3478213"/>
            <a:ext cx="1092200" cy="330200"/>
          </a:xfrm>
          <a:custGeom>
            <a:avLst/>
            <a:gdLst>
              <a:gd name="T0" fmla="*/ 369 w 635"/>
              <a:gd name="T1" fmla="*/ 208 h 208"/>
              <a:gd name="T2" fmla="*/ 635 w 635"/>
              <a:gd name="T3" fmla="*/ 172 h 208"/>
              <a:gd name="T4" fmla="*/ 272 w 635"/>
              <a:gd name="T5" fmla="*/ 28 h 208"/>
              <a:gd name="T6" fmla="*/ 372 w 635"/>
              <a:gd name="T7" fmla="*/ 10 h 208"/>
              <a:gd name="T8" fmla="*/ 108 w 635"/>
              <a:gd name="T9" fmla="*/ 0 h 208"/>
              <a:gd name="T10" fmla="*/ 0 w 635"/>
              <a:gd name="T11" fmla="*/ 58 h 208"/>
              <a:gd name="T12" fmla="*/ 118 w 635"/>
              <a:gd name="T13" fmla="*/ 44 h 208"/>
              <a:gd name="T14" fmla="*/ 369 w 635"/>
              <a:gd name="T15" fmla="*/ 20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5" h="208">
                <a:moveTo>
                  <a:pt x="369" y="208"/>
                </a:moveTo>
                <a:lnTo>
                  <a:pt x="635" y="172"/>
                </a:lnTo>
                <a:lnTo>
                  <a:pt x="272" y="28"/>
                </a:lnTo>
                <a:lnTo>
                  <a:pt x="372" y="10"/>
                </a:lnTo>
                <a:lnTo>
                  <a:pt x="108" y="0"/>
                </a:lnTo>
                <a:lnTo>
                  <a:pt x="0" y="58"/>
                </a:lnTo>
                <a:lnTo>
                  <a:pt x="118" y="44"/>
                </a:lnTo>
                <a:lnTo>
                  <a:pt x="369" y="20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5" name="AutoShape 21">
            <a:extLst>
              <a:ext uri="{FF2B5EF4-FFF2-40B4-BE49-F238E27FC236}">
                <a16:creationId xmlns:a16="http://schemas.microsoft.com/office/drawing/2014/main" id="{AA410756-BCE3-4652-8964-AFC86C24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1268413"/>
            <a:ext cx="8818563" cy="142875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B3E9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B66E3AB7-67CE-493D-9423-0A5A2E84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695450"/>
            <a:ext cx="5157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 make it happen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34E373FA-91A0-4E55-A5D1-F08920F73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1762125"/>
            <a:ext cx="7778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  <a:ea typeface="Dotum" panose="020B0600000101010101" pitchFamily="34" charset="-127"/>
              </a:rPr>
              <a:t>TM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974806FB-6B17-4A67-B98E-ACCB242BD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708275"/>
            <a:ext cx="7543800" cy="1295400"/>
          </a:xfrm>
        </p:spPr>
        <p:txBody>
          <a:bodyPr/>
          <a:lstStyle/>
          <a:p>
            <a:pPr algn="ctr"/>
            <a:r>
              <a:rPr lang="en-US" altLang="zh-CN" sz="10900"/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7D35F59-9AF1-4732-A3FD-8BC18AFB6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为什么启动</a:t>
            </a:r>
            <a:r>
              <a:rPr lang="en-US" altLang="zh-CN"/>
              <a:t>Elastos 2.1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06D9733-6A26-411E-82AD-BDD7D1C82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CAR</a:t>
            </a:r>
            <a:r>
              <a:rPr lang="zh-CN" altLang="en-US"/>
              <a:t>构件模型演进的需要</a:t>
            </a:r>
          </a:p>
          <a:p>
            <a:endParaRPr lang="zh-CN" altLang="en-US"/>
          </a:p>
          <a:p>
            <a:r>
              <a:rPr lang="zh-CN" altLang="en-US"/>
              <a:t>应用编程模型的需要</a:t>
            </a:r>
          </a:p>
          <a:p>
            <a:endParaRPr lang="zh-CN" altLang="en-US"/>
          </a:p>
          <a:p>
            <a:r>
              <a:rPr lang="zh-CN" altLang="en-US"/>
              <a:t>平台产品化的需要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0DB1FEE-7394-49F2-8A43-189F5A823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Elastos 2.1</a:t>
            </a:r>
            <a:r>
              <a:rPr lang="zh-CN" altLang="en-US"/>
              <a:t>相对于</a:t>
            </a:r>
            <a:r>
              <a:rPr lang="en-US" altLang="zh-CN"/>
              <a:t>2.0</a:t>
            </a:r>
            <a:r>
              <a:rPr lang="zh-CN" altLang="en-US"/>
              <a:t>的改进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095F45C-DCB9-4E4F-9972-CAA4C9013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命名</a:t>
            </a:r>
          </a:p>
          <a:p>
            <a:r>
              <a:rPr lang="en-US" altLang="zh-CN"/>
              <a:t>CAR</a:t>
            </a:r>
            <a:r>
              <a:rPr lang="zh-CN" altLang="en-US"/>
              <a:t>自动化数据类型</a:t>
            </a:r>
          </a:p>
          <a:p>
            <a:r>
              <a:rPr lang="en-US" altLang="zh-CN"/>
              <a:t>CAR</a:t>
            </a:r>
            <a:r>
              <a:rPr lang="zh-CN" altLang="en-US"/>
              <a:t>线程模型</a:t>
            </a:r>
          </a:p>
          <a:p>
            <a:r>
              <a:rPr lang="en-US" altLang="zh-CN"/>
              <a:t>CAR</a:t>
            </a:r>
            <a:r>
              <a:rPr lang="zh-CN" altLang="en-US"/>
              <a:t>的完善</a:t>
            </a:r>
          </a:p>
          <a:p>
            <a:r>
              <a:rPr lang="zh-CN" altLang="en-US"/>
              <a:t>图形系统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ACC3E02-9CC8-45F6-A2AC-7254AA731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</a:t>
            </a:r>
            <a:r>
              <a:rPr lang="zh-CN" altLang="en-US"/>
              <a:t>命名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F689230-53E6-41BF-8A7A-0CB37731D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增加了</a:t>
            </a:r>
            <a:r>
              <a:rPr lang="en-US" altLang="zh-CN"/>
              <a:t>Elastos</a:t>
            </a:r>
            <a:r>
              <a:rPr lang="zh-CN" altLang="en-US"/>
              <a:t>名域</a:t>
            </a:r>
          </a:p>
          <a:p>
            <a:pPr lvl="1"/>
            <a:r>
              <a:rPr lang="en-US" altLang="zh-CN"/>
              <a:t>CAR &amp; Elastos data types</a:t>
            </a:r>
          </a:p>
          <a:p>
            <a:pPr lvl="1"/>
            <a:r>
              <a:rPr lang="en-US" altLang="zh-CN"/>
              <a:t>CAR &amp; Elastos API</a:t>
            </a:r>
          </a:p>
          <a:p>
            <a:r>
              <a:rPr lang="zh-CN" altLang="en-US"/>
              <a:t>整理并重命名了</a:t>
            </a:r>
            <a:r>
              <a:rPr lang="en-US" altLang="zh-CN"/>
              <a:t>CAR &amp; Elastos APIs</a:t>
            </a:r>
          </a:p>
          <a:p>
            <a:pPr lvl="1"/>
            <a:r>
              <a:rPr lang="en-US" altLang="zh-CN"/>
              <a:t>EzReboot </a:t>
            </a:r>
            <a:r>
              <a:rPr lang="en-US" altLang="zh-CN">
                <a:sym typeface="Wingdings" panose="05000000000000000000" pitchFamily="2" charset="2"/>
              </a:rPr>
              <a:t> CSystem::Reboot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EzGetCurrentProcessCProcess::GetCurrent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EzTaskMemAllocCMemoryHeap::Alloc</a:t>
            </a:r>
          </a:p>
          <a:p>
            <a:pPr lvl="1"/>
            <a:r>
              <a:rPr lang="en-US" altLang="zh-CN">
                <a:sym typeface="Wingdings" panose="05000000000000000000" pitchFamily="2" charset="2"/>
              </a:rPr>
              <a:t>……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4EAB2A1-A7BB-452A-AF34-7067180FB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</a:t>
            </a:r>
            <a:r>
              <a:rPr lang="zh-CN" altLang="en-US"/>
              <a:t>自动化数据类型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7E0D1C0-C093-49B0-869D-8F98117C0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600"/>
              <a:t>更加安全</a:t>
            </a:r>
          </a:p>
          <a:p>
            <a:pPr lvl="1"/>
            <a:r>
              <a:rPr lang="en-US" altLang="zh-CN" sz="2200"/>
              <a:t>W/AStringBuf::Copy .VS. strcpy</a:t>
            </a:r>
          </a:p>
          <a:p>
            <a:pPr lvl="1"/>
            <a:endParaRPr lang="en-US" altLang="zh-CN" sz="2200"/>
          </a:p>
          <a:p>
            <a:r>
              <a:rPr lang="zh-CN" altLang="en-US" sz="2600"/>
              <a:t>更有效率</a:t>
            </a:r>
          </a:p>
          <a:p>
            <a:pPr lvl="1"/>
            <a:r>
              <a:rPr lang="en-US" altLang="zh-CN" sz="2200"/>
              <a:t>W/AStringBuf::Append .VS. strcat</a:t>
            </a:r>
          </a:p>
          <a:p>
            <a:pPr lvl="1"/>
            <a:endParaRPr lang="en-US" altLang="zh-CN" sz="2200"/>
          </a:p>
          <a:p>
            <a:r>
              <a:rPr lang="zh-CN" altLang="en-US" sz="2600"/>
              <a:t>更丰富的计算能力</a:t>
            </a:r>
          </a:p>
          <a:p>
            <a:pPr lvl="1"/>
            <a:r>
              <a:rPr lang="en-US" altLang="zh-CN" sz="2200"/>
              <a:t>2.0 – </a:t>
            </a:r>
            <a:r>
              <a:rPr lang="zh-CN" altLang="en-US" sz="2200"/>
              <a:t>面向数据封装和</a:t>
            </a:r>
            <a:r>
              <a:rPr lang="en-US" altLang="zh-CN" sz="2200"/>
              <a:t>Marshal</a:t>
            </a:r>
          </a:p>
          <a:p>
            <a:pPr lvl="1"/>
            <a:r>
              <a:rPr lang="en-US" altLang="zh-CN" sz="2200"/>
              <a:t>2.1 – </a:t>
            </a:r>
            <a:r>
              <a:rPr lang="zh-CN" altLang="en-US" sz="2200"/>
              <a:t>增加了很多面向开发、编程的特性，更加易于使用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60CA097-1B1C-45F0-AFAD-B25532C62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</a:t>
            </a:r>
            <a:r>
              <a:rPr lang="zh-CN" altLang="en-US"/>
              <a:t>线程模型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9810F10-70D0-4C4D-85D2-C4A6971A8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CAR </a:t>
            </a:r>
            <a:r>
              <a:rPr lang="zh-CN" altLang="en-US"/>
              <a:t>构件实现线程模型</a:t>
            </a:r>
          </a:p>
          <a:p>
            <a:pPr lvl="1"/>
            <a:r>
              <a:rPr lang="en-US" altLang="zh-CN"/>
              <a:t>synchronized</a:t>
            </a:r>
          </a:p>
          <a:p>
            <a:pPr lvl="1"/>
            <a:r>
              <a:rPr lang="en-US" altLang="zh-CN"/>
              <a:t>sequenced</a:t>
            </a:r>
          </a:p>
          <a:p>
            <a:pPr lvl="1"/>
            <a:r>
              <a:rPr lang="en-US" altLang="zh-CN"/>
              <a:t>freethreaded [default]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FD8D98D-38C4-41CF-B0FC-0422373F4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CAR</a:t>
            </a:r>
            <a:r>
              <a:rPr lang="zh-CN" altLang="en-US"/>
              <a:t>线程模型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2A217D0-9F01-4BCC-B122-0A3E58715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事件线程模型</a:t>
            </a:r>
          </a:p>
          <a:p>
            <a:pPr lvl="1"/>
            <a:r>
              <a:rPr lang="en-US" altLang="zh-CN"/>
              <a:t>2.0</a:t>
            </a:r>
            <a:r>
              <a:rPr lang="zh-CN" altLang="en-US"/>
              <a:t>中</a:t>
            </a:r>
            <a:r>
              <a:rPr lang="en-US" altLang="zh-CN"/>
              <a:t>callback</a:t>
            </a:r>
            <a:r>
              <a:rPr lang="zh-CN" altLang="en-US"/>
              <a:t>模型存在的问题</a:t>
            </a:r>
          </a:p>
          <a:p>
            <a:pPr lvl="2"/>
            <a:r>
              <a:rPr lang="zh-CN" altLang="en-US"/>
              <a:t>意外的线程并发</a:t>
            </a:r>
          </a:p>
          <a:p>
            <a:pPr lvl="2"/>
            <a:r>
              <a:rPr lang="zh-CN" altLang="en-US"/>
              <a:t>可信计算模型</a:t>
            </a:r>
          </a:p>
          <a:p>
            <a:pPr lvl="1"/>
            <a:r>
              <a:rPr lang="en-US" altLang="zh-CN"/>
              <a:t>2.1</a:t>
            </a:r>
            <a:r>
              <a:rPr lang="zh-CN" altLang="en-US"/>
              <a:t>的解决方案</a:t>
            </a:r>
          </a:p>
          <a:p>
            <a:pPr lvl="2"/>
            <a:r>
              <a:rPr lang="zh-CN" altLang="en-US"/>
              <a:t>异步的 </a:t>
            </a:r>
            <a:r>
              <a:rPr lang="en-US" altLang="zh-CN"/>
              <a:t>event</a:t>
            </a:r>
            <a:r>
              <a:rPr lang="zh-CN" altLang="en-US"/>
              <a:t>处理</a:t>
            </a:r>
          </a:p>
          <a:p>
            <a:pPr lvl="2"/>
            <a:r>
              <a:rPr lang="en-US" altLang="zh-CN"/>
              <a:t>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4E8E9E5-4B46-4345-8E40-C58DFF22B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r>
              <a:rPr lang="en-US" altLang="zh-CN"/>
              <a:t>CAR</a:t>
            </a:r>
            <a:r>
              <a:rPr lang="zh-CN" altLang="en-US"/>
              <a:t>的更新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BB9421E-A7FB-4106-9145-9A3ADBAA3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二进制继承</a:t>
            </a:r>
          </a:p>
          <a:p>
            <a:pPr lvl="1"/>
            <a:r>
              <a:rPr lang="en-US" altLang="zh-CN"/>
              <a:t>C++</a:t>
            </a:r>
            <a:r>
              <a:rPr lang="zh-CN" altLang="en-US"/>
              <a:t>编程 </a:t>
            </a:r>
            <a:r>
              <a:rPr lang="en-US" altLang="zh-CN"/>
              <a:t>.VS. CAR</a:t>
            </a:r>
            <a:r>
              <a:rPr lang="zh-CN" altLang="en-US"/>
              <a:t>构件编程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/>
          </a:p>
          <a:p>
            <a:r>
              <a:rPr lang="en-US" altLang="zh-CN"/>
              <a:t>Aspect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1610ACF-DBE6-4E5E-825E-EA6E6F95F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图形系统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54105FA-5466-4031-A24A-EAF55E0FC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支持多个图形应用进程</a:t>
            </a:r>
          </a:p>
          <a:p>
            <a:r>
              <a:rPr lang="zh-CN" altLang="en-US"/>
              <a:t>增强了</a:t>
            </a:r>
            <a:r>
              <a:rPr lang="en-US" altLang="zh-CN"/>
              <a:t>2D Graphics</a:t>
            </a:r>
            <a:r>
              <a:rPr lang="zh-CN" altLang="en-US"/>
              <a:t>的绘图能力</a:t>
            </a:r>
          </a:p>
          <a:p>
            <a:r>
              <a:rPr lang="zh-CN" altLang="en-US"/>
              <a:t>增加图形动画特效</a:t>
            </a:r>
          </a:p>
          <a:p>
            <a:r>
              <a:rPr lang="zh-CN" altLang="en-US"/>
              <a:t>审订了图形系统接口定义</a:t>
            </a:r>
          </a:p>
          <a:p>
            <a:r>
              <a:rPr lang="zh-CN" altLang="en-US"/>
              <a:t>支持新的</a:t>
            </a:r>
            <a:r>
              <a:rPr lang="en-US" altLang="zh-CN"/>
              <a:t>CAR</a:t>
            </a:r>
            <a:r>
              <a:rPr lang="zh-CN" altLang="en-US"/>
              <a:t>线程模型</a:t>
            </a:r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468</TotalTime>
  <Words>309</Words>
  <Application>Microsoft Office PowerPoint</Application>
  <PresentationFormat>全屏显示(4:3)</PresentationFormat>
  <Paragraphs>105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Times New Roman</vt:lpstr>
      <vt:lpstr>Wingdings</vt:lpstr>
      <vt:lpstr>Dotum</vt:lpstr>
      <vt:lpstr>Network</vt:lpstr>
      <vt:lpstr>Microsoft Visio Drawing</vt:lpstr>
      <vt:lpstr>Elastos 2.1</vt:lpstr>
      <vt:lpstr>为什么启动Elastos 2.1</vt:lpstr>
      <vt:lpstr>Elastos 2.1相对于2.0的改进</vt:lpstr>
      <vt:lpstr>API命名</vt:lpstr>
      <vt:lpstr>CAR自动化数据类型</vt:lpstr>
      <vt:lpstr>CAR线程模型</vt:lpstr>
      <vt:lpstr>CAR线程模型</vt:lpstr>
      <vt:lpstr>其他CAR的更新</vt:lpstr>
      <vt:lpstr>图形系统</vt:lpstr>
      <vt:lpstr>Elastos 2.1规划的系统结构</vt:lpstr>
      <vt:lpstr>提供丰富的开发体验</vt:lpstr>
      <vt:lpstr>PowerPoint 演示文稿</vt:lpstr>
      <vt:lpstr>Q &amp; A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Elastos 2.1</dc:title>
  <dc:creator>Jingyu</dc:creator>
  <cp:lastModifiedBy>xilongpei</cp:lastModifiedBy>
  <cp:revision>41</cp:revision>
  <dcterms:created xsi:type="dcterms:W3CDTF">2007-12-27T02:02:07Z</dcterms:created>
  <dcterms:modified xsi:type="dcterms:W3CDTF">2021-01-05T09:38:28Z</dcterms:modified>
</cp:coreProperties>
</file>