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9B6BC6-B218-45FE-BA0F-5249B832D23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31C902-0E87-49F0-B525-42278BCE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3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6BC6-B218-45FE-BA0F-5249B832D23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C902-0E87-49F0-B525-42278BCE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7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9B6BC6-B218-45FE-BA0F-5249B832D23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31C902-0E87-49F0-B525-42278BCE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1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6BC6-B218-45FE-BA0F-5249B832D23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231C902-0E87-49F0-B525-42278BCE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8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9B6BC6-B218-45FE-BA0F-5249B832D23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31C902-0E87-49F0-B525-42278BCE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7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6BC6-B218-45FE-BA0F-5249B832D23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C902-0E87-49F0-B525-42278BCE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6BC6-B218-45FE-BA0F-5249B832D23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C902-0E87-49F0-B525-42278BCE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6BC6-B218-45FE-BA0F-5249B832D23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C902-0E87-49F0-B525-42278BCE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6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6BC6-B218-45FE-BA0F-5249B832D23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C902-0E87-49F0-B525-42278BCE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9B6BC6-B218-45FE-BA0F-5249B832D23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31C902-0E87-49F0-B525-42278BCE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9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6BC6-B218-45FE-BA0F-5249B832D23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C902-0E87-49F0-B525-42278BCE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5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29B6BC6-B218-45FE-BA0F-5249B832D23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231C902-0E87-49F0-B525-42278BCE5C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239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514" y="636813"/>
            <a:ext cx="9598479" cy="1616529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 Talk: </a:t>
            </a:r>
            <a:br>
              <a:rPr lang="en-US" dirty="0" smtClean="0"/>
            </a:br>
            <a:r>
              <a:rPr lang="en-US" dirty="0" smtClean="0"/>
              <a:t>GSA Subcontracting Obligations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Boxplot visualization to show action obligation dollars by </a:t>
            </a:r>
            <a:r>
              <a:rPr lang="en-US" dirty="0" err="1" smtClean="0"/>
              <a:t>naics</a:t>
            </a:r>
            <a:r>
              <a:rPr lang="en-US" dirty="0" smtClean="0"/>
              <a:t> code. </a:t>
            </a:r>
          </a:p>
        </p:txBody>
      </p:sp>
    </p:spTree>
    <p:extLst>
      <p:ext uri="{BB962C8B-B14F-4D97-AF65-F5344CB8AC3E}">
        <p14:creationId xmlns:p14="http://schemas.microsoft.com/office/powerpoint/2010/main" val="373406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to know?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 What’s the relationship between action obligation dollars and NAICS code, if any? 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) Can I make any predictions that will help small business government contractors making successful bidding decisions?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3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data from </a:t>
            </a:r>
            <a:r>
              <a:rPr lang="en-US" dirty="0" err="1" smtClean="0"/>
              <a:t>gsa</a:t>
            </a:r>
            <a:r>
              <a:rPr lang="en-US" dirty="0" smtClean="0"/>
              <a:t> –</a:t>
            </a:r>
            <a:r>
              <a:rPr lang="en-US" dirty="0"/>
              <a:t> </a:t>
            </a:r>
            <a:r>
              <a:rPr lang="en-US" dirty="0" smtClean="0"/>
              <a:t>Relatively clean! Surprisingly!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4" y="1845129"/>
            <a:ext cx="11299372" cy="4939392"/>
          </a:xfrm>
        </p:spPr>
      </p:pic>
    </p:spTree>
    <p:extLst>
      <p:ext uri="{BB962C8B-B14F-4D97-AF65-F5344CB8AC3E}">
        <p14:creationId xmlns:p14="http://schemas.microsoft.com/office/powerpoint/2010/main" val="79415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18238" y="3020787"/>
            <a:ext cx="5392737" cy="3151414"/>
          </a:xfrm>
          <a:prstGeom prst="rect">
            <a:avLst/>
          </a:prstGeom>
        </p:spPr>
      </p:pic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1193" y="3020786"/>
            <a:ext cx="5385613" cy="315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802" y="2181225"/>
            <a:ext cx="6844395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1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13" y="718457"/>
            <a:ext cx="8665229" cy="589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582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312</TotalTime>
  <Words>62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   R Talk:  GSA Subcontracting Obligations </vt:lpstr>
      <vt:lpstr>What’s to know? </vt:lpstr>
      <vt:lpstr>Source data from gsa – Relatively clean! Surprisingly!</vt:lpstr>
      <vt:lpstr>PowerPoint Presentation</vt:lpstr>
      <vt:lpstr>Box Plot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Subcontracting Obligations Project:  Regression and Tilegrams</dc:title>
  <dc:creator>Frierson, Shanna</dc:creator>
  <cp:lastModifiedBy>Frierson, Shanna</cp:lastModifiedBy>
  <cp:revision>11</cp:revision>
  <dcterms:created xsi:type="dcterms:W3CDTF">2020-01-22T13:59:50Z</dcterms:created>
  <dcterms:modified xsi:type="dcterms:W3CDTF">2020-01-22T19:12:00Z</dcterms:modified>
</cp:coreProperties>
</file>