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uEbvs58pGXh4l9QNbRPgHHgL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29.pn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jp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jp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jp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14.jpg"/><Relationship Id="rId7" Type="http://schemas.openxmlformats.org/officeDocument/2006/relationships/image" Target="../media/image33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jp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38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jpg"/><Relationship Id="rId10" Type="http://schemas.openxmlformats.org/officeDocument/2006/relationships/image" Target="../media/image16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jpg"/><Relationship Id="rId4" Type="http://schemas.openxmlformats.org/officeDocument/2006/relationships/image" Target="../media/image13.png"/><Relationship Id="rId9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328826" y="996433"/>
            <a:ext cx="15630349" cy="8696158"/>
          </a:xfrm>
          <a:custGeom>
            <a:rect b="b" l="l" r="r" t="t"/>
            <a:pathLst>
              <a:path extrusionOk="0" h="8696158" w="15630349">
                <a:moveTo>
                  <a:pt x="0" y="0"/>
                </a:moveTo>
                <a:lnTo>
                  <a:pt x="15630348" y="0"/>
                </a:lnTo>
                <a:lnTo>
                  <a:pt x="15630348" y="8696158"/>
                </a:lnTo>
                <a:lnTo>
                  <a:pt x="0" y="869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311482">
            <a:off x="13031860" y="3324282"/>
            <a:ext cx="2205570" cy="5189576"/>
          </a:xfrm>
          <a:custGeom>
            <a:rect b="b" l="l" r="r" t="t"/>
            <a:pathLst>
              <a:path extrusionOk="0" h="5189576" w="2205570">
                <a:moveTo>
                  <a:pt x="0" y="0"/>
                </a:moveTo>
                <a:lnTo>
                  <a:pt x="2205570" y="0"/>
                </a:lnTo>
                <a:lnTo>
                  <a:pt x="2205570" y="5189576"/>
                </a:lnTo>
                <a:lnTo>
                  <a:pt x="0" y="5189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6260001" y="7661979"/>
            <a:ext cx="5767999" cy="975316"/>
          </a:xfrm>
          <a:custGeom>
            <a:rect b="b" l="l" r="r" t="t"/>
            <a:pathLst>
              <a:path extrusionOk="0" h="975316" w="5767999">
                <a:moveTo>
                  <a:pt x="0" y="0"/>
                </a:moveTo>
                <a:lnTo>
                  <a:pt x="5767998" y="0"/>
                </a:lnTo>
                <a:lnTo>
                  <a:pt x="5767998" y="975316"/>
                </a:lnTo>
                <a:lnTo>
                  <a:pt x="0" y="9753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6935254">
            <a:off x="14079300" y="6391384"/>
            <a:ext cx="1777304" cy="1618962"/>
          </a:xfrm>
          <a:custGeom>
            <a:rect b="b" l="l" r="r" t="t"/>
            <a:pathLst>
              <a:path extrusionOk="0" h="1618962" w="1777304">
                <a:moveTo>
                  <a:pt x="0" y="0"/>
                </a:moveTo>
                <a:lnTo>
                  <a:pt x="1777303" y="0"/>
                </a:lnTo>
                <a:lnTo>
                  <a:pt x="1777303" y="1618962"/>
                </a:lnTo>
                <a:lnTo>
                  <a:pt x="0" y="1618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3714188">
            <a:off x="8579239" y="5342926"/>
            <a:ext cx="1129523" cy="1129523"/>
          </a:xfrm>
          <a:custGeom>
            <a:rect b="b" l="l" r="r" t="t"/>
            <a:pathLst>
              <a:path extrusionOk="0" h="1129523" w="1129523">
                <a:moveTo>
                  <a:pt x="0" y="0"/>
                </a:moveTo>
                <a:lnTo>
                  <a:pt x="1129522" y="0"/>
                </a:lnTo>
                <a:lnTo>
                  <a:pt x="1129522" y="1129523"/>
                </a:lnTo>
                <a:lnTo>
                  <a:pt x="0" y="11295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-5089095">
            <a:off x="14485201" y="5523531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-1371954">
            <a:off x="2573305" y="4434264"/>
            <a:ext cx="2345436" cy="4114800"/>
          </a:xfrm>
          <a:custGeom>
            <a:rect b="b" l="l" r="r" t="t"/>
            <a:pathLst>
              <a:path extrusionOk="0" h="4114800" w="2345436">
                <a:moveTo>
                  <a:pt x="0" y="0"/>
                </a:moveTo>
                <a:lnTo>
                  <a:pt x="2345436" y="0"/>
                </a:lnTo>
                <a:lnTo>
                  <a:pt x="2345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5166301" y="3520122"/>
            <a:ext cx="8443881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ADOPTAPET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260001" y="6776651"/>
            <a:ext cx="5767999" cy="108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Integrantes: </a:t>
            </a:r>
            <a:endParaRPr/>
          </a:p>
          <a:p>
            <a:pPr indent="0" lvl="0" marL="0" marR="0" rtl="0" algn="ctr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Freddy Bravo, Sergio Sandoval, </a:t>
            </a:r>
            <a:endParaRPr/>
          </a:p>
          <a:p>
            <a:pPr indent="0" lvl="0" marL="0" marR="0" rtl="0" algn="ctr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Ema Simunovic, Ximena Valderrama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rot="-2013428">
            <a:off x="8315122" y="2135663"/>
            <a:ext cx="1657756" cy="1476200"/>
          </a:xfrm>
          <a:custGeom>
            <a:rect b="b" l="l" r="r" t="t"/>
            <a:pathLst>
              <a:path extrusionOk="0" h="1476200" w="1657756">
                <a:moveTo>
                  <a:pt x="0" y="0"/>
                </a:moveTo>
                <a:lnTo>
                  <a:pt x="1657756" y="0"/>
                </a:lnTo>
                <a:lnTo>
                  <a:pt x="1657756" y="1476199"/>
                </a:lnTo>
                <a:lnTo>
                  <a:pt x="0" y="1476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3337679" y="2617358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0" y="0"/>
                </a:moveTo>
                <a:lnTo>
                  <a:pt x="1516036" y="0"/>
                </a:lnTo>
                <a:lnTo>
                  <a:pt x="1516036" y="1235569"/>
                </a:lnTo>
                <a:lnTo>
                  <a:pt x="0" y="1235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-11235" r="-11235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 flipH="1">
            <a:off x="11753446" y="6108700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1516036" y="0"/>
                </a:moveTo>
                <a:lnTo>
                  <a:pt x="0" y="0"/>
                </a:lnTo>
                <a:lnTo>
                  <a:pt x="0" y="1235569"/>
                </a:lnTo>
                <a:lnTo>
                  <a:pt x="1516036" y="1235569"/>
                </a:lnTo>
                <a:lnTo>
                  <a:pt x="1516036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 rot="-154579">
            <a:off x="5577211" y="4612172"/>
            <a:ext cx="7315200" cy="877824"/>
          </a:xfrm>
          <a:custGeom>
            <a:rect b="b" l="l" r="r" t="t"/>
            <a:pathLst>
              <a:path extrusionOk="0" h="877824" w="7315200">
                <a:moveTo>
                  <a:pt x="0" y="0"/>
                </a:moveTo>
                <a:lnTo>
                  <a:pt x="7315200" y="0"/>
                </a:lnTo>
                <a:lnTo>
                  <a:pt x="7315200" y="877824"/>
                </a:lnTo>
                <a:lnTo>
                  <a:pt x="0" y="8778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1328826" y="996433"/>
            <a:ext cx="15630349" cy="8696158"/>
          </a:xfrm>
          <a:custGeom>
            <a:rect b="b" l="l" r="r" t="t"/>
            <a:pathLst>
              <a:path extrusionOk="0" h="8696158" w="15630349">
                <a:moveTo>
                  <a:pt x="0" y="0"/>
                </a:moveTo>
                <a:lnTo>
                  <a:pt x="15630348" y="0"/>
                </a:lnTo>
                <a:lnTo>
                  <a:pt x="15630348" y="8696158"/>
                </a:lnTo>
                <a:lnTo>
                  <a:pt x="0" y="869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 rot="1791238">
            <a:off x="8549563" y="1220483"/>
            <a:ext cx="1188874" cy="1082956"/>
          </a:xfrm>
          <a:custGeom>
            <a:rect b="b" l="l" r="r" t="t"/>
            <a:pathLst>
              <a:path extrusionOk="0" h="1082956" w="1188874">
                <a:moveTo>
                  <a:pt x="0" y="0"/>
                </a:moveTo>
                <a:lnTo>
                  <a:pt x="1188874" y="0"/>
                </a:lnTo>
                <a:lnTo>
                  <a:pt x="1188874" y="1082956"/>
                </a:lnTo>
                <a:lnTo>
                  <a:pt x="0" y="1082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5" name="Google Shape;105;p2"/>
          <p:cNvGrpSpPr/>
          <p:nvPr/>
        </p:nvGrpSpPr>
        <p:grpSpPr>
          <a:xfrm>
            <a:off x="7031070" y="2190162"/>
            <a:ext cx="4225860" cy="1501302"/>
            <a:chOff x="0" y="-57150"/>
            <a:chExt cx="1112984" cy="395405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1112984" cy="338255"/>
            </a:xfrm>
            <a:custGeom>
              <a:rect b="b" l="l" r="r" t="t"/>
              <a:pathLst>
                <a:path extrusionOk="0" h="338255" w="1112984">
                  <a:moveTo>
                    <a:pt x="0" y="0"/>
                  </a:moveTo>
                  <a:lnTo>
                    <a:pt x="1112984" y="0"/>
                  </a:lnTo>
                  <a:lnTo>
                    <a:pt x="1112984" y="338255"/>
                  </a:lnTo>
                  <a:lnTo>
                    <a:pt x="0" y="3382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7" name="Google Shape;107;p2"/>
            <p:cNvSpPr txBox="1"/>
            <p:nvPr/>
          </p:nvSpPr>
          <p:spPr>
            <a:xfrm>
              <a:off x="0" y="-57150"/>
              <a:ext cx="1112984" cy="39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2302869">
            <a:off x="15361002" y="686045"/>
            <a:ext cx="1806252" cy="3196907"/>
          </a:xfrm>
          <a:custGeom>
            <a:rect b="b" l="l" r="r" t="t"/>
            <a:pathLst>
              <a:path extrusionOk="0" h="3196907" w="1806252">
                <a:moveTo>
                  <a:pt x="0" y="0"/>
                </a:moveTo>
                <a:lnTo>
                  <a:pt x="1806252" y="0"/>
                </a:lnTo>
                <a:lnTo>
                  <a:pt x="1806252" y="3196906"/>
                </a:lnTo>
                <a:lnTo>
                  <a:pt x="0" y="3196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4770341" y="6288775"/>
            <a:ext cx="1371368" cy="1523743"/>
          </a:xfrm>
          <a:custGeom>
            <a:rect b="b" l="l" r="r" t="t"/>
            <a:pathLst>
              <a:path extrusionOk="0" h="1523743" w="1371368">
                <a:moveTo>
                  <a:pt x="0" y="0"/>
                </a:moveTo>
                <a:lnTo>
                  <a:pt x="1371369" y="0"/>
                </a:lnTo>
                <a:lnTo>
                  <a:pt x="1371369" y="1523742"/>
                </a:lnTo>
                <a:lnTo>
                  <a:pt x="0" y="1523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2734870" y="6062076"/>
            <a:ext cx="2377643" cy="2287528"/>
          </a:xfrm>
          <a:custGeom>
            <a:rect b="b" l="l" r="r" t="t"/>
            <a:pathLst>
              <a:path extrusionOk="0" h="2287528" w="2377643">
                <a:moveTo>
                  <a:pt x="0" y="0"/>
                </a:moveTo>
                <a:lnTo>
                  <a:pt x="2377643" y="0"/>
                </a:lnTo>
                <a:lnTo>
                  <a:pt x="2377643" y="2287529"/>
                </a:lnTo>
                <a:lnTo>
                  <a:pt x="0" y="2287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2992022" y="2142425"/>
            <a:ext cx="2093917" cy="1813766"/>
          </a:xfrm>
          <a:custGeom>
            <a:rect b="b" l="l" r="r" t="t"/>
            <a:pathLst>
              <a:path extrusionOk="0" h="1813766" w="2093917">
                <a:moveTo>
                  <a:pt x="0" y="0"/>
                </a:moveTo>
                <a:lnTo>
                  <a:pt x="2093918" y="0"/>
                </a:lnTo>
                <a:lnTo>
                  <a:pt x="2093918" y="1813766"/>
                </a:lnTo>
                <a:lnTo>
                  <a:pt x="0" y="1813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30133" r="0" t="0"/>
            </a:stretch>
          </a:blipFill>
          <a:ln>
            <a:noFill/>
          </a:ln>
        </p:spPr>
      </p:sp>
      <p:sp>
        <p:nvSpPr>
          <p:cNvPr id="112" name="Google Shape;112;p2"/>
          <p:cNvSpPr txBox="1"/>
          <p:nvPr/>
        </p:nvSpPr>
        <p:spPr>
          <a:xfrm>
            <a:off x="6961581" y="2659609"/>
            <a:ext cx="4364838" cy="78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734870" y="4070985"/>
            <a:ext cx="12818260" cy="215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AdoptaPet será una plataforma web donde los usuarios podrán registrar mascotas disponibles para adopción, mascotas perdidas y mascotas encontradas. También a aprender a tener una responsabilidad a la hora de cuidar y enseñar a la mascota.  La plataforma permitirá a los usuarios buscar mascotas según diferentes criterios como ubicación, especie, edad, etc. La plataforma también contendrá información sobre cuidado animal, consejos para la adopción responsable y recursos para el bienestar de las mascotas.</a:t>
            </a:r>
            <a:endParaRPr/>
          </a:p>
          <a:p>
            <a:pPr indent="0" lvl="0" marL="0" marR="0" rtl="0" algn="ctr">
              <a:lnSpc>
                <a:spcPct val="144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4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951832" y="800617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9"/>
                </a:lnTo>
                <a:lnTo>
                  <a:pt x="0" y="91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 rot="5571807">
            <a:off x="2018537" y="1982933"/>
            <a:ext cx="6542350" cy="6751018"/>
          </a:xfrm>
          <a:custGeom>
            <a:rect b="b" l="l" r="r" t="t"/>
            <a:pathLst>
              <a:path extrusionOk="0" h="6751018" w="6542350">
                <a:moveTo>
                  <a:pt x="0" y="0"/>
                </a:moveTo>
                <a:lnTo>
                  <a:pt x="6542351" y="0"/>
                </a:lnTo>
                <a:lnTo>
                  <a:pt x="6542351" y="6751018"/>
                </a:lnTo>
                <a:lnTo>
                  <a:pt x="0" y="6751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1" name="Google Shape;121;p3"/>
          <p:cNvGrpSpPr/>
          <p:nvPr/>
        </p:nvGrpSpPr>
        <p:grpSpPr>
          <a:xfrm rot="438977">
            <a:off x="2821775" y="3408027"/>
            <a:ext cx="5228733" cy="3851833"/>
            <a:chOff x="0" y="0"/>
            <a:chExt cx="19050000" cy="14033500"/>
          </a:xfrm>
        </p:grpSpPr>
        <p:sp>
          <p:nvSpPr>
            <p:cNvPr id="122" name="Google Shape;122;p3"/>
            <p:cNvSpPr/>
            <p:nvPr/>
          </p:nvSpPr>
          <p:spPr>
            <a:xfrm>
              <a:off x="1169582" y="1014439"/>
              <a:ext cx="16710835" cy="12004622"/>
            </a:xfrm>
            <a:custGeom>
              <a:rect b="b" l="l" r="r" t="t"/>
              <a:pathLst>
                <a:path extrusionOk="0" h="12004622" w="16710835">
                  <a:moveTo>
                    <a:pt x="0" y="0"/>
                  </a:moveTo>
                  <a:lnTo>
                    <a:pt x="16710835" y="0"/>
                  </a:lnTo>
                  <a:lnTo>
                    <a:pt x="16710835" y="12004622"/>
                  </a:lnTo>
                  <a:lnTo>
                    <a:pt x="0" y="12004622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4031" l="0" r="0" t="-14030"/>
              </a:stretch>
            </a:blipFill>
            <a:ln>
              <a:noFill/>
            </a:ln>
          </p:spPr>
        </p:sp>
        <p:sp>
          <p:nvSpPr>
            <p:cNvPr id="123" name="Google Shape;123;p3"/>
            <p:cNvSpPr/>
            <p:nvPr/>
          </p:nvSpPr>
          <p:spPr>
            <a:xfrm>
              <a:off x="0" y="0"/>
              <a:ext cx="19050000" cy="14033500"/>
            </a:xfrm>
            <a:custGeom>
              <a:rect b="b" l="l" r="r" t="t"/>
              <a:pathLst>
                <a:path extrusionOk="0" h="14033500" w="19050000">
                  <a:moveTo>
                    <a:pt x="0" y="0"/>
                  </a:moveTo>
                  <a:lnTo>
                    <a:pt x="19050000" y="0"/>
                  </a:lnTo>
                  <a:lnTo>
                    <a:pt x="19050000" y="14033500"/>
                  </a:lnTo>
                  <a:lnTo>
                    <a:pt x="0" y="1403350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279" l="0" r="0" t="0"/>
              </a:stretch>
            </a:blipFill>
            <a:ln>
              <a:noFill/>
            </a:ln>
          </p:spPr>
        </p:sp>
      </p:grpSp>
      <p:sp>
        <p:nvSpPr>
          <p:cNvPr id="124" name="Google Shape;124;p3"/>
          <p:cNvSpPr/>
          <p:nvPr/>
        </p:nvSpPr>
        <p:spPr>
          <a:xfrm rot="10494176">
            <a:off x="8461567" y="4843084"/>
            <a:ext cx="1364867" cy="1364867"/>
          </a:xfrm>
          <a:custGeom>
            <a:rect b="b" l="l" r="r" t="t"/>
            <a:pathLst>
              <a:path extrusionOk="0" h="1364867" w="1364867">
                <a:moveTo>
                  <a:pt x="0" y="0"/>
                </a:moveTo>
                <a:lnTo>
                  <a:pt x="1364866" y="0"/>
                </a:lnTo>
                <a:lnTo>
                  <a:pt x="1364866" y="1364866"/>
                </a:lnTo>
                <a:lnTo>
                  <a:pt x="0" y="1364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10012025" y="4056716"/>
            <a:ext cx="6305263" cy="398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Desarrollar una plataforma web que facilite la adopción responsable de mascotas y la localización de mascotas perdidas en Chile. La plataforma permitirá a los usuarios buscar y registrar mascotas, conectándose con otros para coordinar adopciones o reencuentros. Además, ofrecerá recursos sobre el cuidado animal y promoverá el bienestar de las mascotas, contribuyendo a resolver la problemática de animales abandonados en el país.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609518">
            <a:off x="5024456" y="1726488"/>
            <a:ext cx="1682899" cy="1321841"/>
          </a:xfrm>
          <a:custGeom>
            <a:rect b="b" l="l" r="r" t="t"/>
            <a:pathLst>
              <a:path extrusionOk="0" h="1321841" w="1682899">
                <a:moveTo>
                  <a:pt x="0" y="0"/>
                </a:moveTo>
                <a:lnTo>
                  <a:pt x="1682900" y="0"/>
                </a:lnTo>
                <a:lnTo>
                  <a:pt x="1682900" y="1321841"/>
                </a:lnTo>
                <a:lnTo>
                  <a:pt x="0" y="1321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 rot="-7096368">
            <a:off x="15546322" y="7951096"/>
            <a:ext cx="846947" cy="2472839"/>
          </a:xfrm>
          <a:custGeom>
            <a:rect b="b" l="l" r="r" t="t"/>
            <a:pathLst>
              <a:path extrusionOk="0" h="2472839" w="846947">
                <a:moveTo>
                  <a:pt x="0" y="0"/>
                </a:moveTo>
                <a:lnTo>
                  <a:pt x="846948" y="0"/>
                </a:lnTo>
                <a:lnTo>
                  <a:pt x="846948" y="2472838"/>
                </a:lnTo>
                <a:lnTo>
                  <a:pt x="0" y="2472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8824422" y="2916302"/>
            <a:ext cx="3568665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1028700" y="585676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8"/>
                </a:lnTo>
                <a:lnTo>
                  <a:pt x="0" y="911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 rot="-2310050">
            <a:off x="17426" y="1258496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 rot="-2310050">
            <a:off x="14155020" y="8297487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 rot="-1884881">
            <a:off x="15555281" y="2291189"/>
            <a:ext cx="439934" cy="1493603"/>
          </a:xfrm>
          <a:custGeom>
            <a:rect b="b" l="l" r="r" t="t"/>
            <a:pathLst>
              <a:path extrusionOk="0" h="1493603" w="439934">
                <a:moveTo>
                  <a:pt x="0" y="0"/>
                </a:moveTo>
                <a:lnTo>
                  <a:pt x="439934" y="0"/>
                </a:lnTo>
                <a:lnTo>
                  <a:pt x="439934" y="1493603"/>
                </a:lnTo>
                <a:lnTo>
                  <a:pt x="0" y="14936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 rot="-2298996">
            <a:off x="1117901" y="2569627"/>
            <a:ext cx="2675798" cy="6566376"/>
          </a:xfrm>
          <a:custGeom>
            <a:rect b="b" l="l" r="r" t="t"/>
            <a:pathLst>
              <a:path extrusionOk="0" h="6566376" w="2675798">
                <a:moveTo>
                  <a:pt x="0" y="0"/>
                </a:moveTo>
                <a:lnTo>
                  <a:pt x="2675799" y="0"/>
                </a:lnTo>
                <a:lnTo>
                  <a:pt x="2675799" y="6566376"/>
                </a:lnTo>
                <a:lnTo>
                  <a:pt x="0" y="6566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12751000" y="2106014"/>
            <a:ext cx="1323153" cy="1369369"/>
          </a:xfrm>
          <a:custGeom>
            <a:rect b="b" l="l" r="r" t="t"/>
            <a:pathLst>
              <a:path extrusionOk="0" h="1369369" w="1323153">
                <a:moveTo>
                  <a:pt x="0" y="0"/>
                </a:moveTo>
                <a:lnTo>
                  <a:pt x="1323153" y="0"/>
                </a:lnTo>
                <a:lnTo>
                  <a:pt x="1323153" y="1369370"/>
                </a:lnTo>
                <a:lnTo>
                  <a:pt x="0" y="1369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 flipH="1">
            <a:off x="4023664" y="2126944"/>
            <a:ext cx="1323153" cy="1369369"/>
          </a:xfrm>
          <a:custGeom>
            <a:rect b="b" l="l" r="r" t="t"/>
            <a:pathLst>
              <a:path extrusionOk="0" h="1369369" w="1323153">
                <a:moveTo>
                  <a:pt x="1323153" y="0"/>
                </a:moveTo>
                <a:lnTo>
                  <a:pt x="0" y="0"/>
                </a:lnTo>
                <a:lnTo>
                  <a:pt x="0" y="1369370"/>
                </a:lnTo>
                <a:lnTo>
                  <a:pt x="1323153" y="1369370"/>
                </a:lnTo>
                <a:lnTo>
                  <a:pt x="132315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5749902" y="1810720"/>
            <a:ext cx="6788196" cy="1962406"/>
          </a:xfrm>
          <a:custGeom>
            <a:rect b="b" l="l" r="r" t="t"/>
            <a:pathLst>
              <a:path extrusionOk="0" h="1962406" w="6788196">
                <a:moveTo>
                  <a:pt x="0" y="0"/>
                </a:moveTo>
                <a:lnTo>
                  <a:pt x="6788196" y="0"/>
                </a:lnTo>
                <a:lnTo>
                  <a:pt x="6788196" y="1962405"/>
                </a:lnTo>
                <a:lnTo>
                  <a:pt x="0" y="19624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10657770" y="4140826"/>
            <a:ext cx="3618297" cy="2660512"/>
          </a:xfrm>
          <a:custGeom>
            <a:rect b="b" l="l" r="r" t="t"/>
            <a:pathLst>
              <a:path extrusionOk="0" h="2660512" w="3618297">
                <a:moveTo>
                  <a:pt x="0" y="0"/>
                </a:moveTo>
                <a:lnTo>
                  <a:pt x="3618296" y="0"/>
                </a:lnTo>
                <a:lnTo>
                  <a:pt x="3618296" y="2660512"/>
                </a:lnTo>
                <a:lnTo>
                  <a:pt x="0" y="2660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5865400" y="2241250"/>
            <a:ext cx="656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TRADICIONAL EN CASCADA</a:t>
            </a:r>
            <a:endParaRPr sz="3500"/>
          </a:p>
        </p:txBody>
      </p:sp>
      <p:sp>
        <p:nvSpPr>
          <p:cNvPr id="144" name="Google Shape;144;p4"/>
          <p:cNvSpPr txBox="1"/>
          <p:nvPr/>
        </p:nvSpPr>
        <p:spPr>
          <a:xfrm>
            <a:off x="3169586" y="4102726"/>
            <a:ext cx="11948829" cy="2379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Planeación del proyecto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Diseño del sistema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Desarrollo del sistema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Pruebas y validación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Despliegue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Mantenimiento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951832" y="800617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9"/>
                </a:lnTo>
                <a:lnTo>
                  <a:pt x="0" y="91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 rot="-5400000">
            <a:off x="14623135" y="6528710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/>
          <p:nvPr/>
        </p:nvSpPr>
        <p:spPr>
          <a:xfrm>
            <a:off x="5486400" y="3935671"/>
            <a:ext cx="7315200" cy="2088157"/>
          </a:xfrm>
          <a:custGeom>
            <a:rect b="b" l="l" r="r" t="t"/>
            <a:pathLst>
              <a:path extrusionOk="0" h="2088157" w="7315200">
                <a:moveTo>
                  <a:pt x="0" y="0"/>
                </a:moveTo>
                <a:lnTo>
                  <a:pt x="7315200" y="0"/>
                </a:lnTo>
                <a:lnTo>
                  <a:pt x="7315200" y="2088157"/>
                </a:lnTo>
                <a:lnTo>
                  <a:pt x="0" y="20881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5"/>
          <p:cNvSpPr/>
          <p:nvPr/>
        </p:nvSpPr>
        <p:spPr>
          <a:xfrm flipH="1" rot="-941580">
            <a:off x="8182732" y="6251321"/>
            <a:ext cx="1922536" cy="2656770"/>
          </a:xfrm>
          <a:custGeom>
            <a:rect b="b" l="l" r="r" t="t"/>
            <a:pathLst>
              <a:path extrusionOk="0" h="2656770" w="1922536">
                <a:moveTo>
                  <a:pt x="1922536" y="0"/>
                </a:moveTo>
                <a:lnTo>
                  <a:pt x="0" y="0"/>
                </a:lnTo>
                <a:lnTo>
                  <a:pt x="0" y="2656770"/>
                </a:lnTo>
                <a:lnTo>
                  <a:pt x="1922536" y="2656770"/>
                </a:lnTo>
                <a:lnTo>
                  <a:pt x="192253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5"/>
          <p:cNvSpPr txBox="1"/>
          <p:nvPr/>
        </p:nvSpPr>
        <p:spPr>
          <a:xfrm>
            <a:off x="6177331" y="4619774"/>
            <a:ext cx="586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5000"/>
          </a:p>
        </p:txBody>
      </p:sp>
      <p:sp>
        <p:nvSpPr>
          <p:cNvPr id="155" name="Google Shape;155;p5"/>
          <p:cNvSpPr/>
          <p:nvPr/>
        </p:nvSpPr>
        <p:spPr>
          <a:xfrm rot="2514628">
            <a:off x="8255348" y="1930191"/>
            <a:ext cx="1777304" cy="1618962"/>
          </a:xfrm>
          <a:custGeom>
            <a:rect b="b" l="l" r="r" t="t"/>
            <a:pathLst>
              <a:path extrusionOk="0" h="1618962" w="1777304">
                <a:moveTo>
                  <a:pt x="0" y="0"/>
                </a:moveTo>
                <a:lnTo>
                  <a:pt x="1777304" y="0"/>
                </a:lnTo>
                <a:lnTo>
                  <a:pt x="1777304" y="1618962"/>
                </a:lnTo>
                <a:lnTo>
                  <a:pt x="0" y="1618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4134279" y="3525596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0" y="0"/>
                </a:moveTo>
                <a:lnTo>
                  <a:pt x="1516036" y="0"/>
                </a:lnTo>
                <a:lnTo>
                  <a:pt x="1516036" y="1235569"/>
                </a:lnTo>
                <a:lnTo>
                  <a:pt x="0" y="1235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flipH="1">
            <a:off x="12043582" y="5423045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1516036" y="0"/>
                </a:moveTo>
                <a:lnTo>
                  <a:pt x="0" y="0"/>
                </a:lnTo>
                <a:lnTo>
                  <a:pt x="0" y="1235570"/>
                </a:lnTo>
                <a:lnTo>
                  <a:pt x="1516036" y="1235570"/>
                </a:lnTo>
                <a:lnTo>
                  <a:pt x="1516036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 rot="-7524246">
            <a:off x="1616323" y="212983"/>
            <a:ext cx="1086980" cy="3173666"/>
          </a:xfrm>
          <a:custGeom>
            <a:rect b="b" l="l" r="r" t="t"/>
            <a:pathLst>
              <a:path extrusionOk="0" h="3173666" w="1086980">
                <a:moveTo>
                  <a:pt x="0" y="0"/>
                </a:moveTo>
                <a:lnTo>
                  <a:pt x="1086981" y="0"/>
                </a:lnTo>
                <a:lnTo>
                  <a:pt x="1086981" y="3173666"/>
                </a:lnTo>
                <a:lnTo>
                  <a:pt x="0" y="31736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 rot="1038466">
            <a:off x="2458438" y="5850321"/>
            <a:ext cx="2639373" cy="2409237"/>
          </a:xfrm>
          <a:custGeom>
            <a:rect b="b" l="l" r="r" t="t"/>
            <a:pathLst>
              <a:path extrusionOk="0" h="2409237" w="2639373">
                <a:moveTo>
                  <a:pt x="0" y="0"/>
                </a:moveTo>
                <a:lnTo>
                  <a:pt x="2639373" y="0"/>
                </a:lnTo>
                <a:lnTo>
                  <a:pt x="2639373" y="2409237"/>
                </a:lnTo>
                <a:lnTo>
                  <a:pt x="0" y="2409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>
            <a:off x="13559618" y="2234474"/>
            <a:ext cx="2261475" cy="2261475"/>
          </a:xfrm>
          <a:custGeom>
            <a:rect b="b" l="l" r="r" t="t"/>
            <a:pathLst>
              <a:path extrusionOk="0" h="2261475" w="2261475">
                <a:moveTo>
                  <a:pt x="0" y="0"/>
                </a:moveTo>
                <a:lnTo>
                  <a:pt x="2261475" y="0"/>
                </a:lnTo>
                <a:lnTo>
                  <a:pt x="2261475" y="2261475"/>
                </a:lnTo>
                <a:lnTo>
                  <a:pt x="0" y="226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