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122E4D-EB93-44A6-9C91-7DF34A5058D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7545AC2-9AB5-4968-84B3-DC74D4A61B70}">
      <dgm:prSet phldrT="[Text]"/>
      <dgm:spPr/>
      <dgm:t>
        <a:bodyPr/>
        <a:lstStyle/>
        <a:p>
          <a:r>
            <a:rPr lang="en-US" altLang="zh-CN" dirty="0"/>
            <a:t>MS1 run</a:t>
          </a:r>
          <a:endParaRPr lang="zh-CN" altLang="en-US" dirty="0"/>
        </a:p>
      </dgm:t>
    </dgm:pt>
    <dgm:pt modelId="{B54E2137-3BDE-4C1F-97A7-3B6B8BE7943D}" type="parTrans" cxnId="{DE546E09-504D-4764-B57D-2EAD14BC147F}">
      <dgm:prSet/>
      <dgm:spPr/>
      <dgm:t>
        <a:bodyPr/>
        <a:lstStyle/>
        <a:p>
          <a:endParaRPr lang="zh-CN" altLang="en-US"/>
        </a:p>
      </dgm:t>
    </dgm:pt>
    <dgm:pt modelId="{27EC8A1E-D6AD-484F-B681-715D7E7C48C5}" type="sibTrans" cxnId="{DE546E09-504D-4764-B57D-2EAD14BC147F}">
      <dgm:prSet/>
      <dgm:spPr/>
      <dgm:t>
        <a:bodyPr/>
        <a:lstStyle/>
        <a:p>
          <a:endParaRPr lang="zh-CN" altLang="en-US"/>
        </a:p>
      </dgm:t>
    </dgm:pt>
    <dgm:pt modelId="{F15E8AEA-CFD9-4827-80FB-B7F2B2C6E44C}">
      <dgm:prSet phldrT="[Text]"/>
      <dgm:spPr/>
      <dgm:t>
        <a:bodyPr/>
        <a:lstStyle/>
        <a:p>
          <a:r>
            <a:rPr lang="en-US" altLang="zh-CN" dirty="0"/>
            <a:t>MS1 prioritization (prefer list)</a:t>
          </a:r>
          <a:endParaRPr lang="zh-CN" altLang="en-US" dirty="0"/>
        </a:p>
      </dgm:t>
    </dgm:pt>
    <dgm:pt modelId="{99482C11-6E52-4729-9D39-AED944ED15F6}" type="parTrans" cxnId="{71F7109F-191B-46CD-9575-4ED2E8C7375C}">
      <dgm:prSet/>
      <dgm:spPr/>
      <dgm:t>
        <a:bodyPr/>
        <a:lstStyle/>
        <a:p>
          <a:endParaRPr lang="zh-CN" altLang="en-US"/>
        </a:p>
      </dgm:t>
    </dgm:pt>
    <dgm:pt modelId="{3F96FC26-4F9F-4F10-B32A-5F21C6D44E19}" type="sibTrans" cxnId="{71F7109F-191B-46CD-9575-4ED2E8C7375C}">
      <dgm:prSet/>
      <dgm:spPr/>
      <dgm:t>
        <a:bodyPr/>
        <a:lstStyle/>
        <a:p>
          <a:endParaRPr lang="zh-CN" altLang="en-US"/>
        </a:p>
      </dgm:t>
    </dgm:pt>
    <dgm:pt modelId="{BFD6F0C6-D669-485B-8EC5-4572666AC0BF}">
      <dgm:prSet phldrT="[Text]"/>
      <dgm:spPr/>
      <dgm:t>
        <a:bodyPr/>
        <a:lstStyle/>
        <a:p>
          <a:r>
            <a:rPr lang="en-US" altLang="zh-CN" dirty="0"/>
            <a:t>MS2 run</a:t>
          </a:r>
          <a:endParaRPr lang="zh-CN" altLang="en-US" dirty="0"/>
        </a:p>
      </dgm:t>
    </dgm:pt>
    <dgm:pt modelId="{1D2AC168-85F1-4968-ACF0-20703DD81F33}" type="parTrans" cxnId="{5EB46BDD-D547-4031-832F-5505E4386669}">
      <dgm:prSet/>
      <dgm:spPr/>
      <dgm:t>
        <a:bodyPr/>
        <a:lstStyle/>
        <a:p>
          <a:endParaRPr lang="zh-CN" altLang="en-US"/>
        </a:p>
      </dgm:t>
    </dgm:pt>
    <dgm:pt modelId="{0F6153E3-004F-4DED-AF44-FBB2E6497D0F}" type="sibTrans" cxnId="{5EB46BDD-D547-4031-832F-5505E4386669}">
      <dgm:prSet/>
      <dgm:spPr/>
      <dgm:t>
        <a:bodyPr/>
        <a:lstStyle/>
        <a:p>
          <a:endParaRPr lang="zh-CN" altLang="en-US"/>
        </a:p>
      </dgm:t>
    </dgm:pt>
    <dgm:pt modelId="{222DF126-1E2F-42EB-9955-84D360FB8DBC}">
      <dgm:prSet phldrT="[Text]"/>
      <dgm:spPr/>
      <dgm:t>
        <a:bodyPr/>
        <a:lstStyle/>
        <a:p>
          <a:r>
            <a:rPr lang="en-US" altLang="zh-CN" dirty="0"/>
            <a:t>MS2 motif search</a:t>
          </a:r>
          <a:endParaRPr lang="zh-CN" altLang="en-US" dirty="0"/>
        </a:p>
      </dgm:t>
    </dgm:pt>
    <dgm:pt modelId="{3E995888-95C6-4780-A268-F7EA3407D3B8}" type="parTrans" cxnId="{563954E6-0F87-4FE5-B2F3-45C96207F9B1}">
      <dgm:prSet/>
      <dgm:spPr/>
      <dgm:t>
        <a:bodyPr/>
        <a:lstStyle/>
        <a:p>
          <a:endParaRPr lang="zh-CN" altLang="en-US"/>
        </a:p>
      </dgm:t>
    </dgm:pt>
    <dgm:pt modelId="{AA1D5E76-646D-4227-AAC5-494DE0330198}" type="sibTrans" cxnId="{563954E6-0F87-4FE5-B2F3-45C96207F9B1}">
      <dgm:prSet/>
      <dgm:spPr/>
      <dgm:t>
        <a:bodyPr/>
        <a:lstStyle/>
        <a:p>
          <a:endParaRPr lang="zh-CN" altLang="en-US"/>
        </a:p>
      </dgm:t>
    </dgm:pt>
    <dgm:pt modelId="{EE0709A6-9EA1-4D1C-9A4E-D744B18103DF}" type="pres">
      <dgm:prSet presAssocID="{41122E4D-EB93-44A6-9C91-7DF34A5058D4}" presName="Name0" presStyleCnt="0">
        <dgm:presLayoutVars>
          <dgm:dir/>
          <dgm:resizeHandles val="exact"/>
        </dgm:presLayoutVars>
      </dgm:prSet>
      <dgm:spPr/>
    </dgm:pt>
    <dgm:pt modelId="{EC0968AF-EF06-43A0-B6B2-6167C290E80C}" type="pres">
      <dgm:prSet presAssocID="{A7545AC2-9AB5-4968-84B3-DC74D4A61B70}" presName="node" presStyleLbl="node1" presStyleIdx="0" presStyleCnt="4">
        <dgm:presLayoutVars>
          <dgm:bulletEnabled val="1"/>
        </dgm:presLayoutVars>
      </dgm:prSet>
      <dgm:spPr/>
    </dgm:pt>
    <dgm:pt modelId="{E5BCDD15-777E-49B2-B6ED-22C3D639DB2E}" type="pres">
      <dgm:prSet presAssocID="{27EC8A1E-D6AD-484F-B681-715D7E7C48C5}" presName="sibTrans" presStyleLbl="sibTrans2D1" presStyleIdx="0" presStyleCnt="3"/>
      <dgm:spPr/>
    </dgm:pt>
    <dgm:pt modelId="{339F8631-48CA-4B5F-935C-24E706A91D8E}" type="pres">
      <dgm:prSet presAssocID="{27EC8A1E-D6AD-484F-B681-715D7E7C48C5}" presName="connectorText" presStyleLbl="sibTrans2D1" presStyleIdx="0" presStyleCnt="3"/>
      <dgm:spPr/>
    </dgm:pt>
    <dgm:pt modelId="{08B33835-6BEC-4EDA-82A8-04C22B820AF0}" type="pres">
      <dgm:prSet presAssocID="{F15E8AEA-CFD9-4827-80FB-B7F2B2C6E44C}" presName="node" presStyleLbl="node1" presStyleIdx="1" presStyleCnt="4">
        <dgm:presLayoutVars>
          <dgm:bulletEnabled val="1"/>
        </dgm:presLayoutVars>
      </dgm:prSet>
      <dgm:spPr/>
    </dgm:pt>
    <dgm:pt modelId="{0650B640-852C-4F79-8E51-E50476AC0508}" type="pres">
      <dgm:prSet presAssocID="{3F96FC26-4F9F-4F10-B32A-5F21C6D44E19}" presName="sibTrans" presStyleLbl="sibTrans2D1" presStyleIdx="1" presStyleCnt="3"/>
      <dgm:spPr/>
    </dgm:pt>
    <dgm:pt modelId="{B779A4EF-09C1-4F95-800D-C88795DC8077}" type="pres">
      <dgm:prSet presAssocID="{3F96FC26-4F9F-4F10-B32A-5F21C6D44E19}" presName="connectorText" presStyleLbl="sibTrans2D1" presStyleIdx="1" presStyleCnt="3"/>
      <dgm:spPr/>
    </dgm:pt>
    <dgm:pt modelId="{8502BD06-7E02-4DAF-B893-5791BA929811}" type="pres">
      <dgm:prSet presAssocID="{BFD6F0C6-D669-485B-8EC5-4572666AC0BF}" presName="node" presStyleLbl="node1" presStyleIdx="2" presStyleCnt="4">
        <dgm:presLayoutVars>
          <dgm:bulletEnabled val="1"/>
        </dgm:presLayoutVars>
      </dgm:prSet>
      <dgm:spPr/>
    </dgm:pt>
    <dgm:pt modelId="{9A27C390-345A-492A-B651-3D0204B50E55}" type="pres">
      <dgm:prSet presAssocID="{0F6153E3-004F-4DED-AF44-FBB2E6497D0F}" presName="sibTrans" presStyleLbl="sibTrans2D1" presStyleIdx="2" presStyleCnt="3"/>
      <dgm:spPr/>
    </dgm:pt>
    <dgm:pt modelId="{FD12CAC1-5F36-42C2-8E4E-4CC5185C0A82}" type="pres">
      <dgm:prSet presAssocID="{0F6153E3-004F-4DED-AF44-FBB2E6497D0F}" presName="connectorText" presStyleLbl="sibTrans2D1" presStyleIdx="2" presStyleCnt="3"/>
      <dgm:spPr/>
    </dgm:pt>
    <dgm:pt modelId="{5704B54D-8FED-402B-8FA5-306333325A07}" type="pres">
      <dgm:prSet presAssocID="{222DF126-1E2F-42EB-9955-84D360FB8DBC}" presName="node" presStyleLbl="node1" presStyleIdx="3" presStyleCnt="4">
        <dgm:presLayoutVars>
          <dgm:bulletEnabled val="1"/>
        </dgm:presLayoutVars>
      </dgm:prSet>
      <dgm:spPr/>
    </dgm:pt>
  </dgm:ptLst>
  <dgm:cxnLst>
    <dgm:cxn modelId="{E6CDA201-4559-40EA-95F8-3451E3FC237E}" type="presOf" srcId="{222DF126-1E2F-42EB-9955-84D360FB8DBC}" destId="{5704B54D-8FED-402B-8FA5-306333325A07}" srcOrd="0" destOrd="0" presId="urn:microsoft.com/office/officeart/2005/8/layout/process1"/>
    <dgm:cxn modelId="{DE546E09-504D-4764-B57D-2EAD14BC147F}" srcId="{41122E4D-EB93-44A6-9C91-7DF34A5058D4}" destId="{A7545AC2-9AB5-4968-84B3-DC74D4A61B70}" srcOrd="0" destOrd="0" parTransId="{B54E2137-3BDE-4C1F-97A7-3B6B8BE7943D}" sibTransId="{27EC8A1E-D6AD-484F-B681-715D7E7C48C5}"/>
    <dgm:cxn modelId="{3845D710-8D0F-4BD6-B2DE-FEFE768564B3}" type="presOf" srcId="{A7545AC2-9AB5-4968-84B3-DC74D4A61B70}" destId="{EC0968AF-EF06-43A0-B6B2-6167C290E80C}" srcOrd="0" destOrd="0" presId="urn:microsoft.com/office/officeart/2005/8/layout/process1"/>
    <dgm:cxn modelId="{C5E60E13-CA4E-430C-9A50-27060DA4865B}" type="presOf" srcId="{41122E4D-EB93-44A6-9C91-7DF34A5058D4}" destId="{EE0709A6-9EA1-4D1C-9A4E-D744B18103DF}" srcOrd="0" destOrd="0" presId="urn:microsoft.com/office/officeart/2005/8/layout/process1"/>
    <dgm:cxn modelId="{E48C7B69-59C9-4B0C-9CAE-8A5D6690E02B}" type="presOf" srcId="{F15E8AEA-CFD9-4827-80FB-B7F2B2C6E44C}" destId="{08B33835-6BEC-4EDA-82A8-04C22B820AF0}" srcOrd="0" destOrd="0" presId="urn:microsoft.com/office/officeart/2005/8/layout/process1"/>
    <dgm:cxn modelId="{07FB5775-9156-4289-A902-EE14E0E27F64}" type="presOf" srcId="{27EC8A1E-D6AD-484F-B681-715D7E7C48C5}" destId="{E5BCDD15-777E-49B2-B6ED-22C3D639DB2E}" srcOrd="0" destOrd="0" presId="urn:microsoft.com/office/officeart/2005/8/layout/process1"/>
    <dgm:cxn modelId="{C5F3475A-9418-4C81-9E76-3DBC2124BC09}" type="presOf" srcId="{3F96FC26-4F9F-4F10-B32A-5F21C6D44E19}" destId="{0650B640-852C-4F79-8E51-E50476AC0508}" srcOrd="0" destOrd="0" presId="urn:microsoft.com/office/officeart/2005/8/layout/process1"/>
    <dgm:cxn modelId="{71F7109F-191B-46CD-9575-4ED2E8C7375C}" srcId="{41122E4D-EB93-44A6-9C91-7DF34A5058D4}" destId="{F15E8AEA-CFD9-4827-80FB-B7F2B2C6E44C}" srcOrd="1" destOrd="0" parTransId="{99482C11-6E52-4729-9D39-AED944ED15F6}" sibTransId="{3F96FC26-4F9F-4F10-B32A-5F21C6D44E19}"/>
    <dgm:cxn modelId="{58B3ECA0-2A15-40BA-A9F0-A8BF5EE78299}" type="presOf" srcId="{0F6153E3-004F-4DED-AF44-FBB2E6497D0F}" destId="{FD12CAC1-5F36-42C2-8E4E-4CC5185C0A82}" srcOrd="1" destOrd="0" presId="urn:microsoft.com/office/officeart/2005/8/layout/process1"/>
    <dgm:cxn modelId="{FC4BB9B0-A504-4DC1-A10F-DE2466129B12}" type="presOf" srcId="{27EC8A1E-D6AD-484F-B681-715D7E7C48C5}" destId="{339F8631-48CA-4B5F-935C-24E706A91D8E}" srcOrd="1" destOrd="0" presId="urn:microsoft.com/office/officeart/2005/8/layout/process1"/>
    <dgm:cxn modelId="{CE9325D2-0C2A-4CB8-8A8B-6ABDB7538F92}" type="presOf" srcId="{BFD6F0C6-D669-485B-8EC5-4572666AC0BF}" destId="{8502BD06-7E02-4DAF-B893-5791BA929811}" srcOrd="0" destOrd="0" presId="urn:microsoft.com/office/officeart/2005/8/layout/process1"/>
    <dgm:cxn modelId="{F59989D4-E9E0-41A2-A08E-2796E91E98F8}" type="presOf" srcId="{0F6153E3-004F-4DED-AF44-FBB2E6497D0F}" destId="{9A27C390-345A-492A-B651-3D0204B50E55}" srcOrd="0" destOrd="0" presId="urn:microsoft.com/office/officeart/2005/8/layout/process1"/>
    <dgm:cxn modelId="{5EB46BDD-D547-4031-832F-5505E4386669}" srcId="{41122E4D-EB93-44A6-9C91-7DF34A5058D4}" destId="{BFD6F0C6-D669-485B-8EC5-4572666AC0BF}" srcOrd="2" destOrd="0" parTransId="{1D2AC168-85F1-4968-ACF0-20703DD81F33}" sibTransId="{0F6153E3-004F-4DED-AF44-FBB2E6497D0F}"/>
    <dgm:cxn modelId="{F42D34E2-031E-4528-82E8-E084645EC5BF}" type="presOf" srcId="{3F96FC26-4F9F-4F10-B32A-5F21C6D44E19}" destId="{B779A4EF-09C1-4F95-800D-C88795DC8077}" srcOrd="1" destOrd="0" presId="urn:microsoft.com/office/officeart/2005/8/layout/process1"/>
    <dgm:cxn modelId="{563954E6-0F87-4FE5-B2F3-45C96207F9B1}" srcId="{41122E4D-EB93-44A6-9C91-7DF34A5058D4}" destId="{222DF126-1E2F-42EB-9955-84D360FB8DBC}" srcOrd="3" destOrd="0" parTransId="{3E995888-95C6-4780-A268-F7EA3407D3B8}" sibTransId="{AA1D5E76-646D-4227-AAC5-494DE0330198}"/>
    <dgm:cxn modelId="{6111D9FE-49EB-4A81-825F-26A93879BF88}" type="presParOf" srcId="{EE0709A6-9EA1-4D1C-9A4E-D744B18103DF}" destId="{EC0968AF-EF06-43A0-B6B2-6167C290E80C}" srcOrd="0" destOrd="0" presId="urn:microsoft.com/office/officeart/2005/8/layout/process1"/>
    <dgm:cxn modelId="{F7F4584F-8B14-40BC-AF9E-7072CD05A49D}" type="presParOf" srcId="{EE0709A6-9EA1-4D1C-9A4E-D744B18103DF}" destId="{E5BCDD15-777E-49B2-B6ED-22C3D639DB2E}" srcOrd="1" destOrd="0" presId="urn:microsoft.com/office/officeart/2005/8/layout/process1"/>
    <dgm:cxn modelId="{F93973E9-08CC-4264-AA92-6926E617B8E2}" type="presParOf" srcId="{E5BCDD15-777E-49B2-B6ED-22C3D639DB2E}" destId="{339F8631-48CA-4B5F-935C-24E706A91D8E}" srcOrd="0" destOrd="0" presId="urn:microsoft.com/office/officeart/2005/8/layout/process1"/>
    <dgm:cxn modelId="{37294BB0-4C58-49E2-AA48-E4C18BD37388}" type="presParOf" srcId="{EE0709A6-9EA1-4D1C-9A4E-D744B18103DF}" destId="{08B33835-6BEC-4EDA-82A8-04C22B820AF0}" srcOrd="2" destOrd="0" presId="urn:microsoft.com/office/officeart/2005/8/layout/process1"/>
    <dgm:cxn modelId="{0B5DF483-4454-429A-BE79-5E3C6B40EADF}" type="presParOf" srcId="{EE0709A6-9EA1-4D1C-9A4E-D744B18103DF}" destId="{0650B640-852C-4F79-8E51-E50476AC0508}" srcOrd="3" destOrd="0" presId="urn:microsoft.com/office/officeart/2005/8/layout/process1"/>
    <dgm:cxn modelId="{1B94507B-30EF-4730-92F5-8122B7A46408}" type="presParOf" srcId="{0650B640-852C-4F79-8E51-E50476AC0508}" destId="{B779A4EF-09C1-4F95-800D-C88795DC8077}" srcOrd="0" destOrd="0" presId="urn:microsoft.com/office/officeart/2005/8/layout/process1"/>
    <dgm:cxn modelId="{701414EE-7614-4322-95D3-BBE757AADFC8}" type="presParOf" srcId="{EE0709A6-9EA1-4D1C-9A4E-D744B18103DF}" destId="{8502BD06-7E02-4DAF-B893-5791BA929811}" srcOrd="4" destOrd="0" presId="urn:microsoft.com/office/officeart/2005/8/layout/process1"/>
    <dgm:cxn modelId="{6D121F6E-284D-4BA7-AC8A-618717947580}" type="presParOf" srcId="{EE0709A6-9EA1-4D1C-9A4E-D744B18103DF}" destId="{9A27C390-345A-492A-B651-3D0204B50E55}" srcOrd="5" destOrd="0" presId="urn:microsoft.com/office/officeart/2005/8/layout/process1"/>
    <dgm:cxn modelId="{6A529962-AA66-4061-8C18-213AED8AE6E7}" type="presParOf" srcId="{9A27C390-345A-492A-B651-3D0204B50E55}" destId="{FD12CAC1-5F36-42C2-8E4E-4CC5185C0A82}" srcOrd="0" destOrd="0" presId="urn:microsoft.com/office/officeart/2005/8/layout/process1"/>
    <dgm:cxn modelId="{49F69D9D-FE99-459E-AA28-CF789FFA1E3F}" type="presParOf" srcId="{EE0709A6-9EA1-4D1C-9A4E-D744B18103DF}" destId="{5704B54D-8FED-402B-8FA5-306333325A0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968AF-EF06-43A0-B6B2-6167C290E80C}">
      <dsp:nvSpPr>
        <dsp:cNvPr id="0" name=""/>
        <dsp:cNvSpPr/>
      </dsp:nvSpPr>
      <dsp:spPr>
        <a:xfrm>
          <a:off x="4621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MS1 run</a:t>
          </a:r>
          <a:endParaRPr lang="zh-CN" altLang="en-US" sz="2000" kern="1200" dirty="0"/>
        </a:p>
      </dsp:txBody>
      <dsp:txXfrm>
        <a:off x="40127" y="1605038"/>
        <a:ext cx="1949441" cy="1141260"/>
      </dsp:txXfrm>
    </dsp:sp>
    <dsp:sp modelId="{E5BCDD15-777E-49B2-B6ED-22C3D639DB2E}">
      <dsp:nvSpPr>
        <dsp:cNvPr id="0" name=""/>
        <dsp:cNvSpPr/>
      </dsp:nvSpPr>
      <dsp:spPr>
        <a:xfrm>
          <a:off x="222711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2227119" y="2025346"/>
        <a:ext cx="299835" cy="300644"/>
      </dsp:txXfrm>
    </dsp:sp>
    <dsp:sp modelId="{08B33835-6BEC-4EDA-82A8-04C22B820AF0}">
      <dsp:nvSpPr>
        <dsp:cNvPr id="0" name=""/>
        <dsp:cNvSpPr/>
      </dsp:nvSpPr>
      <dsp:spPr>
        <a:xfrm>
          <a:off x="2833255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MS1 prioritization (prefer list)</a:t>
          </a:r>
          <a:endParaRPr lang="zh-CN" altLang="en-US" sz="2000" kern="1200" dirty="0"/>
        </a:p>
      </dsp:txBody>
      <dsp:txXfrm>
        <a:off x="2868761" y="1605038"/>
        <a:ext cx="1949441" cy="1141260"/>
      </dsp:txXfrm>
    </dsp:sp>
    <dsp:sp modelId="{0650B640-852C-4F79-8E51-E50476AC0508}">
      <dsp:nvSpPr>
        <dsp:cNvPr id="0" name=""/>
        <dsp:cNvSpPr/>
      </dsp:nvSpPr>
      <dsp:spPr>
        <a:xfrm>
          <a:off x="5055754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5055754" y="2025346"/>
        <a:ext cx="299835" cy="300644"/>
      </dsp:txXfrm>
    </dsp:sp>
    <dsp:sp modelId="{8502BD06-7E02-4DAF-B893-5791BA929811}">
      <dsp:nvSpPr>
        <dsp:cNvPr id="0" name=""/>
        <dsp:cNvSpPr/>
      </dsp:nvSpPr>
      <dsp:spPr>
        <a:xfrm>
          <a:off x="5661890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MS2 run</a:t>
          </a:r>
          <a:endParaRPr lang="zh-CN" altLang="en-US" sz="2000" kern="1200" dirty="0"/>
        </a:p>
      </dsp:txBody>
      <dsp:txXfrm>
        <a:off x="5697396" y="1605038"/>
        <a:ext cx="1949441" cy="1141260"/>
      </dsp:txXfrm>
    </dsp:sp>
    <dsp:sp modelId="{9A27C390-345A-492A-B651-3D0204B50E55}">
      <dsp:nvSpPr>
        <dsp:cNvPr id="0" name=""/>
        <dsp:cNvSpPr/>
      </dsp:nvSpPr>
      <dsp:spPr>
        <a:xfrm>
          <a:off x="788438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7884389" y="2025346"/>
        <a:ext cx="299835" cy="300644"/>
      </dsp:txXfrm>
    </dsp:sp>
    <dsp:sp modelId="{5704B54D-8FED-402B-8FA5-306333325A07}">
      <dsp:nvSpPr>
        <dsp:cNvPr id="0" name=""/>
        <dsp:cNvSpPr/>
      </dsp:nvSpPr>
      <dsp:spPr>
        <a:xfrm>
          <a:off x="8490525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MS2 motif search</a:t>
          </a:r>
          <a:endParaRPr lang="zh-CN" altLang="en-US" sz="2000" kern="1200" dirty="0"/>
        </a:p>
      </dsp:txBody>
      <dsp:txXfrm>
        <a:off x="8526031" y="1605038"/>
        <a:ext cx="1949441" cy="1141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0582-4C58-4E31-86C0-0BD52D0F1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0F134-3C86-4D4E-855B-4E06D3888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B48AF-532C-4A69-BB30-01023B04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66F6-BB12-4205-87C5-DA845395C28A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CAE80-DB5F-45C2-BAA4-2128D2AF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1D9C7-5DB0-44B6-9476-90076A51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C344-D63D-48F7-BBB8-2A3C094A5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40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D9A1-D361-4320-8ED2-D5BA290F4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ADE95-D903-4AA0-9CB6-02A204D97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3E27A-7BA5-4F51-B8FC-71720209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66F6-BB12-4205-87C5-DA845395C28A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AD382-5E1C-42DA-984E-7E2D130AF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93B04-3DE2-4EAB-A971-516C78C1A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C344-D63D-48F7-BBB8-2A3C094A5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42D63-F993-4A31-B910-C014D6AA2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693F2-D820-497D-99D3-D6453DA8F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8B53D-82F6-42C5-BCCD-846D172A3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66F6-BB12-4205-87C5-DA845395C28A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61077-4036-4B1F-ABC6-4F795E46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01E93-D336-48F2-A8CF-9E4A18FE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C344-D63D-48F7-BBB8-2A3C094A5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81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5E623-43E9-4F92-A194-99240314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62B9-389E-4C2D-A43C-5622740B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90409-66B0-4382-9A89-25E71EE9F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66F6-BB12-4205-87C5-DA845395C28A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D9AEE-DCF3-48EC-AD8E-2397B032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D7C77-55D3-4530-BAA9-075E0609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C344-D63D-48F7-BBB8-2A3C094A5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13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DCD7-2EAB-48CA-8DE9-A5B193B5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E5384-67F3-447C-9E22-538F4B6E0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6D2D3-1434-4555-87D7-FD4FBF97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66F6-BB12-4205-87C5-DA845395C28A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68EBC-28CA-416E-8ADA-795BA2E8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6CD1A-8F50-46D2-916F-2429206F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C344-D63D-48F7-BBB8-2A3C094A5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43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C80A-0B53-4D46-BAB5-9582473B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C87BB-EC37-45B1-AFC4-5864B0F14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51326-F2A6-406E-8920-1D4131EC1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CF7D9-02F6-44DC-9D08-79C792270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66F6-BB12-4205-87C5-DA845395C28A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19E44-DDBE-4617-BAF9-A5CD4F80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0CB1A-5E49-4C3E-8132-9A72E54E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C344-D63D-48F7-BBB8-2A3C094A5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6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F5B3-9ACD-4202-B833-AB83E88B1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C5017-3D73-4DB2-B01E-C2E0E712B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4636D-D82A-4C40-94B5-462998303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C6CB3-689D-4C58-BF39-6024F180E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5F99F-D9E4-4C1B-87F0-2FF65C035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35BDB4-4056-48CB-A3C2-43296E4B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66F6-BB12-4205-87C5-DA845395C28A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782D8-9BCC-45C3-9996-6DDC7C49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9D70D-B022-4F69-93D3-37D0166C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C344-D63D-48F7-BBB8-2A3C094A5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09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F0B7D-B2A8-42C8-893D-9E643D93D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D4D172-8B23-4517-B347-3FA0F471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66F6-BB12-4205-87C5-DA845395C28A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CD4B4-6AC1-4F08-A95F-0D499AC2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A4C57-904E-4453-BCC6-04E37324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C344-D63D-48F7-BBB8-2A3C094A5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22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992CAC-7C44-47EB-AEEA-3F9A373F8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66F6-BB12-4205-87C5-DA845395C28A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79A92-AF7E-499F-8F44-2794D6F77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DF971-717D-469C-AA15-77CE75E4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C344-D63D-48F7-BBB8-2A3C094A5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04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D63F-053F-4CAB-86ED-866FBCC2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D63BE-9E07-44E8-A40F-8E4D75F25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946C7-B49B-4583-B9FC-B8F0758AB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87ABF-DC00-4AE2-ABC4-0F6DF373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66F6-BB12-4205-87C5-DA845395C28A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3B959-55CC-4D3B-B4DB-DE4EC7654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A4A50-92C6-4418-8239-7AD19C29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C344-D63D-48F7-BBB8-2A3C094A5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78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6524-92F6-451E-90CA-F7D03DFF9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28D6AC-666F-4E02-A4B1-9239F6A42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A6A8F-4966-405F-BBDD-5EABF3232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A2CCF-8380-4244-892F-6E1C1094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66F6-BB12-4205-87C5-DA845395C28A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D47B2-E0DB-493D-B8F6-99BA3DF26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9037E-A0DE-4B05-B53D-16E4218E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C344-D63D-48F7-BBB8-2A3C094A5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21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2A5D06-B3FA-4BDD-BE9E-401301F8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35767-6773-4582-96F7-FF18639CD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B7764-0AE6-4E08-8436-DEFFA9C34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766F6-BB12-4205-87C5-DA845395C28A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ED09E-D805-4B10-9904-FE39B5F47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530E2-72EB-4E56-AD29-A6675BFC0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C344-D63D-48F7-BBB8-2A3C094A5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13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7918CD-1D37-4D86-B87D-ECECCB27B4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167387"/>
              </p:ext>
            </p:extLst>
          </p:nvPr>
        </p:nvGraphicFramePr>
        <p:xfrm>
          <a:off x="838200" y="110653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478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75E7D-F201-4546-9206-34F48672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MS1 prioritization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07AF0-0A54-4545-96C1-99D5928ED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Data extraction</a:t>
            </a:r>
          </a:p>
          <a:p>
            <a:pPr lvl="1"/>
            <a:r>
              <a:rPr lang="en-US" altLang="zh-CN" dirty="0"/>
              <a:t>Peak picking &amp; alignment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Blank subtraction</a:t>
            </a:r>
          </a:p>
          <a:p>
            <a:pPr lvl="1"/>
            <a:r>
              <a:rPr lang="en-US" altLang="zh-CN" dirty="0"/>
              <a:t>Sample max / blank avg &gt; </a:t>
            </a:r>
            <a:r>
              <a:rPr lang="en-US" altLang="zh-CN" dirty="0" err="1"/>
              <a:t>thres</a:t>
            </a:r>
            <a:endParaRPr lang="en-US" altLang="zh-CN" dirty="0"/>
          </a:p>
          <a:p>
            <a:pPr lvl="1"/>
            <a:r>
              <a:rPr lang="en-US" altLang="zh-CN" dirty="0"/>
              <a:t>Sample max / defined control avg &gt; </a:t>
            </a:r>
            <a:r>
              <a:rPr lang="en-US" altLang="zh-CN" dirty="0" err="1"/>
              <a:t>thres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Noise removal 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 compare with only blank subtraction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Find peak then divide 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 fit linear regression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Pattern check 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 increase, decrease, both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Automated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Manual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User defined criteria (optional)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Variation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r>
              <a:rPr lang="en-US" altLang="zh-CN" strike="sngStrike" dirty="0"/>
              <a:t>Isotope pattern?</a:t>
            </a:r>
          </a:p>
          <a:p>
            <a:pPr lvl="1"/>
            <a:r>
              <a:rPr lang="en-US" altLang="zh-CN" strike="sngStrike" dirty="0"/>
              <a:t>Top5 intensity</a:t>
            </a:r>
            <a:endParaRPr lang="zh-CN" alt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429305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0631-E822-4788-86C0-4D266E5C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MS2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FF393-C37C-43A1-8377-A23DF3D3A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Unique neutral losses</a:t>
            </a:r>
          </a:p>
          <a:p>
            <a:pPr lvl="1"/>
            <a:r>
              <a:rPr lang="en-US" altLang="zh-CN" dirty="0"/>
              <a:t>User define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Auto search</a:t>
            </a:r>
          </a:p>
          <a:p>
            <a:pPr lvl="1"/>
            <a:r>
              <a:rPr lang="en-US" altLang="zh-CN" dirty="0"/>
              <a:t>Learning &amp; predict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326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87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Theme</vt:lpstr>
      <vt:lpstr>PowerPoint Presentation</vt:lpstr>
      <vt:lpstr>MS1 prioritization</vt:lpstr>
      <vt:lpstr>MS2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MS1 prioritization</dc:title>
  <dc:creator>Ximin Hu</dc:creator>
  <cp:lastModifiedBy>Ximin Hu</cp:lastModifiedBy>
  <cp:revision>4</cp:revision>
  <dcterms:created xsi:type="dcterms:W3CDTF">2020-11-03T01:26:06Z</dcterms:created>
  <dcterms:modified xsi:type="dcterms:W3CDTF">2020-11-03T01:57:45Z</dcterms:modified>
</cp:coreProperties>
</file>