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AE72C16-DE11-4D36-81D8-E21AFFCD770B}" type="datetimeFigureOut">
              <a:rPr lang="ru-RU" smtClean="0"/>
              <a:t>27.11.2024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255346" y="2750337"/>
            <a:ext cx="1171888" cy="1356442"/>
          </a:xfrm>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1729503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309"/>
            <a:ext cx="1154151" cy="1090789"/>
          </a:xfrm>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267714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11615"/>
            <a:ext cx="1154151" cy="1090789"/>
          </a:xfrm>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57933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0CF1CC0D-458F-435D-BD7A-0281215E44A7}" type="slidenum">
              <a:rPr lang="ru-RU" smtClean="0"/>
              <a:t>‹#›</a:t>
            </a:fld>
            <a:endParaRPr lang="ru-R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2658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29455" y="4709925"/>
            <a:ext cx="1154151" cy="1090789"/>
          </a:xfrm>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135122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FAE72C16-DE11-4D36-81D8-E21AFFCD770B}" type="datetimeFigureOut">
              <a:rPr lang="ru-RU" smtClean="0"/>
              <a:t>27.11.2024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205233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FAE72C16-DE11-4D36-81D8-E21AFFCD770B}" type="datetimeFigureOut">
              <a:rPr lang="ru-RU" smtClean="0"/>
              <a:t>27.11.2024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3389101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AE72C16-DE11-4D36-81D8-E21AFFCD770B}" type="datetimeFigureOut">
              <a:rPr lang="ru-RU" smtClean="0"/>
              <a:t>27.11.2024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3431702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AE72C16-DE11-4D36-81D8-E21AFFCD770B}" type="datetimeFigureOut">
              <a:rPr lang="ru-RU" smtClean="0"/>
              <a:t>27.11.2024</a:t>
            </a:fld>
            <a:endParaRPr lang="ru-RU"/>
          </a:p>
        </p:txBody>
      </p:sp>
      <p:sp>
        <p:nvSpPr>
          <p:cNvPr id="5" name="Footer Placeholder 4"/>
          <p:cNvSpPr>
            <a:spLocks noGrp="1"/>
          </p:cNvSpPr>
          <p:nvPr>
            <p:ph type="ftr" sz="quarter" idx="11"/>
          </p:nvPr>
        </p:nvSpPr>
        <p:spPr>
          <a:xfrm>
            <a:off x="680321" y="5936188"/>
            <a:ext cx="6126805" cy="365125"/>
          </a:xfrm>
        </p:spPr>
        <p:txBody>
          <a:bodyPr/>
          <a:lstStyle/>
          <a:p>
            <a:endParaRPr lang="ru-R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CF1CC0D-458F-435D-BD7A-0281215E44A7}" type="slidenum">
              <a:rPr lang="ru-RU" smtClean="0"/>
              <a:t>‹#›</a:t>
            </a:fld>
            <a:endParaRPr lang="ru-RU"/>
          </a:p>
        </p:txBody>
      </p:sp>
    </p:spTree>
    <p:extLst>
      <p:ext uri="{BB962C8B-B14F-4D97-AF65-F5344CB8AC3E}">
        <p14:creationId xmlns:p14="http://schemas.microsoft.com/office/powerpoint/2010/main" val="27318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AE72C16-DE11-4D36-81D8-E21AFFCD770B}" type="datetimeFigureOut">
              <a:rPr lang="ru-RU" smtClean="0"/>
              <a:t>27.11.2024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3284456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AE72C16-DE11-4D36-81D8-E21AFFCD770B}" type="datetimeFigureOut">
              <a:rPr lang="ru-RU" smtClean="0"/>
              <a:t>27.11.2024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729455" y="2869895"/>
            <a:ext cx="1154151" cy="1090789"/>
          </a:xfrm>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59727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154994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AE72C16-DE11-4D36-81D8-E21AFFCD770B}" type="datetimeFigureOut">
              <a:rPr lang="ru-RU" smtClean="0"/>
              <a:t>27.11.2024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171863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AE72C16-DE11-4D36-81D8-E21AFFCD770B}" type="datetimeFigureOut">
              <a:rPr lang="ru-RU" smtClean="0"/>
              <a:t>27.11.2024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354904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AE72C16-DE11-4D36-81D8-E21AFFCD770B}" type="datetimeFigureOut">
              <a:rPr lang="ru-RU" smtClean="0"/>
              <a:t>27.11.2024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344509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53372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AE72C16-DE11-4D36-81D8-E21AFFCD770B}" type="datetimeFigureOut">
              <a:rPr lang="ru-RU" smtClean="0"/>
              <a:t>27.11.2024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CF1CC0D-458F-435D-BD7A-0281215E44A7}" type="slidenum">
              <a:rPr lang="ru-RU" smtClean="0"/>
              <a:t>‹#›</a:t>
            </a:fld>
            <a:endParaRPr lang="ru-RU"/>
          </a:p>
        </p:txBody>
      </p:sp>
    </p:spTree>
    <p:extLst>
      <p:ext uri="{BB962C8B-B14F-4D97-AF65-F5344CB8AC3E}">
        <p14:creationId xmlns:p14="http://schemas.microsoft.com/office/powerpoint/2010/main" val="220231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E72C16-DE11-4D36-81D8-E21AFFCD770B}" type="datetimeFigureOut">
              <a:rPr lang="ru-RU" smtClean="0"/>
              <a:t>27.11.2024</a:t>
            </a:fld>
            <a:endParaRPr lang="ru-R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CF1CC0D-458F-435D-BD7A-0281215E44A7}" type="slidenum">
              <a:rPr lang="ru-RU" smtClean="0"/>
              <a:t>‹#›</a:t>
            </a:fld>
            <a:endParaRPr lang="ru-RU"/>
          </a:p>
        </p:txBody>
      </p:sp>
    </p:spTree>
    <p:extLst>
      <p:ext uri="{BB962C8B-B14F-4D97-AF65-F5344CB8AC3E}">
        <p14:creationId xmlns:p14="http://schemas.microsoft.com/office/powerpoint/2010/main" val="81480694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DD5D00-E59C-1F02-1CD3-F343B6F1B01C}"/>
              </a:ext>
            </a:extLst>
          </p:cNvPr>
          <p:cNvSpPr>
            <a:spLocks noGrp="1"/>
          </p:cNvSpPr>
          <p:nvPr>
            <p:ph type="ctrTitle"/>
          </p:nvPr>
        </p:nvSpPr>
        <p:spPr/>
        <p:txBody>
          <a:bodyPr/>
          <a:lstStyle/>
          <a:p>
            <a:r>
              <a:rPr lang="lv-LV" dirty="0" err="1"/>
              <a:t>Python</a:t>
            </a:r>
            <a:r>
              <a:rPr lang="lv-LV" dirty="0"/>
              <a:t> Spēle «</a:t>
            </a:r>
            <a:r>
              <a:rPr lang="lv-LV" dirty="0" err="1"/>
              <a:t>Brawler</a:t>
            </a:r>
            <a:r>
              <a:rPr lang="lv-LV" dirty="0"/>
              <a:t>»</a:t>
            </a:r>
            <a:endParaRPr lang="ru-RU" dirty="0"/>
          </a:p>
        </p:txBody>
      </p:sp>
      <p:sp>
        <p:nvSpPr>
          <p:cNvPr id="3" name="Подзаголовок 2">
            <a:extLst>
              <a:ext uri="{FF2B5EF4-FFF2-40B4-BE49-F238E27FC236}">
                <a16:creationId xmlns:a16="http://schemas.microsoft.com/office/drawing/2014/main" id="{9DE7C29C-1606-11D8-3A39-88D23D362A5E}"/>
              </a:ext>
            </a:extLst>
          </p:cNvPr>
          <p:cNvSpPr>
            <a:spLocks noGrp="1"/>
          </p:cNvSpPr>
          <p:nvPr>
            <p:ph type="subTitle" idx="1"/>
          </p:nvPr>
        </p:nvSpPr>
        <p:spPr/>
        <p:txBody>
          <a:bodyPr/>
          <a:lstStyle/>
          <a:p>
            <a:r>
              <a:rPr lang="lv-LV" dirty="0"/>
              <a:t>Nils Ivanovs</a:t>
            </a:r>
            <a:endParaRPr lang="ru-RU" dirty="0"/>
          </a:p>
        </p:txBody>
      </p:sp>
    </p:spTree>
    <p:extLst>
      <p:ext uri="{BB962C8B-B14F-4D97-AF65-F5344CB8AC3E}">
        <p14:creationId xmlns:p14="http://schemas.microsoft.com/office/powerpoint/2010/main" val="240350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C1280F-CAA4-16D6-EBD3-68A5D8174C19}"/>
              </a:ext>
            </a:extLst>
          </p:cNvPr>
          <p:cNvSpPr>
            <a:spLocks noGrp="1"/>
          </p:cNvSpPr>
          <p:nvPr>
            <p:ph type="title"/>
          </p:nvPr>
        </p:nvSpPr>
        <p:spPr/>
        <p:txBody>
          <a:bodyPr/>
          <a:lstStyle/>
          <a:p>
            <a:r>
              <a:rPr lang="en-US" dirty="0" err="1"/>
              <a:t>Galvenā</a:t>
            </a:r>
            <a:r>
              <a:rPr lang="en-US" dirty="0"/>
              <a:t> </a:t>
            </a:r>
            <a:r>
              <a:rPr lang="en-US" dirty="0" err="1"/>
              <a:t>doma</a:t>
            </a:r>
            <a:endParaRPr lang="ru-RU" dirty="0"/>
          </a:p>
        </p:txBody>
      </p:sp>
      <p:sp>
        <p:nvSpPr>
          <p:cNvPr id="3" name="Объект 2">
            <a:extLst>
              <a:ext uri="{FF2B5EF4-FFF2-40B4-BE49-F238E27FC236}">
                <a16:creationId xmlns:a16="http://schemas.microsoft.com/office/drawing/2014/main" id="{CDFF56BC-F0BC-8583-786E-FD70014DFC0B}"/>
              </a:ext>
            </a:extLst>
          </p:cNvPr>
          <p:cNvSpPr>
            <a:spLocks noGrp="1"/>
          </p:cNvSpPr>
          <p:nvPr>
            <p:ph idx="1"/>
          </p:nvPr>
        </p:nvSpPr>
        <p:spPr/>
        <p:txBody>
          <a:bodyPr/>
          <a:lstStyle/>
          <a:p>
            <a:pPr marL="0" indent="0">
              <a:buNone/>
            </a:pPr>
            <a:r>
              <a:rPr lang="en-US" dirty="0" err="1"/>
              <a:t>Ideja</a:t>
            </a:r>
            <a:r>
              <a:rPr lang="en-US" dirty="0"/>
              <a:t> man </a:t>
            </a:r>
            <a:r>
              <a:rPr lang="en-US" dirty="0" err="1"/>
              <a:t>radās</a:t>
            </a:r>
            <a:r>
              <a:rPr lang="en-US" dirty="0"/>
              <a:t> </a:t>
            </a:r>
            <a:r>
              <a:rPr lang="en-US" dirty="0" err="1"/>
              <a:t>pēc</a:t>
            </a:r>
            <a:r>
              <a:rPr lang="en-US" dirty="0"/>
              <a:t> tam, </a:t>
            </a:r>
            <a:r>
              <a:rPr lang="en-US" dirty="0" err="1"/>
              <a:t>kad</a:t>
            </a:r>
            <a:r>
              <a:rPr lang="en-US" dirty="0"/>
              <a:t> mani </a:t>
            </a:r>
            <a:r>
              <a:rPr lang="en-US" dirty="0" err="1"/>
              <a:t>draugi</a:t>
            </a:r>
            <a:r>
              <a:rPr lang="en-US" dirty="0"/>
              <a:t>, kas </a:t>
            </a:r>
            <a:r>
              <a:rPr lang="en-US" dirty="0" err="1"/>
              <a:t>ieradās</a:t>
            </a:r>
            <a:r>
              <a:rPr lang="en-US" dirty="0"/>
              <a:t> pie manis, </a:t>
            </a:r>
            <a:r>
              <a:rPr lang="en-US" dirty="0" err="1"/>
              <a:t>neatrada</a:t>
            </a:r>
            <a:r>
              <a:rPr lang="en-US" dirty="0"/>
              <a:t>, ko </a:t>
            </a:r>
            <a:r>
              <a:rPr lang="en-US" dirty="0" err="1"/>
              <a:t>darīt</a:t>
            </a:r>
            <a:r>
              <a:rPr lang="en-US" dirty="0"/>
              <a:t>, </a:t>
            </a:r>
            <a:r>
              <a:rPr lang="en-US" dirty="0" err="1"/>
              <a:t>tāpēc</a:t>
            </a:r>
            <a:r>
              <a:rPr lang="en-US" dirty="0"/>
              <a:t> </a:t>
            </a:r>
            <a:r>
              <a:rPr lang="en-US" dirty="0" err="1"/>
              <a:t>nolēmu</a:t>
            </a:r>
            <a:r>
              <a:rPr lang="en-US" dirty="0"/>
              <a:t> </a:t>
            </a:r>
            <a:r>
              <a:rPr lang="en-US" dirty="0" err="1"/>
              <a:t>uztaisīt</a:t>
            </a:r>
            <a:r>
              <a:rPr lang="en-US" dirty="0"/>
              <a:t> </a:t>
            </a:r>
            <a:r>
              <a:rPr lang="en-US" dirty="0" err="1"/>
              <a:t>spēli</a:t>
            </a:r>
            <a:r>
              <a:rPr lang="en-US" dirty="0"/>
              <a:t>, </a:t>
            </a:r>
            <a:r>
              <a:rPr lang="en-US" dirty="0" err="1"/>
              <a:t>lai</a:t>
            </a:r>
            <a:r>
              <a:rPr lang="en-US" dirty="0"/>
              <a:t> </a:t>
            </a:r>
            <a:r>
              <a:rPr lang="en-US" dirty="0" err="1"/>
              <a:t>nākamreiz</a:t>
            </a:r>
            <a:r>
              <a:rPr lang="en-US" dirty="0"/>
              <a:t> mums </a:t>
            </a:r>
            <a:r>
              <a:rPr lang="en-US" dirty="0" err="1"/>
              <a:t>būtu</a:t>
            </a:r>
            <a:r>
              <a:rPr lang="en-US" dirty="0"/>
              <a:t> </a:t>
            </a:r>
            <a:r>
              <a:rPr lang="en-US" dirty="0" err="1"/>
              <a:t>vismaz</a:t>
            </a:r>
            <a:r>
              <a:rPr lang="en-US" dirty="0"/>
              <a:t> ko </a:t>
            </a:r>
            <a:r>
              <a:rPr lang="en-US" dirty="0" err="1"/>
              <a:t>darīt</a:t>
            </a:r>
            <a:endParaRPr lang="ru-RU" dirty="0"/>
          </a:p>
        </p:txBody>
      </p:sp>
    </p:spTree>
    <p:extLst>
      <p:ext uri="{BB962C8B-B14F-4D97-AF65-F5344CB8AC3E}">
        <p14:creationId xmlns:p14="http://schemas.microsoft.com/office/powerpoint/2010/main" val="164921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C136A6-C774-652C-595E-3AB42202B8FB}"/>
              </a:ext>
            </a:extLst>
          </p:cNvPr>
          <p:cNvSpPr>
            <a:spLocks noGrp="1"/>
          </p:cNvSpPr>
          <p:nvPr>
            <p:ph type="title"/>
          </p:nvPr>
        </p:nvSpPr>
        <p:spPr/>
        <p:txBody>
          <a:bodyPr/>
          <a:lstStyle/>
          <a:p>
            <a:r>
              <a:rPr lang="en-US" dirty="0"/>
              <a:t>M</a:t>
            </a:r>
            <a:r>
              <a:rPr lang="lv-LV" dirty="0" err="1"/>
              <a:t>ērķauditorija</a:t>
            </a:r>
            <a:endParaRPr lang="ru-RU" dirty="0"/>
          </a:p>
        </p:txBody>
      </p:sp>
      <p:sp>
        <p:nvSpPr>
          <p:cNvPr id="3" name="Объект 2">
            <a:extLst>
              <a:ext uri="{FF2B5EF4-FFF2-40B4-BE49-F238E27FC236}">
                <a16:creationId xmlns:a16="http://schemas.microsoft.com/office/drawing/2014/main" id="{7B5891F9-7565-12E7-8A78-459FB2EFC0FB}"/>
              </a:ext>
            </a:extLst>
          </p:cNvPr>
          <p:cNvSpPr>
            <a:spLocks noGrp="1"/>
          </p:cNvSpPr>
          <p:nvPr>
            <p:ph idx="1"/>
          </p:nvPr>
        </p:nvSpPr>
        <p:spPr/>
        <p:txBody>
          <a:bodyPr/>
          <a:lstStyle/>
          <a:p>
            <a:pPr marL="0" indent="0">
              <a:buNone/>
            </a:pPr>
            <a:r>
              <a:rPr lang="lv-LV" dirty="0"/>
              <a:t>Būtībā šī spēle būs parastu cīnītāju cienītājiem, jo ​​manai spēlei nav pārāk sarežģītas mehānikas, tikai visizplatītākie</a:t>
            </a:r>
            <a:endParaRPr lang="ru-RU" dirty="0"/>
          </a:p>
        </p:txBody>
      </p:sp>
    </p:spTree>
    <p:extLst>
      <p:ext uri="{BB962C8B-B14F-4D97-AF65-F5344CB8AC3E}">
        <p14:creationId xmlns:p14="http://schemas.microsoft.com/office/powerpoint/2010/main" val="320318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F59DBE-A02A-A1EB-C519-25878DA4615C}"/>
              </a:ext>
            </a:extLst>
          </p:cNvPr>
          <p:cNvSpPr>
            <a:spLocks noGrp="1"/>
          </p:cNvSpPr>
          <p:nvPr>
            <p:ph type="title"/>
          </p:nvPr>
        </p:nvSpPr>
        <p:spPr/>
        <p:txBody>
          <a:bodyPr/>
          <a:lstStyle/>
          <a:p>
            <a:r>
              <a:rPr lang="en-US" dirty="0" err="1"/>
              <a:t>Attīstībai</a:t>
            </a:r>
            <a:r>
              <a:rPr lang="en-US" dirty="0"/>
              <a:t> </a:t>
            </a:r>
            <a:r>
              <a:rPr lang="en-US" dirty="0" err="1"/>
              <a:t>veltītais</a:t>
            </a:r>
            <a:r>
              <a:rPr lang="en-US" dirty="0"/>
              <a:t> </a:t>
            </a:r>
            <a:r>
              <a:rPr lang="en-US" dirty="0" err="1"/>
              <a:t>laiks</a:t>
            </a:r>
            <a:endParaRPr lang="ru-RU" dirty="0"/>
          </a:p>
        </p:txBody>
      </p:sp>
      <p:sp>
        <p:nvSpPr>
          <p:cNvPr id="3" name="Объект 2">
            <a:extLst>
              <a:ext uri="{FF2B5EF4-FFF2-40B4-BE49-F238E27FC236}">
                <a16:creationId xmlns:a16="http://schemas.microsoft.com/office/drawing/2014/main" id="{C553B9EA-AC44-4A99-6E39-996F3141FD4C}"/>
              </a:ext>
            </a:extLst>
          </p:cNvPr>
          <p:cNvSpPr>
            <a:spLocks noGrp="1"/>
          </p:cNvSpPr>
          <p:nvPr>
            <p:ph idx="1"/>
          </p:nvPr>
        </p:nvSpPr>
        <p:spPr/>
        <p:txBody>
          <a:bodyPr/>
          <a:lstStyle/>
          <a:p>
            <a:pPr marL="0" indent="0">
              <a:buNone/>
            </a:pPr>
            <a:r>
              <a:rPr lang="lv-LV" dirty="0"/>
              <a:t>Man bija nepieciešama aptuveni nedēļa, lai izdarītu visu pamata spēli, un apmēram </a:t>
            </a:r>
            <a:r>
              <a:rPr lang="ru-RU" dirty="0"/>
              <a:t>1-2</a:t>
            </a:r>
            <a:r>
              <a:rPr lang="lv-LV" dirty="0"/>
              <a:t> stundas, lai atrastu spēles attēlus un skaņas</a:t>
            </a:r>
            <a:endParaRPr lang="ru-RU" dirty="0"/>
          </a:p>
        </p:txBody>
      </p:sp>
    </p:spTree>
    <p:extLst>
      <p:ext uri="{BB962C8B-B14F-4D97-AF65-F5344CB8AC3E}">
        <p14:creationId xmlns:p14="http://schemas.microsoft.com/office/powerpoint/2010/main" val="200839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5B4029-47F0-945C-E3B5-6D1004D425FB}"/>
              </a:ext>
            </a:extLst>
          </p:cNvPr>
          <p:cNvSpPr>
            <a:spLocks noGrp="1"/>
          </p:cNvSpPr>
          <p:nvPr>
            <p:ph type="title"/>
          </p:nvPr>
        </p:nvSpPr>
        <p:spPr/>
        <p:txBody>
          <a:bodyPr/>
          <a:lstStyle/>
          <a:p>
            <a:r>
              <a:rPr lang="en-US" dirty="0" err="1"/>
              <a:t>Personīgie</a:t>
            </a:r>
            <a:r>
              <a:rPr lang="en-US" dirty="0"/>
              <a:t> </a:t>
            </a:r>
            <a:r>
              <a:rPr lang="en-US" dirty="0" err="1"/>
              <a:t>ieguvumi</a:t>
            </a:r>
            <a:endParaRPr lang="ru-RU" dirty="0"/>
          </a:p>
        </p:txBody>
      </p:sp>
      <p:sp>
        <p:nvSpPr>
          <p:cNvPr id="3" name="Объект 2">
            <a:extLst>
              <a:ext uri="{FF2B5EF4-FFF2-40B4-BE49-F238E27FC236}">
                <a16:creationId xmlns:a16="http://schemas.microsoft.com/office/drawing/2014/main" id="{0DC1D5C8-DF94-61B5-1BB2-ECD999429761}"/>
              </a:ext>
            </a:extLst>
          </p:cNvPr>
          <p:cNvSpPr>
            <a:spLocks noGrp="1"/>
          </p:cNvSpPr>
          <p:nvPr>
            <p:ph idx="1"/>
          </p:nvPr>
        </p:nvSpPr>
        <p:spPr/>
        <p:txBody>
          <a:bodyPr/>
          <a:lstStyle/>
          <a:p>
            <a:pPr marL="0" indent="0">
              <a:buNone/>
            </a:pPr>
            <a:r>
              <a:rPr lang="en-US" dirty="0" err="1"/>
              <a:t>Šis</a:t>
            </a:r>
            <a:r>
              <a:rPr lang="en-US" dirty="0"/>
              <a:t> </a:t>
            </a:r>
            <a:r>
              <a:rPr lang="en-US" dirty="0" err="1"/>
              <a:t>projekts</a:t>
            </a:r>
            <a:r>
              <a:rPr lang="en-US" dirty="0"/>
              <a:t> man </a:t>
            </a:r>
            <a:r>
              <a:rPr lang="en-US" dirty="0" err="1"/>
              <a:t>palīdzēja</a:t>
            </a:r>
            <a:r>
              <a:rPr lang="en-US" dirty="0"/>
              <a:t> </a:t>
            </a:r>
            <a:r>
              <a:rPr lang="en-US" dirty="0" err="1"/>
              <a:t>uzzināt</a:t>
            </a:r>
            <a:r>
              <a:rPr lang="en-US" dirty="0"/>
              <a:t>, </a:t>
            </a:r>
            <a:r>
              <a:rPr lang="en-US" dirty="0" err="1"/>
              <a:t>kā</a:t>
            </a:r>
            <a:r>
              <a:rPr lang="en-US" dirty="0"/>
              <a:t> </a:t>
            </a:r>
            <a:r>
              <a:rPr lang="en-US" dirty="0" err="1"/>
              <a:t>programmētāji</a:t>
            </a:r>
            <a:r>
              <a:rPr lang="en-US" dirty="0"/>
              <a:t> </a:t>
            </a:r>
            <a:r>
              <a:rPr lang="en-US" dirty="0" err="1"/>
              <a:t>veido</a:t>
            </a:r>
            <a:r>
              <a:rPr lang="en-US" dirty="0"/>
              <a:t> </a:t>
            </a:r>
            <a:r>
              <a:rPr lang="en-US" dirty="0" err="1"/>
              <a:t>spēles</a:t>
            </a:r>
            <a:r>
              <a:rPr lang="en-US" dirty="0"/>
              <a:t> un </a:t>
            </a:r>
            <a:r>
              <a:rPr lang="en-US" dirty="0" err="1"/>
              <a:t>cik</a:t>
            </a:r>
            <a:r>
              <a:rPr lang="en-US" dirty="0"/>
              <a:t> </a:t>
            </a:r>
            <a:r>
              <a:rPr lang="en-US" dirty="0" err="1"/>
              <a:t>grūti</a:t>
            </a:r>
            <a:r>
              <a:rPr lang="en-US" dirty="0"/>
              <a:t> </a:t>
            </a:r>
            <a:r>
              <a:rPr lang="en-US" dirty="0" err="1"/>
              <a:t>ir</a:t>
            </a:r>
            <a:r>
              <a:rPr lang="en-US" dirty="0"/>
              <a:t> </a:t>
            </a:r>
            <a:r>
              <a:rPr lang="en-US" dirty="0" err="1"/>
              <a:t>atrast</a:t>
            </a:r>
            <a:r>
              <a:rPr lang="en-US" dirty="0"/>
              <a:t> </a:t>
            </a:r>
            <a:r>
              <a:rPr lang="en-US" dirty="0" err="1"/>
              <a:t>labu</a:t>
            </a:r>
            <a:r>
              <a:rPr lang="en-US" dirty="0"/>
              <a:t> </a:t>
            </a:r>
            <a:r>
              <a:rPr lang="en-US" dirty="0" err="1"/>
              <a:t>ideju</a:t>
            </a:r>
            <a:r>
              <a:rPr lang="en-US" dirty="0"/>
              <a:t> un </a:t>
            </a:r>
            <a:r>
              <a:rPr lang="en-US" dirty="0" err="1"/>
              <a:t>īstenot</a:t>
            </a:r>
            <a:r>
              <a:rPr lang="en-US" dirty="0"/>
              <a:t> to </a:t>
            </a:r>
            <a:r>
              <a:rPr lang="en-US" dirty="0" err="1"/>
              <a:t>dzīvē</a:t>
            </a:r>
            <a:endParaRPr lang="ru-RU" dirty="0"/>
          </a:p>
        </p:txBody>
      </p:sp>
    </p:spTree>
    <p:extLst>
      <p:ext uri="{BB962C8B-B14F-4D97-AF65-F5344CB8AC3E}">
        <p14:creationId xmlns:p14="http://schemas.microsoft.com/office/powerpoint/2010/main" val="256166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677042-C915-5E93-2FF1-6B68E56648EF}"/>
              </a:ext>
            </a:extLst>
          </p:cNvPr>
          <p:cNvSpPr>
            <a:spLocks noGrp="1"/>
          </p:cNvSpPr>
          <p:nvPr>
            <p:ph type="title"/>
          </p:nvPr>
        </p:nvSpPr>
        <p:spPr/>
        <p:txBody>
          <a:bodyPr/>
          <a:lstStyle/>
          <a:p>
            <a:r>
              <a:rPr lang="en-US" dirty="0" err="1"/>
              <a:t>Projekta</a:t>
            </a:r>
            <a:r>
              <a:rPr lang="en-US" dirty="0"/>
              <a:t> </a:t>
            </a:r>
            <a:r>
              <a:rPr lang="en-US" dirty="0" err="1"/>
              <a:t>izstrādes</a:t>
            </a:r>
            <a:r>
              <a:rPr lang="en-US" dirty="0"/>
              <a:t> gaita</a:t>
            </a:r>
            <a:endParaRPr lang="ru-RU" dirty="0"/>
          </a:p>
        </p:txBody>
      </p:sp>
      <p:sp>
        <p:nvSpPr>
          <p:cNvPr id="3" name="Объект 2">
            <a:extLst>
              <a:ext uri="{FF2B5EF4-FFF2-40B4-BE49-F238E27FC236}">
                <a16:creationId xmlns:a16="http://schemas.microsoft.com/office/drawing/2014/main" id="{EAA5209E-2D28-C8F5-A7DA-8E7D46EE32ED}"/>
              </a:ext>
            </a:extLst>
          </p:cNvPr>
          <p:cNvSpPr>
            <a:spLocks noGrp="1"/>
          </p:cNvSpPr>
          <p:nvPr>
            <p:ph idx="1"/>
          </p:nvPr>
        </p:nvSpPr>
        <p:spPr/>
        <p:txBody>
          <a:bodyPr>
            <a:normAutofit fontScale="85000" lnSpcReduction="20000"/>
          </a:bodyPr>
          <a:lstStyle/>
          <a:p>
            <a:pPr marL="0" indent="0">
              <a:buNone/>
            </a:pPr>
            <a:r>
              <a:rPr lang="lv-LV" dirty="0"/>
              <a:t>Pirmkārt, sāku studēt "</a:t>
            </a:r>
            <a:r>
              <a:rPr lang="lv-LV" dirty="0" err="1"/>
              <a:t>PyGame</a:t>
            </a:r>
            <a:r>
              <a:rPr lang="lv-LV" dirty="0"/>
              <a:t>" bibliotēku, jo dzirdēju, ka tas ir diezgan viegli apgūstams spēļu dzinējs.</a:t>
            </a:r>
            <a:br>
              <a:rPr lang="ru-RU" dirty="0"/>
            </a:br>
            <a:br>
              <a:rPr lang="ru-RU" dirty="0"/>
            </a:br>
            <a:r>
              <a:rPr lang="lv-LV" dirty="0"/>
              <a:t>Pēc tam, kad vairāk vai mazāk sapratu, kā tajā kaut ko darīt, sāku jautāt draugiem, ko viņi vēlētos redzēt spēlē, un viņi visi teica, ka jau sen nav redzējuši tikai parastu cīnītāju.</a:t>
            </a:r>
            <a:br>
              <a:rPr lang="ru-RU" dirty="0"/>
            </a:br>
            <a:br>
              <a:rPr lang="ru-RU" dirty="0"/>
            </a:br>
            <a:r>
              <a:rPr lang="en-US" dirty="0" err="1"/>
              <a:t>Pēc</a:t>
            </a:r>
            <a:r>
              <a:rPr lang="en-US" dirty="0"/>
              <a:t> </a:t>
            </a:r>
            <a:r>
              <a:rPr lang="en-US" dirty="0" err="1"/>
              <a:t>informācijas</a:t>
            </a:r>
            <a:r>
              <a:rPr lang="en-US" dirty="0"/>
              <a:t> </a:t>
            </a:r>
            <a:r>
              <a:rPr lang="en-US" dirty="0" err="1"/>
              <a:t>savākšanas</a:t>
            </a:r>
            <a:r>
              <a:rPr lang="en-US" dirty="0"/>
              <a:t> no "</a:t>
            </a:r>
            <a:r>
              <a:rPr lang="en-US" dirty="0" err="1"/>
              <a:t>patērētājiem</a:t>
            </a:r>
            <a:r>
              <a:rPr lang="en-US" dirty="0"/>
              <a:t>", es </a:t>
            </a:r>
            <a:r>
              <a:rPr lang="en-US" dirty="0" err="1"/>
              <a:t>sāku</a:t>
            </a:r>
            <a:r>
              <a:rPr lang="en-US" dirty="0"/>
              <a:t> </a:t>
            </a:r>
            <a:r>
              <a:rPr lang="en-US" dirty="0" err="1"/>
              <a:t>programmēt</a:t>
            </a:r>
            <a:r>
              <a:rPr lang="en-US" dirty="0"/>
              <a:t> </a:t>
            </a:r>
            <a:r>
              <a:rPr lang="en-US" dirty="0" err="1"/>
              <a:t>galveno</a:t>
            </a:r>
            <a:r>
              <a:rPr lang="en-US" dirty="0"/>
              <a:t> </a:t>
            </a:r>
            <a:r>
              <a:rPr lang="en-US" dirty="0" err="1"/>
              <a:t>izvēlni</a:t>
            </a:r>
            <a:r>
              <a:rPr lang="en-US" dirty="0"/>
              <a:t> un </a:t>
            </a:r>
            <a:r>
              <a:rPr lang="en-US" dirty="0" err="1"/>
              <a:t>pēc</a:t>
            </a:r>
            <a:r>
              <a:rPr lang="en-US" dirty="0"/>
              <a:t> tam </a:t>
            </a:r>
            <a:r>
              <a:rPr lang="en-US" dirty="0" err="1"/>
              <a:t>pašu</a:t>
            </a:r>
            <a:r>
              <a:rPr lang="en-US" dirty="0"/>
              <a:t> </a:t>
            </a:r>
            <a:r>
              <a:rPr lang="en-US" dirty="0" err="1"/>
              <a:t>spēli</a:t>
            </a:r>
            <a:r>
              <a:rPr lang="en-US" dirty="0"/>
              <a:t>.</a:t>
            </a:r>
            <a:br>
              <a:rPr lang="ru-RU" dirty="0"/>
            </a:br>
            <a:br>
              <a:rPr lang="ru-RU" dirty="0"/>
            </a:br>
            <a:r>
              <a:rPr lang="lv-LV" dirty="0"/>
              <a:t>Veidojot galveno izvēlni, gribēju pievienot iestatījumu funkciju, bet joprojām nesapratu, kā to izdarīt, tāpēc, kā jūs, iespējams, pamanījāt, es noņēmu iestatījumus no spēles, no tiem palika tikai tukša vieta galvenajā izvēlnē</a:t>
            </a:r>
            <a:br>
              <a:rPr lang="ru-RU" dirty="0"/>
            </a:br>
            <a:br>
              <a:rPr lang="ru-RU" dirty="0"/>
            </a:br>
            <a:r>
              <a:rPr lang="en-US" dirty="0"/>
              <a:t>Un </a:t>
            </a:r>
            <a:r>
              <a:rPr lang="en-US" dirty="0" err="1"/>
              <a:t>visbeidzot</a:t>
            </a:r>
            <a:r>
              <a:rPr lang="en-US" dirty="0"/>
              <a:t> es </a:t>
            </a:r>
            <a:r>
              <a:rPr lang="en-US" dirty="0" err="1"/>
              <a:t>testēju</a:t>
            </a:r>
            <a:r>
              <a:rPr lang="en-US" dirty="0"/>
              <a:t> </a:t>
            </a:r>
            <a:r>
              <a:rPr lang="en-US" dirty="0" err="1"/>
              <a:t>spēli</a:t>
            </a:r>
            <a:r>
              <a:rPr lang="en-US" dirty="0"/>
              <a:t>, </a:t>
            </a:r>
            <a:r>
              <a:rPr lang="en-US" dirty="0" err="1"/>
              <a:t>salaboju</a:t>
            </a:r>
            <a:r>
              <a:rPr lang="en-US" dirty="0"/>
              <a:t> to, kas </a:t>
            </a:r>
            <a:r>
              <a:rPr lang="en-US" dirty="0" err="1"/>
              <a:t>nedarbojās</a:t>
            </a:r>
            <a:r>
              <a:rPr lang="en-US" dirty="0"/>
              <a:t>, </a:t>
            </a:r>
            <a:r>
              <a:rPr lang="en-US" dirty="0" err="1"/>
              <a:t>piemēram</a:t>
            </a:r>
            <a:r>
              <a:rPr lang="en-US" dirty="0"/>
              <a:t>, </a:t>
            </a:r>
            <a:r>
              <a:rPr lang="en-US" dirty="0" err="1"/>
              <a:t>sākumā</a:t>
            </a:r>
            <a:r>
              <a:rPr lang="en-US" dirty="0"/>
              <a:t> </a:t>
            </a:r>
            <a:r>
              <a:rPr lang="en-US" dirty="0" err="1"/>
              <a:t>nedarbojās</a:t>
            </a:r>
            <a:r>
              <a:rPr lang="en-US" dirty="0"/>
              <a:t> </a:t>
            </a:r>
            <a:r>
              <a:rPr lang="en-US" dirty="0" err="1"/>
              <a:t>izejas</a:t>
            </a:r>
            <a:r>
              <a:rPr lang="en-US" dirty="0"/>
              <a:t> </a:t>
            </a:r>
            <a:r>
              <a:rPr lang="en-US" dirty="0" err="1"/>
              <a:t>poga</a:t>
            </a:r>
            <a:r>
              <a:rPr lang="en-US" dirty="0"/>
              <a:t>, bet </a:t>
            </a:r>
            <a:r>
              <a:rPr lang="en-US" dirty="0" err="1"/>
              <a:t>beigās</a:t>
            </a:r>
            <a:r>
              <a:rPr lang="en-US" dirty="0"/>
              <a:t> es to </a:t>
            </a:r>
            <a:r>
              <a:rPr lang="en-US" dirty="0" err="1"/>
              <a:t>salaboju</a:t>
            </a:r>
            <a:r>
              <a:rPr lang="en-US" dirty="0"/>
              <a:t>, un </a:t>
            </a:r>
            <a:r>
              <a:rPr lang="en-US" dirty="0" err="1"/>
              <a:t>tā</a:t>
            </a:r>
            <a:r>
              <a:rPr lang="en-US" dirty="0"/>
              <a:t> es </a:t>
            </a:r>
            <a:r>
              <a:rPr lang="en-US" dirty="0" err="1"/>
              <a:t>izveidoju</a:t>
            </a:r>
            <a:r>
              <a:rPr lang="en-US" dirty="0"/>
              <a:t> </a:t>
            </a:r>
            <a:r>
              <a:rPr lang="en-US" dirty="0" err="1"/>
              <a:t>savu</a:t>
            </a:r>
            <a:r>
              <a:rPr lang="en-US" dirty="0"/>
              <a:t> </a:t>
            </a:r>
            <a:r>
              <a:rPr lang="en-US" dirty="0" err="1"/>
              <a:t>spēli</a:t>
            </a:r>
            <a:endParaRPr lang="ru-RU" dirty="0"/>
          </a:p>
        </p:txBody>
      </p:sp>
    </p:spTree>
    <p:extLst>
      <p:ext uri="{BB962C8B-B14F-4D97-AF65-F5344CB8AC3E}">
        <p14:creationId xmlns:p14="http://schemas.microsoft.com/office/powerpoint/2010/main" val="354702614"/>
      </p:ext>
    </p:extLst>
  </p:cSld>
  <p:clrMapOvr>
    <a:masterClrMapping/>
  </p:clrMapOvr>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TM04033917[[fn=Берлин]]</Template>
  <TotalTime>12</TotalTime>
  <Words>271</Words>
  <Application>Microsoft Office PowerPoint</Application>
  <PresentationFormat>Широкоэкранный</PresentationFormat>
  <Paragraphs>12</Paragraphs>
  <Slides>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Arial</vt:lpstr>
      <vt:lpstr>Trebuchet MS</vt:lpstr>
      <vt:lpstr>Берлин</vt:lpstr>
      <vt:lpstr>Python Spēle «Brawler»</vt:lpstr>
      <vt:lpstr>Galvenā doma</vt:lpstr>
      <vt:lpstr>Mērķauditorija</vt:lpstr>
      <vt:lpstr>Attīstībai veltītais laiks</vt:lpstr>
      <vt:lpstr>Personīgie ieguvumi</vt:lpstr>
      <vt:lpstr>Projekta izstrādes gaita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Ivanov Nil</dc:creator>
  <cp:lastModifiedBy>Ivanov Nil</cp:lastModifiedBy>
  <cp:revision>1</cp:revision>
  <dcterms:created xsi:type="dcterms:W3CDTF">2024-11-27T19:52:18Z</dcterms:created>
  <dcterms:modified xsi:type="dcterms:W3CDTF">2024-11-27T20:04:36Z</dcterms:modified>
</cp:coreProperties>
</file>