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84" r:id="rId3"/>
    <p:sldId id="263" r:id="rId4"/>
    <p:sldId id="264" r:id="rId5"/>
    <p:sldId id="285" r:id="rId6"/>
    <p:sldId id="261" r:id="rId7"/>
    <p:sldId id="279" r:id="rId8"/>
    <p:sldId id="286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59151" y="1301114"/>
            <a:ext cx="5104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solidFill>
                  <a:srgbClr val="1B4367"/>
                </a:solidFill>
                <a:cs typeface="+mn-ea"/>
              </a:rPr>
              <a:t>FBDP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</a:rPr>
              <a:t>第三次实验报告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80788" y="3177619"/>
            <a:ext cx="208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161278049 </a:t>
            </a:r>
            <a:r>
              <a:rPr lang="zh-CN" altLang="en-US" dirty="0" smtClean="0"/>
              <a:t>张昕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11632" y="1544953"/>
            <a:ext cx="5104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solidFill>
                  <a:srgbClr val="1B4367"/>
                </a:solidFill>
                <a:cs typeface="+mn-ea"/>
              </a:rPr>
              <a:t>1. </a:t>
            </a:r>
            <a:r>
              <a:rPr lang="zh-CN" altLang="en-US" sz="3400" b="1" dirty="0" smtClean="0">
                <a:solidFill>
                  <a:srgbClr val="1B4367"/>
                </a:solidFill>
                <a:cs typeface="+mn-ea"/>
              </a:rPr>
              <a:t>实现中文</a:t>
            </a:r>
            <a:r>
              <a:rPr lang="en-US" altLang="zh-CN" sz="3400" b="1" dirty="0" err="1" smtClean="0">
                <a:solidFill>
                  <a:srgbClr val="1B4367"/>
                </a:solidFill>
                <a:cs typeface="+mn-ea"/>
              </a:rPr>
              <a:t>WordCount</a:t>
            </a:r>
            <a:endParaRPr lang="zh-CN" altLang="en-US" sz="3400" b="1" dirty="0">
              <a:solidFill>
                <a:srgbClr val="1B4367"/>
              </a:solidFill>
              <a:cs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61521" y="940401"/>
            <a:ext cx="193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r>
              <a:rPr lang="zh-CN" altLang="en-US" sz="1800" dirty="0" smtClean="0"/>
              <a:t>：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4195" y="940401"/>
            <a:ext cx="6617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程序流程：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fulldata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文件，并使用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HanLP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进行分词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处理分得的词，除去属于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stop words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3.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记得到的词为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&lt;word, 1&gt;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的形式传给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端计算每个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词频，读取用户设定的最低词频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（这里设置为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），返回词频大于等于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5871" y="161856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2586" y="2163208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2586" y="2694963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52585" y="32464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52584" y="4075917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57257" y="105289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WordCount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852" y="1618565"/>
            <a:ext cx="1158340" cy="288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38810" y="125024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Sort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9143" y="693318"/>
            <a:ext cx="79138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主要利用了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MapReduce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的默认排序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wordcount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的输出文件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将每行的词频作为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，每行的词作为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&lt;key, value&gt;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传入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3.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端将每个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对应的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list&lt;String&gt;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 err="1" smtClean="0"/>
              <a:t>Collections.reverse</a:t>
            </a:r>
            <a:r>
              <a:rPr lang="en-US" altLang="zh-CN" dirty="0" smtClean="0"/>
              <a:t> ( 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变为逆序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54" y="1028343"/>
            <a:ext cx="1455546" cy="41151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7386" y="512240"/>
            <a:ext cx="193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输出文件：</a:t>
            </a:r>
          </a:p>
        </p:txBody>
      </p:sp>
      <p:sp>
        <p:nvSpPr>
          <p:cNvPr id="6" name="椭圆 5"/>
          <p:cNvSpPr/>
          <p:nvPr/>
        </p:nvSpPr>
        <p:spPr>
          <a:xfrm>
            <a:off x="1179017" y="192336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6406" y="246142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76406" y="3298068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76406" y="38423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73795" y="4340587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8785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69136E-6 L -0.26701 -0.28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-141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2099E-6 L -0.27552 -0.096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7" y="-48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5802E-6 L -0.29184 0.008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4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753E-6 L -0.27777 0.07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30035 0.1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2206" y="1631093"/>
            <a:ext cx="5104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solidFill>
                  <a:srgbClr val="1B4367"/>
                </a:solidFill>
                <a:cs typeface="+mn-ea"/>
              </a:rPr>
              <a:t>2. </a:t>
            </a:r>
            <a:r>
              <a:rPr lang="zh-CN" altLang="en-US" sz="3400" b="1" dirty="0" smtClean="0">
                <a:solidFill>
                  <a:srgbClr val="1B4367"/>
                </a:solidFill>
                <a:cs typeface="+mn-ea"/>
              </a:rPr>
              <a:t>实现文档倒排索引</a:t>
            </a:r>
            <a:endParaRPr lang="zh-CN" altLang="en-US" sz="3400" b="1" dirty="0">
              <a:solidFill>
                <a:srgbClr val="1B4367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4004" y="817497"/>
            <a:ext cx="7071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程序流程：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fulldata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文件，并使用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HanLP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进行分词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处理分得的词，除去属于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stop words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3.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记得到的词为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&lt;word,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“股票代码”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+URL&gt;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的形式传给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端计算每个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的词频，将每个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的词频及对应的股票代码和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链接写入文件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7257" y="105289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Inverted Index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5" y="596753"/>
            <a:ext cx="5506280" cy="317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17" y="2577624"/>
            <a:ext cx="5550304" cy="225637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653150" y="151019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50539" y="20482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50539" y="2600424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50539" y="3415633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47928" y="4238991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4198E-7 L -0.19879 -0.206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-103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3457E-6 L -0.19791 -0.0716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35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82716E-6 L -0.2 0.005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-0.19791 0.05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25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69136E-6 L -0.19601 0.09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4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8810" y="125024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Sort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143" y="693318"/>
            <a:ext cx="79138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主要利用了</a:t>
            </a:r>
            <a:r>
              <a:rPr lang="en-US" altLang="zh-CN" sz="1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MapReduce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的默认排序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流程：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1 .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按行读入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Inverted Index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的输出文件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2.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将每行的词频作为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，每行的词及对应的股票代码和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URL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作为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&lt;key, value&gt;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传入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3. reduce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端将每个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对应的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list&lt;String&gt;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4.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 err="1" smtClean="0"/>
              <a:t>Collections.reverse</a:t>
            </a:r>
            <a:r>
              <a:rPr lang="en-US" altLang="zh-CN" dirty="0" smtClean="0"/>
              <a:t> ( 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变为逆序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5.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输出文件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79017" y="192336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76406" y="2461425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6406" y="3298068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6406" y="3842352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73795" y="4340587"/>
            <a:ext cx="85519" cy="92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" y="793977"/>
            <a:ext cx="5631668" cy="10745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77" y="1634761"/>
            <a:ext cx="6732904" cy="21977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9572"/>
            <a:ext cx="9144000" cy="141625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69136E-6 L -0.26701 -0.2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-1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2099E-6 L -0.27552 -0.096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7" y="-48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5802E-6 L -0.29184 0.008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4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753E-6 L -0.27777 0.072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30035 0.1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7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3637526" y="131603"/>
            <a:ext cx="38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实验总结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708" y="1228314"/>
            <a:ext cx="7071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实验不足与可改进之处：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本程序未能实现对文档中乱码情况的处理，只是将出现频率较高的乱码字符串写入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stop words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中，以忽略该乱码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同时可以尝试更好的排序方法，使直接可以对结果进行排序，减少程序的复杂度。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451</Words>
  <Application>Microsoft Office PowerPoint</Application>
  <PresentationFormat>全屏显示(16:9)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华文新魏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张 昕</cp:lastModifiedBy>
  <cp:revision>72</cp:revision>
  <dcterms:created xsi:type="dcterms:W3CDTF">2016-05-20T12:59:00Z</dcterms:created>
  <dcterms:modified xsi:type="dcterms:W3CDTF">2018-11-25T08:54:57Z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