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BC8FC-B64B-4D27-9ED0-7C852F613B7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DC241-703B-4918-BA79-9A6BA3CAC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8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6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C241-703B-4918-BA79-9A6BA3CACD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5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9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6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4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5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5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2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7B1-90AA-464F-A85F-ED71118299B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0D12C-72EC-48DE-B61E-F5A49656C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69955" y="1654137"/>
            <a:ext cx="6806468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3" b="1" dirty="0">
                <a:solidFill>
                  <a:srgbClr val="1B4367"/>
                </a:solidFill>
                <a:cs typeface="+mn-ea"/>
              </a:rPr>
              <a:t>FBDP</a:t>
            </a:r>
            <a:r>
              <a:rPr lang="zh-CN" altLang="en-US" sz="4533" b="1" dirty="0" smtClean="0">
                <a:solidFill>
                  <a:srgbClr val="1B4367"/>
                </a:solidFill>
                <a:cs typeface="+mn-ea"/>
              </a:rPr>
              <a:t>第四次</a:t>
            </a:r>
            <a:r>
              <a:rPr lang="zh-CN" altLang="en-US" sz="4533" b="1" dirty="0">
                <a:solidFill>
                  <a:srgbClr val="1B4367"/>
                </a:solidFill>
                <a:cs typeface="+mn-ea"/>
              </a:rPr>
              <a:t>实验报告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98804" y="4156144"/>
            <a:ext cx="277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161278049 </a:t>
            </a:r>
            <a:r>
              <a:rPr lang="zh-CN" altLang="en-US" sz="2400" dirty="0"/>
              <a:t>张昕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03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48270" y="131149"/>
            <a:ext cx="519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Bayes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结果如下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036" y="715924"/>
            <a:ext cx="5486400" cy="61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3361" y="121912"/>
            <a:ext cx="519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结果评估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5890" y="1512487"/>
            <a:ext cx="8823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KNN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Bayes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得到的结果相似度为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86.7%</a:t>
            </a:r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72" y="2387714"/>
            <a:ext cx="7643265" cy="27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3361" y="121912"/>
            <a:ext cx="519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结果评估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7126" y="706687"/>
            <a:ext cx="8823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随机取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个数据检测：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99" y="1182918"/>
            <a:ext cx="6904355" cy="176348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" y="2946400"/>
            <a:ext cx="6193155" cy="39116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91" y="2946400"/>
            <a:ext cx="6631709" cy="40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85579" y="241985"/>
            <a:ext cx="519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实验总结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7272" y="1651032"/>
            <a:ext cx="8823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1.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中对特征向量的选取较随意，可以筛选特征词，删除无用的词和在各属性集中均出现较多的词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训练样本较少，特征不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明显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3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处理数据远比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mapreduce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慢，尤其是在进行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KNN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算法时。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79788" y="1788631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2375406" y="2894584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2375406" y="3598679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375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1810" y="2131383"/>
            <a:ext cx="6806468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3" b="1" dirty="0">
                <a:solidFill>
                  <a:srgbClr val="1B4367"/>
                </a:solidFill>
                <a:cs typeface="+mn-ea"/>
              </a:rPr>
              <a:t>1. </a:t>
            </a:r>
            <a:r>
              <a:rPr lang="en-US" altLang="zh-CN" sz="4533" b="1" dirty="0" smtClean="0">
                <a:solidFill>
                  <a:srgbClr val="1B4367"/>
                </a:solidFill>
                <a:cs typeface="+mn-ea"/>
              </a:rPr>
              <a:t>KNN</a:t>
            </a:r>
            <a:r>
              <a:rPr lang="zh-CN" altLang="en-US" sz="4533" b="1" dirty="0" smtClean="0">
                <a:solidFill>
                  <a:srgbClr val="1B4367"/>
                </a:solidFill>
                <a:cs typeface="+mn-ea"/>
              </a:rPr>
              <a:t>文本情感分析</a:t>
            </a:r>
            <a:endParaRPr lang="zh-CN" altLang="en-US" sz="4533" b="1" dirty="0">
              <a:solidFill>
                <a:srgbClr val="1B4367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7624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5593" y="1253869"/>
            <a:ext cx="88238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预处理：</a:t>
            </a:r>
            <a:r>
              <a:rPr lang="zh-CN" altLang="zh-CN" b="1" dirty="0" smtClean="0"/>
              <a:t>（</a:t>
            </a:r>
            <a:r>
              <a:rPr lang="en-US" altLang="zh-CN" b="1" dirty="0" err="1"/>
              <a:t>MapReduce</a:t>
            </a:r>
            <a:r>
              <a:rPr lang="zh-CN" altLang="zh-CN" b="1" dirty="0"/>
              <a:t>下进行）</a:t>
            </a:r>
            <a:endParaRPr lang="zh-CN" altLang="zh-CN" dirty="0"/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1. 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chi_words.txt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中的词作为特征，统计其中每个词在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pos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neu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neg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中出现的次数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统计完成后，删去在三个属性集中出现次数均为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的词。以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neg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集为例，结果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右图所示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3. 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计算每一个属性集的每一个词的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TF-IDF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值，公式为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1162" y="2158087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780" y="3264040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736781" y="4328603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876343" y="140386"/>
            <a:ext cx="519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KNN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531239" y="4660836"/>
            <a:ext cx="5839379" cy="1703019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0203180" y="1253869"/>
            <a:ext cx="198882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24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720" y="856706"/>
            <a:ext cx="88891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4. 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以同样的方式处理待预测数据，将每一条新闻的特征向量写入一个文件中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得到的结果如下图所示：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41162" y="1400703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741162" y="2529401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876343" y="140386"/>
            <a:ext cx="163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KNN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3500" y="3285895"/>
            <a:ext cx="10257155" cy="33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90814"/>
            <a:ext cx="88238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KNN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过程：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Python</a:t>
            </a:r>
            <a:r>
              <a:rPr lang="zh-CN" altLang="zh-CN" b="1" dirty="0" smtClean="0"/>
              <a:t>）</a:t>
            </a:r>
            <a:endParaRPr lang="zh-CN" altLang="zh-CN" dirty="0"/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1.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每条新闻的特征值向量转置和每一条样本特征向量相乘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2.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所得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值从大到小排序，取前四个结果，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右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3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前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四个结果乘以其对应的属性标记，求和，当和大于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时，记为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pos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属性；小于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-16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时记为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neg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属性；否则为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neu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属性。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1187" y="2194333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491187" y="3282513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491187" y="4005080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876343" y="140386"/>
            <a:ext cx="519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KNN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823851" y="1290814"/>
            <a:ext cx="3368149" cy="33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093372" y="1014238"/>
            <a:ext cx="6512445" cy="58437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8270" y="131149"/>
            <a:ext cx="519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KNN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结果如下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2973" y="2159093"/>
            <a:ext cx="7784117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3" b="1" dirty="0" smtClean="0">
                <a:solidFill>
                  <a:srgbClr val="1B4367"/>
                </a:solidFill>
                <a:cs typeface="+mn-ea"/>
              </a:rPr>
              <a:t>2. </a:t>
            </a:r>
            <a:r>
              <a:rPr lang="zh-CN" altLang="en-US" sz="4533" b="1" dirty="0" smtClean="0">
                <a:solidFill>
                  <a:srgbClr val="1B4367"/>
                </a:solidFill>
                <a:cs typeface="+mn-ea"/>
              </a:rPr>
              <a:t>朴素贝叶斯文本情感分析</a:t>
            </a:r>
            <a:endParaRPr lang="zh-CN" altLang="en-US" sz="4533" b="1" dirty="0">
              <a:solidFill>
                <a:srgbClr val="1B4367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4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5593" y="1253869"/>
            <a:ext cx="8823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预处理：</a:t>
            </a:r>
            <a:r>
              <a:rPr lang="zh-CN" altLang="zh-CN" b="1" dirty="0" smtClean="0"/>
              <a:t>（</a:t>
            </a:r>
            <a:r>
              <a:rPr lang="en-US" altLang="zh-CN" b="1" dirty="0" err="1"/>
              <a:t>MapReduce</a:t>
            </a:r>
            <a:r>
              <a:rPr lang="zh-CN" altLang="zh-CN" b="1" dirty="0"/>
              <a:t>下进行）</a:t>
            </a:r>
            <a:endParaRPr lang="zh-CN" altLang="zh-CN" dirty="0"/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1.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求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出样本里每个属于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chi_words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的词出现在三个属性里的概率，如“下滑”在属性集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pos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neu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中出现的概率分别为：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[8.8%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8.6%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82.6%]</a:t>
            </a:r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求出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chi_words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中每个词在每条新闻中的词频</a:t>
            </a: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1162" y="2158087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781" y="3619879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876343" y="140386"/>
            <a:ext cx="519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Bayes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36781" y="4226117"/>
            <a:ext cx="8723254" cy="14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92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76343" y="140386"/>
            <a:ext cx="163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Bayes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39273" y="1244632"/>
            <a:ext cx="88238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Bayes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过程：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Python</a:t>
            </a:r>
            <a:r>
              <a:rPr lang="zh-CN" altLang="zh-CN" b="1" dirty="0" smtClean="0"/>
              <a:t>）</a:t>
            </a:r>
            <a:endParaRPr lang="zh-CN" altLang="zh-CN" dirty="0"/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1.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每个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词在该新闻中的词频分别乘以该词在三个属性集中对应的概率，作为评估值。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2.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同一新闻中属于同一属性的评估值相加，排序。</a:t>
            </a: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3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所得值最大的对应的属性，记为该新闻对应的属性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</a:p>
          <a:p>
            <a:endParaRPr lang="zh-CN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34842" y="2148850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1830460" y="3254803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1830460" y="3958898"/>
            <a:ext cx="114025" cy="122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7" name="图片 26"/>
          <p:cNvPicPr/>
          <p:nvPr/>
        </p:nvPicPr>
        <p:blipFill>
          <a:blip r:embed="rId2"/>
          <a:stretch>
            <a:fillRect/>
          </a:stretch>
        </p:blipFill>
        <p:spPr>
          <a:xfrm>
            <a:off x="2952518" y="4489795"/>
            <a:ext cx="5212427" cy="17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492</Words>
  <Application>Microsoft Office PowerPoint</Application>
  <PresentationFormat>宽屏</PresentationFormat>
  <Paragraphs>96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华文新魏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昕</dc:creator>
  <cp:lastModifiedBy>张 昕</cp:lastModifiedBy>
  <cp:revision>5</cp:revision>
  <dcterms:created xsi:type="dcterms:W3CDTF">2018-12-23T15:11:08Z</dcterms:created>
  <dcterms:modified xsi:type="dcterms:W3CDTF">2018-12-23T15:50:50Z</dcterms:modified>
</cp:coreProperties>
</file>