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84" r:id="rId3"/>
    <p:sldId id="263" r:id="rId4"/>
    <p:sldId id="264" r:id="rId5"/>
    <p:sldId id="287" r:id="rId6"/>
    <p:sldId id="285" r:id="rId7"/>
    <p:sldId id="261" r:id="rId8"/>
    <p:sldId id="279" r:id="rId9"/>
    <p:sldId id="288" r:id="rId10"/>
    <p:sldId id="286" r:id="rId1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7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19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9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86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138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05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34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04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617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43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483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369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52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59151" y="1301114"/>
            <a:ext cx="51048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>
                <a:solidFill>
                  <a:srgbClr val="1B4367"/>
                </a:solidFill>
                <a:cs typeface="+mn-ea"/>
              </a:rPr>
              <a:t>FBDP</a:t>
            </a:r>
            <a:r>
              <a:rPr lang="zh-CN" altLang="en-US" sz="3400" b="1" dirty="0">
                <a:solidFill>
                  <a:srgbClr val="1B4367"/>
                </a:solidFill>
                <a:cs typeface="+mn-ea"/>
              </a:rPr>
              <a:t>第三次实验报告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780788" y="3177619"/>
            <a:ext cx="2083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161278049 </a:t>
            </a:r>
            <a:r>
              <a:rPr lang="zh-CN" altLang="en-US" dirty="0" smtClean="0"/>
              <a:t>张昕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3637526" y="131603"/>
            <a:ext cx="3894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实验总结</a:t>
            </a: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5708" y="1228314"/>
            <a:ext cx="70713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实验不足与可改进之处：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本程序未能实现对文档中乱码情况的处理，只是将出现频率较高的乱码字符串写入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stop words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中，以忽略该乱码</a:t>
            </a: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同时可以尝试更好的排序方法，使直接可以对结果进行排序，减少程序的复杂度。</a:t>
            </a:r>
            <a:endParaRPr lang="zh-CN" altLang="en-US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37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011632" y="1544953"/>
            <a:ext cx="51048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 smtClean="0">
                <a:solidFill>
                  <a:srgbClr val="1B4367"/>
                </a:solidFill>
                <a:cs typeface="+mn-ea"/>
              </a:rPr>
              <a:t>1. </a:t>
            </a:r>
            <a:r>
              <a:rPr lang="zh-CN" altLang="en-US" sz="3400" b="1" dirty="0" smtClean="0">
                <a:solidFill>
                  <a:srgbClr val="1B4367"/>
                </a:solidFill>
                <a:cs typeface="+mn-ea"/>
              </a:rPr>
              <a:t>实现中文</a:t>
            </a:r>
            <a:r>
              <a:rPr lang="en-US" altLang="zh-CN" sz="3400" b="1" dirty="0" err="1" smtClean="0">
                <a:solidFill>
                  <a:srgbClr val="1B4367"/>
                </a:solidFill>
                <a:cs typeface="+mn-ea"/>
              </a:rPr>
              <a:t>WordCount</a:t>
            </a:r>
            <a:endParaRPr lang="zh-CN" altLang="en-US" sz="3400" b="1" dirty="0">
              <a:solidFill>
                <a:srgbClr val="1B4367"/>
              </a:solidFill>
              <a:cs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61521" y="940401"/>
            <a:ext cx="193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输出文件</a:t>
            </a:r>
            <a:r>
              <a:rPr lang="zh-CN" altLang="en-US" sz="1800" dirty="0" smtClean="0"/>
              <a:t>：</a:t>
            </a:r>
            <a:endParaRPr lang="zh-CN" altLang="en-US" sz="1800" dirty="0"/>
          </a:p>
        </p:txBody>
      </p:sp>
      <p:sp>
        <p:nvSpPr>
          <p:cNvPr id="5" name="文本框 4"/>
          <p:cNvSpPr txBox="1"/>
          <p:nvPr/>
        </p:nvSpPr>
        <p:spPr>
          <a:xfrm>
            <a:off x="184195" y="940401"/>
            <a:ext cx="6617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程序流程：</a:t>
            </a: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1 .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按行读入</a:t>
            </a:r>
            <a:r>
              <a:rPr lang="en-US" altLang="zh-CN" sz="1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fulldata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文件，并使用</a:t>
            </a:r>
            <a:r>
              <a:rPr lang="en-US" altLang="zh-CN" sz="1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HanLP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进行分词</a:t>
            </a: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2.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处理分得的词，除去属于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stop words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的词</a:t>
            </a: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3.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记得到的词为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word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，以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&lt;word, 1&gt;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的形式传给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reduce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端</a:t>
            </a: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4. reduce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端计算每个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word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的词频，读取用户设定的最低词频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（这里设置为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），返回词频大于等于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word</a:t>
            </a:r>
          </a:p>
          <a:p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5.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输出文件</a:t>
            </a:r>
            <a:endParaRPr lang="zh-CN" altLang="en-US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55871" y="1618565"/>
            <a:ext cx="85519" cy="92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52586" y="2163208"/>
            <a:ext cx="85519" cy="92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52586" y="2694963"/>
            <a:ext cx="85519" cy="92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52585" y="3246452"/>
            <a:ext cx="85519" cy="92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52584" y="4075917"/>
            <a:ext cx="85519" cy="92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57257" y="105289"/>
            <a:ext cx="3894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WordCount</a:t>
            </a: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852" y="1618565"/>
            <a:ext cx="1158340" cy="2888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4038810" y="125024"/>
            <a:ext cx="3894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Sort</a:t>
            </a: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09143" y="693318"/>
            <a:ext cx="791383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主要利用了</a:t>
            </a:r>
            <a:r>
              <a:rPr lang="en-US" altLang="zh-CN" sz="1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MapReduce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对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Key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的默认排序</a:t>
            </a: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程序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流程：</a:t>
            </a: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1 .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按行读入</a:t>
            </a:r>
            <a:r>
              <a:rPr lang="en-US" altLang="zh-CN" sz="1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wordcount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的输出文件</a:t>
            </a: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</a:p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2.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将每行的词频作为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key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，每行的词作为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value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，以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&lt;key, value&gt;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传入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reduce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端</a:t>
            </a: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3. reduce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端将每个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key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对应的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value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写入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list&lt;String&gt;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4.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通过</a:t>
            </a:r>
            <a:r>
              <a:rPr lang="en-US" altLang="zh-CN" dirty="0" err="1" smtClean="0"/>
              <a:t>Collections.reverse</a:t>
            </a:r>
            <a:r>
              <a:rPr lang="en-US" altLang="zh-CN" dirty="0" smtClean="0"/>
              <a:t> ( )</a:t>
            </a:r>
            <a:r>
              <a:rPr lang="zh-CN" altLang="en-US" dirty="0" smtClean="0"/>
              <a:t>将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变为逆序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5.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输出文件</a:t>
            </a:r>
            <a:endParaRPr lang="zh-CN" altLang="en-US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454" y="1028343"/>
            <a:ext cx="1455546" cy="41151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47386" y="512240"/>
            <a:ext cx="193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输出文件：</a:t>
            </a:r>
          </a:p>
        </p:txBody>
      </p:sp>
      <p:sp>
        <p:nvSpPr>
          <p:cNvPr id="6" name="椭圆 5"/>
          <p:cNvSpPr/>
          <p:nvPr/>
        </p:nvSpPr>
        <p:spPr>
          <a:xfrm>
            <a:off x="1179017" y="1923365"/>
            <a:ext cx="85519" cy="92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76406" y="2461425"/>
            <a:ext cx="85519" cy="92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76406" y="3298068"/>
            <a:ext cx="85519" cy="92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76406" y="3842352"/>
            <a:ext cx="85519" cy="92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173795" y="4340587"/>
            <a:ext cx="85519" cy="92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81481E-6 L -0.08785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9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69136E-6 L -0.26701 -0.2833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51" y="-1416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32099E-6 L -0.27552 -0.0969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67" y="-48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35802E-6 L -0.29184 0.0089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3" y="43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19753E-6 L -0.27777 0.0725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89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22222E-6 L -0.30035 0.153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17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3466488" y="115660"/>
            <a:ext cx="3894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</a:t>
            </a:r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功能介绍</a:t>
            </a: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60486" y="824887"/>
            <a:ext cx="86177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WordCount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1 . </a:t>
            </a:r>
            <a:r>
              <a:rPr lang="en-US" altLang="zh-CN" dirty="0"/>
              <a:t>public static class </a:t>
            </a:r>
            <a:r>
              <a:rPr lang="en-US" altLang="zh-CN" dirty="0" err="1"/>
              <a:t>TokenizerMapper</a:t>
            </a:r>
            <a:r>
              <a:rPr lang="en-US" altLang="zh-CN" dirty="0"/>
              <a:t> extends Mapper&lt;Object, Text, Text, </a:t>
            </a:r>
            <a:r>
              <a:rPr lang="en-US" altLang="zh-CN" dirty="0" err="1"/>
              <a:t>IntWritable</a:t>
            </a:r>
            <a:r>
              <a:rPr lang="en-US" altLang="zh-CN" dirty="0" smtClean="0"/>
              <a:t>&gt;</a:t>
            </a:r>
          </a:p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对读入文档分词并计数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2. </a:t>
            </a:r>
            <a:r>
              <a:rPr lang="en-US" altLang="zh-CN" dirty="0"/>
              <a:t>public static class </a:t>
            </a:r>
            <a:r>
              <a:rPr lang="en-US" altLang="zh-CN" dirty="0" err="1"/>
              <a:t>IntSumReducer</a:t>
            </a:r>
            <a:r>
              <a:rPr lang="en-US" altLang="zh-CN" dirty="0"/>
              <a:t> extends Reducer&lt;Text, </a:t>
            </a:r>
            <a:r>
              <a:rPr lang="en-US" altLang="zh-CN" dirty="0" err="1"/>
              <a:t>IntWritable</a:t>
            </a:r>
            <a:r>
              <a:rPr lang="en-US" altLang="zh-CN" dirty="0"/>
              <a:t>, Text, </a:t>
            </a:r>
            <a:r>
              <a:rPr lang="en-US" altLang="zh-CN" dirty="0" err="1"/>
              <a:t>IntWritable</a:t>
            </a:r>
            <a:r>
              <a:rPr lang="en-US" altLang="zh-CN" dirty="0" smtClean="0"/>
              <a:t>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计算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各词的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词频并返回符合条件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的键值对</a:t>
            </a: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Sort:</a:t>
            </a:r>
          </a:p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1 . </a:t>
            </a:r>
            <a:r>
              <a:rPr lang="en-US" altLang="zh-CN" dirty="0"/>
              <a:t>public static class </a:t>
            </a:r>
            <a:r>
              <a:rPr lang="en-US" altLang="zh-CN" dirty="0" err="1"/>
              <a:t>SortMapper</a:t>
            </a:r>
            <a:r>
              <a:rPr lang="en-US" altLang="zh-CN" dirty="0"/>
              <a:t> extends Mapper&lt;</a:t>
            </a:r>
            <a:r>
              <a:rPr lang="en-US" altLang="zh-CN" dirty="0" err="1"/>
              <a:t>LongWritable</a:t>
            </a:r>
            <a:r>
              <a:rPr lang="en-US" altLang="zh-CN" dirty="0"/>
              <a:t>, Text, </a:t>
            </a:r>
            <a:r>
              <a:rPr lang="en-US" altLang="zh-CN" dirty="0" err="1"/>
              <a:t>IntWritable</a:t>
            </a:r>
            <a:r>
              <a:rPr lang="en-US" altLang="zh-CN" dirty="0"/>
              <a:t>, Text&gt; </a:t>
            </a:r>
            <a:endParaRPr lang="en-US" altLang="zh-CN" dirty="0" smtClean="0"/>
          </a:p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读入词频文件并返回键值对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词频，词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2. </a:t>
            </a:r>
            <a:r>
              <a:rPr lang="en-US" altLang="zh-CN" dirty="0"/>
              <a:t>public static class </a:t>
            </a:r>
            <a:r>
              <a:rPr lang="en-US" altLang="zh-CN" dirty="0" err="1"/>
              <a:t>SortReducer</a:t>
            </a:r>
            <a:r>
              <a:rPr lang="en-US" altLang="zh-CN" dirty="0"/>
              <a:t> extends Reducer&lt;</a:t>
            </a:r>
            <a:r>
              <a:rPr lang="en-US" altLang="zh-CN" dirty="0" err="1"/>
              <a:t>IntWritable</a:t>
            </a:r>
            <a:r>
              <a:rPr lang="en-US" altLang="zh-CN" dirty="0"/>
              <a:t>, Text, </a:t>
            </a:r>
            <a:r>
              <a:rPr lang="en-US" altLang="zh-CN" dirty="0" err="1"/>
              <a:t>IntWritable</a:t>
            </a:r>
            <a:r>
              <a:rPr lang="en-US" altLang="zh-CN" dirty="0"/>
              <a:t>, Text</a:t>
            </a:r>
            <a:r>
              <a:rPr lang="en-US" altLang="zh-CN" dirty="0" smtClean="0"/>
              <a:t>&gt;</a:t>
            </a:r>
          </a:p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将按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key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排好序的键值对写入文件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91097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62206" y="1631093"/>
            <a:ext cx="51048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 smtClean="0">
                <a:solidFill>
                  <a:srgbClr val="1B4367"/>
                </a:solidFill>
                <a:cs typeface="+mn-ea"/>
              </a:rPr>
              <a:t>2. </a:t>
            </a:r>
            <a:r>
              <a:rPr lang="zh-CN" altLang="en-US" sz="3400" b="1" dirty="0" smtClean="0">
                <a:solidFill>
                  <a:srgbClr val="1B4367"/>
                </a:solidFill>
                <a:cs typeface="+mn-ea"/>
              </a:rPr>
              <a:t>实现文档倒排索引</a:t>
            </a:r>
            <a:endParaRPr lang="zh-CN" altLang="en-US" sz="3400" b="1" dirty="0">
              <a:solidFill>
                <a:srgbClr val="1B4367"/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04004" y="817497"/>
            <a:ext cx="70713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程序流程：</a:t>
            </a: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1 .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按行读入</a:t>
            </a:r>
            <a:r>
              <a:rPr lang="en-US" altLang="zh-CN" sz="1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fulldata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文件，并使用</a:t>
            </a:r>
            <a:r>
              <a:rPr lang="en-US" altLang="zh-CN" sz="1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HanLP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进行分词</a:t>
            </a: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2.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处理分得的词，除去属于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stop words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的词</a:t>
            </a: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3.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记得到的词为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word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，以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&lt;word,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“股票代码”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+URL&gt;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的形式传给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reduce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端</a:t>
            </a: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4. reduce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端计算每个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word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的词频，将每个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word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的词频及对应的股票代码和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URL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链接写入文件</a:t>
            </a: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5.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输出文件</a:t>
            </a:r>
            <a:endParaRPr lang="zh-CN" altLang="en-US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57257" y="105289"/>
            <a:ext cx="3894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Inverted Index</a:t>
            </a: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75" y="596753"/>
            <a:ext cx="5506280" cy="31755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9317" y="2577624"/>
            <a:ext cx="5550304" cy="2256373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1653150" y="1510192"/>
            <a:ext cx="85519" cy="92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650539" y="2048252"/>
            <a:ext cx="85519" cy="92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650539" y="2600424"/>
            <a:ext cx="85519" cy="92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650539" y="3415633"/>
            <a:ext cx="85519" cy="92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647928" y="4238991"/>
            <a:ext cx="85519" cy="92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8.64198E-7 L -0.19879 -0.2064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-1034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23457E-6 L -0.19791 -0.0716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96" y="-358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82716E-6 L -0.2 0.0058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27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85185E-6 L -0.19791 0.0518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96" y="259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69136E-6 L -0.19601 0.099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9" y="49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38810" y="125024"/>
            <a:ext cx="3894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Sort</a:t>
            </a: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9143" y="693318"/>
            <a:ext cx="791383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主要利用了</a:t>
            </a:r>
            <a:r>
              <a:rPr lang="en-US" altLang="zh-CN" sz="1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MapReduce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对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Key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的默认排序</a:t>
            </a: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程序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流程：</a:t>
            </a: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1 .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按行读入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Inverted Index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的输出文件</a:t>
            </a: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</a:p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2.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将每行的词频作为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key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，每行的词及对应的股票代码和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URL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作为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value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，以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&lt;key, value&gt;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传入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reduce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端</a:t>
            </a: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3. reduce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端将每个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key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对应的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value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写入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list&lt;String&gt;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4.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通过</a:t>
            </a:r>
            <a:r>
              <a:rPr lang="en-US" altLang="zh-CN" dirty="0" err="1" smtClean="0"/>
              <a:t>Collections.reverse</a:t>
            </a:r>
            <a:r>
              <a:rPr lang="en-US" altLang="zh-CN" dirty="0" smtClean="0"/>
              <a:t> ( )</a:t>
            </a:r>
            <a:r>
              <a:rPr lang="zh-CN" altLang="en-US" dirty="0" smtClean="0"/>
              <a:t>将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变为逆序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5.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输出文件</a:t>
            </a:r>
            <a:endParaRPr lang="zh-CN" altLang="en-US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179017" y="1923365"/>
            <a:ext cx="85519" cy="92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76406" y="2461425"/>
            <a:ext cx="85519" cy="92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76406" y="3298068"/>
            <a:ext cx="85519" cy="92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76406" y="3842352"/>
            <a:ext cx="85519" cy="92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73795" y="4340587"/>
            <a:ext cx="85519" cy="92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54" y="793977"/>
            <a:ext cx="5631668" cy="107451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477" y="1634761"/>
            <a:ext cx="6732904" cy="219775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09572"/>
            <a:ext cx="9144000" cy="1416253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69136E-6 L -0.26701 -0.28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51" y="-141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32099E-6 L -0.27552 -0.0969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67" y="-48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35802E-6 L -0.29184 0.0089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3" y="43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19753E-6 L -0.27777 0.0725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89" y="361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22222E-6 L -0.30035 0.153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17" y="768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3466488" y="115660"/>
            <a:ext cx="3894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</a:t>
            </a:r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功能介绍</a:t>
            </a: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60486" y="824887"/>
            <a:ext cx="86177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Inverted Index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1 . </a:t>
            </a:r>
            <a:r>
              <a:rPr lang="en-US" altLang="zh-CN" dirty="0"/>
              <a:t>public static class </a:t>
            </a:r>
            <a:r>
              <a:rPr lang="en-US" altLang="zh-CN" dirty="0" err="1"/>
              <a:t>InvertIndexMapper</a:t>
            </a:r>
            <a:r>
              <a:rPr lang="en-US" altLang="zh-CN" dirty="0"/>
              <a:t> extends Mapper&lt;Object, Text, Text, Text&gt; </a:t>
            </a:r>
            <a:endParaRPr lang="en-US" altLang="zh-CN" dirty="0" smtClean="0"/>
          </a:p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对读入文档分词并构造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键值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对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词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“股票代码”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+URL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2. </a:t>
            </a:r>
            <a:r>
              <a:rPr lang="en-US" altLang="zh-CN" dirty="0"/>
              <a:t>public static class </a:t>
            </a:r>
            <a:r>
              <a:rPr lang="en-US" altLang="zh-CN" dirty="0" err="1"/>
              <a:t>InvertIndexReducer</a:t>
            </a:r>
            <a:r>
              <a:rPr lang="en-US" altLang="zh-CN" dirty="0"/>
              <a:t> extends Reducer&lt;Text, Text, Text, Text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   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计算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各词的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词频并返回键值对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词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词频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“所有股票代码”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所有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URL &gt;</a:t>
            </a:r>
          </a:p>
          <a:p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Sort:</a:t>
            </a:r>
          </a:p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1 . </a:t>
            </a:r>
            <a:r>
              <a:rPr lang="en-US" altLang="zh-CN" dirty="0"/>
              <a:t>public static class </a:t>
            </a:r>
            <a:r>
              <a:rPr lang="en-US" altLang="zh-CN" dirty="0" err="1"/>
              <a:t>SortMapper</a:t>
            </a:r>
            <a:r>
              <a:rPr lang="en-US" altLang="zh-CN" dirty="0"/>
              <a:t> extends Mapper&lt;</a:t>
            </a:r>
            <a:r>
              <a:rPr lang="en-US" altLang="zh-CN" dirty="0" err="1"/>
              <a:t>LongWritable</a:t>
            </a:r>
            <a:r>
              <a:rPr lang="en-US" altLang="zh-CN" dirty="0"/>
              <a:t>, Text, </a:t>
            </a:r>
            <a:r>
              <a:rPr lang="en-US" altLang="zh-CN" dirty="0" err="1"/>
              <a:t>IntWritable</a:t>
            </a:r>
            <a:r>
              <a:rPr lang="en-US" altLang="zh-CN" dirty="0"/>
              <a:t>, Text&gt;</a:t>
            </a:r>
            <a:endParaRPr lang="en-US" altLang="zh-CN" dirty="0" smtClean="0"/>
          </a:p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读入词频文件并返回键值对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词频，词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“所有股票代码”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所有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URL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2. </a:t>
            </a:r>
            <a:r>
              <a:rPr lang="en-US" altLang="zh-CN" dirty="0"/>
              <a:t>public static class </a:t>
            </a:r>
            <a:r>
              <a:rPr lang="en-US" altLang="zh-CN" dirty="0" err="1"/>
              <a:t>SortReducer</a:t>
            </a:r>
            <a:r>
              <a:rPr lang="en-US" altLang="zh-CN" dirty="0"/>
              <a:t> extends Reducer&lt;</a:t>
            </a:r>
            <a:r>
              <a:rPr lang="en-US" altLang="zh-CN" dirty="0" err="1"/>
              <a:t>IntWritable</a:t>
            </a:r>
            <a:r>
              <a:rPr lang="en-US" altLang="zh-CN" dirty="0"/>
              <a:t>, Text, </a:t>
            </a:r>
            <a:r>
              <a:rPr lang="en-US" altLang="zh-CN" dirty="0" err="1"/>
              <a:t>IntWritable</a:t>
            </a:r>
            <a:r>
              <a:rPr lang="en-US" altLang="zh-CN" dirty="0"/>
              <a:t>, Text</a:t>
            </a:r>
            <a:r>
              <a:rPr lang="en-US" altLang="zh-CN" dirty="0" smtClean="0"/>
              <a:t>&gt;</a:t>
            </a:r>
          </a:p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将按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key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排好序的键值对以正确的格式写入文件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10074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721</Words>
  <Application>Microsoft Office PowerPoint</Application>
  <PresentationFormat>全屏显示(16:9)</PresentationFormat>
  <Paragraphs>98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华文新魏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张 昕</cp:lastModifiedBy>
  <cp:revision>75</cp:revision>
  <dcterms:created xsi:type="dcterms:W3CDTF">2016-05-20T12:59:00Z</dcterms:created>
  <dcterms:modified xsi:type="dcterms:W3CDTF">2018-11-25T15:10:11Z</dcterms:modified>
  <cp:category/>
  <cp:contentStatus>ytfcells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