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VDM toolkit project and translation first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a19347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a19347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19347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19347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6469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6469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 (very briefly) the spectrum of VDM modelling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Manual (shallow) embedding in PVS which attempts to stick to LPF (i.e. missed the formal argument a VDM theorem can be proved in other logics).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Motivated in experimenting with VDM mechanisation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Deep </a:t>
            </a:r>
            <a:r>
              <a:rPr lang="en"/>
              <a:t>embedding</a:t>
            </a:r>
            <a:r>
              <a:rPr lang="en"/>
              <a:t> of VDM-LPF in Isabelle. Experimentation with LPF in HOL.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Theoretical result of network of logical semantic systems with galois connections between them showing how to prove theorems between them. Concrete examples with linking Z and VDM logics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Hand crafted proof tactics with shallow </a:t>
            </a:r>
            <a:r>
              <a:rPr lang="en"/>
              <a:t>embedding</a:t>
            </a:r>
            <a:r>
              <a:rPr lang="en"/>
              <a:t>; didn’t get far in the language support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Shallow embedding of VDM taking 3)’s result into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Generalisation of 5) which was the beginning of current translation strategy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Isabelle choice  was </a:t>
            </a:r>
            <a:r>
              <a:rPr lang="en"/>
              <a:t>circumstantial</a:t>
            </a:r>
            <a:r>
              <a:rPr lang="en"/>
              <a:t> (i.e. Edinbrough group prefered it; We also tried PVS and ACL2)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PVS might be better suited - VDM ANTLR is enabling that direction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LPF simplification (Z/Eves link then VDMJ itself way of L-R)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Translation in general requires intimate knowledge of both source and target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Translation for proof purposes require further knowledge about the target prover’s behaviours for most common situations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translation strategy templates are “obvious”; key is VDMToolkit.thy proof support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ANTLR is also meant to be used as new parser + enable grammar </a:t>
            </a:r>
            <a:r>
              <a:rPr lang="en"/>
              <a:t>oriented</a:t>
            </a:r>
            <a:r>
              <a:rPr lang="en"/>
              <a:t>  tool integration (e.g. KodKod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a19347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a19347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202a9c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202a9c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202a9c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202a9c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eouk/VDM_Toolkit/blob/development/plugins/vdm2isa/pub/recursion/RecursiveVDM.thy" TargetMode="External"/><Relationship Id="rId4" Type="http://schemas.openxmlformats.org/officeDocument/2006/relationships/hyperlink" Target="https://github.com/leouk/VDM_Toolkit/blob/development/plugins/vdm2isa/pub/recursion/RecursiveVDM.vdms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Relationship Id="rId5" Type="http://schemas.openxmlformats.org/officeDocument/2006/relationships/hyperlink" Target="https://doi.org/10.3233/978-1-58603-976-9-311" TargetMode="External"/><Relationship Id="rId6" Type="http://schemas.openxmlformats.org/officeDocument/2006/relationships/hyperlink" Target="https://ieeexplore.ieee.org/document/4492887" TargetMode="External"/><Relationship Id="rId7" Type="http://schemas.openxmlformats.org/officeDocument/2006/relationships/hyperlink" Target="https://dl.acm.org/doi/10.1145/1774088.1774608" TargetMode="External"/><Relationship Id="rId8" Type="http://schemas.openxmlformats.org/officeDocument/2006/relationships/hyperlink" Target="https://link.springer.com/chapter/10.1007/978-3-319-06410-9_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eouk/VDM_Toolk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</a:t>
            </a:r>
            <a:r>
              <a:rPr lang="en"/>
              <a:t>basic types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47775" y="1825525"/>
            <a:ext cx="82563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(pre/post) specifications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Follows usual VDM translation strategy yet creating </a:t>
            </a:r>
            <a:r>
              <a:rPr lang="en"/>
              <a:t>definition</a:t>
            </a:r>
            <a:r>
              <a:rPr lang="en"/>
              <a:t> sets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recursive definition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Infers recursive relation from VDM 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23" y="3649750"/>
            <a:ext cx="6362827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47775" y="4039975"/>
            <a:ext cx="84963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Termination proof presumes inferred relation is within largest well-formed relation; up to the user otherwise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Harder recursive patterns will require users to define recursive relation as VDM annotations (@IsaMeasure, @Witness)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sources)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</a:t>
            </a:r>
            <a:r>
              <a:rPr lang="en"/>
              <a:t>constructively defined structured types (seq)				[paper/offline?]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62000" y="1752600"/>
            <a:ext cx="7656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https://github.com/leouk/VDM_Toolkit/blob/development/plugins/vdm2isa/pub/recursion/RecursiveVDM.thy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https://github.com/leouk/VDM_Toolkit/blob/development/plugins/vdm2isa/pub/recursion/RecursiveVDM.vdmsl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</a:t>
            </a:r>
            <a:r>
              <a:rPr lang="en"/>
              <a:t>nferred</a:t>
            </a:r>
            <a:r>
              <a:rPr lang="en"/>
              <a:t>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</a:t>
            </a:r>
            <a:r>
              <a:rPr lang="en"/>
              <a:t> user-defined auxiliary lemmas and their proofs)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8"/>
              <a:t>Wish list</a:t>
            </a:r>
            <a:endParaRPr sz="1408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completeness of VDM patterns to enable handling FMI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including Isabelle/LSP back end IDE run in background to attempt proofs automatically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 complex (and mutual) recursion templates (i.e. POC for now)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VSCode code lenses integration (e.g. akin to jUnit testing)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????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????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Maharaj &amp; Bicarregui (shallow) embedding of VDM in PVS (1998)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/>
              <a:t> 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Karabotsos (deep) embedding of VDM (LPF) in Isabelle/HOL (2005)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https://spectrum.library.concordia.ca/id/eprint/8505/1/MR10289.pdf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Woodcock soundness argument/result for VDM proofs in other logics (2008)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Unifying Theories of Undefinedness [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/>
              <a:t>]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Linking Z and VDM: (Z semi-classical) logic prover for VDM (LPF) theorems [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/>
              <a:t>] 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Vermolen, Hooman &amp; Larsen (shallow) embedding of VDM in HOL (2010)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Hand-crafted proof tactics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Whiteside (shallow) embedding of VDM in Isabelle/HOL (2014)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theorems proved in Z and Isabelle/HOL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automated (shallow) embedding of VDM in Isabelle/HOL with proof crafting support (2021)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toolkit project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Translation strategy started (2010) as part of the AI4FM project (2010-2014)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Attempt to identify proof strategy reuse across provers (Isabelle, ZEves) and models (VDM and Z)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Technical report on a translation strategy for most of VDM as shallow embedding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Undergraduate course on translating VDM to Isabelle (manually) (2012-2022)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LPF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Pragmatic approach similar to VDMJ’s: a L-R logic (e.g. subset of LPF) with “possible” typing rules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data types	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Sets, sequences, maps and records map almost directly to Isabelle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 types cannot be directly translated given VDM widening-type rules (e.g.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0 - x</a:t>
            </a:r>
            <a:r>
              <a:rPr lang="en"/>
              <a:t>” becomes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and sequence comprehensions are easy; </a:t>
            </a:r>
            <a:r>
              <a:rPr b="1" lang="en">
                <a:solidFill>
                  <a:srgbClr val="FF0000"/>
                </a:solidFill>
              </a:rPr>
              <a:t>map comprehension is fiendish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functions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Direct translation as Isabelle definitions for non-recursive functions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Recursive functions support quite limited at first (e.g. only for VDM sequences)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		      </a:t>
            </a:r>
            <a:r>
              <a:rPr b="0" lang="en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Initiative</a:t>
            </a:r>
            <a:r>
              <a:rPr lang="en"/>
              <a:t> to coalesce various VDM-related developments (e.g. libraries, experiments, etc.) since 2010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to Isabelle translator (vdm2isa plugin)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VDMToolkit	: Isabelle proof engineering and support for VDM translation and proof automation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exu		: VDM style checker and specification reordering (see next talk)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vdm2isa	: Syntax-driven VDM to Isabelle translator</a:t>
            </a:r>
            <a:endParaRPr>
              <a:solidFill>
                <a:srgbClr val="FF0000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</a:t>
            </a:r>
            <a:r>
              <a:rPr lang="en"/>
              <a:t>sapog		: VDM PO translator and proof script / strategy predictor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vdm2isa-lsp	: VSCode LSP (editor) + DAP (debugger) </a:t>
            </a:r>
            <a:r>
              <a:rPr lang="en"/>
              <a:t>integration of plugins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ANTLR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syntax formal definition for parsing, printing, translations, etc.  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CSV, ISQ, Order, Z-Relations, Dense ranges, Logging, Binary and Matrix arithmetic, General support, etc.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Annotations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Specification profiling; user defined theorems; user defined proof attributes, hints and witnesses.   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</a:t>
            </a:r>
            <a:r>
              <a:rPr lang="en"/>
              <a:t>ecursion</a:t>
            </a:r>
            <a:r>
              <a:rPr lang="en"/>
              <a:t> termination (i.e. are recursive calls  well-founded?);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Partial functions require abstract domain predicates assumptions (psimps-rules) everywhere!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Pattern compatibility and completeness proofs are mandatory and with reasonable automation support 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Termination </a:t>
            </a:r>
            <a:r>
              <a:rPr lang="en">
                <a:solidFill>
                  <a:srgbClr val="FF0000"/>
                </a:solidFill>
              </a:rPr>
              <a:t>proofs rely on </a:t>
            </a:r>
            <a:r>
              <a:rPr lang="en">
                <a:solidFill>
                  <a:srgbClr val="FF0000"/>
                </a:solidFill>
              </a:rPr>
              <a:t>knowledge of the “</a:t>
            </a:r>
            <a:r>
              <a:rPr i="1" lang="en">
                <a:solidFill>
                  <a:srgbClr val="FF0000"/>
                </a:solidFill>
              </a:rPr>
              <a:t>Size Change Termination” (SCT)</a:t>
            </a:r>
            <a:r>
              <a:rPr lang="en">
                <a:solidFill>
                  <a:srgbClr val="FF0000"/>
                </a:solidFill>
              </a:rPr>
              <a:t> principle(s)!</a:t>
            </a:r>
            <a:r>
              <a:rPr lang="en">
                <a:solidFill>
                  <a:srgbClr val="FF0000"/>
                </a:solidFill>
              </a:rPr>
              <a:t>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translation of VDM recursion to Isabelle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72871" y="931775"/>
            <a:ext cx="28907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30666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 of recursive functions restricted over VDM sequence parameters only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 functions over nat parameters are (</a:t>
            </a:r>
            <a:r>
              <a:rPr lang="en"/>
              <a:t>surprisingly</a:t>
            </a:r>
            <a:r>
              <a:rPr lang="en"/>
              <a:t>) non-trivial!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 requested support for sets, maps, and of course,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AKA: 	PGL’s Napkin @ ISoLA22 :-)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80436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requires </a:t>
            </a:r>
            <a:r>
              <a:rPr lang="en"/>
              <a:t>a constructive well-formed</a:t>
            </a:r>
            <a:r>
              <a:rPr lang="en"/>
              <a:t> recursive relation; some of which are inferrable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will impose well-formed proof obligations for sets and map domain’s finiteness 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VDM measures are not expressive enough for certain recursion patterns (e.g. ack, recursive types, etc.)</a:t>
            </a:r>
            <a:endParaRPr>
              <a:solidFill>
                <a:srgbClr val="FF0000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Some (complex) recursive measures *must* be relational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</a:t>
            </a:r>
            <a:r>
              <a:rPr lang="en"/>
              <a:t>VDM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</a:t>
            </a:r>
            <a:r>
              <a:rPr lang="en" sz="1100"/>
              <a:t>recursive</a:t>
            </a:r>
            <a:r>
              <a:rPr lang="en" sz="1100"/>
              <a:t>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