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24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/>
            <a:t>Elegant, minimal and coherent</a:t>
          </a:r>
          <a:endParaRPr lang="en-US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/>
            <a:t>Seven base units, new units are coherent derivations</a:t>
          </a:r>
          <a:endParaRPr lang="en-US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/>
            <a:t>Reduced error-prone and tedious calculations</a:t>
          </a:r>
          <a:endParaRPr lang="en-US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2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2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35439"/>
          <a:ext cx="8074794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Most used system of measurements</a:t>
          </a:r>
          <a:endParaRPr lang="en-US" sz="2800" kern="1200" dirty="0"/>
        </a:p>
      </dsp:txBody>
      <dsp:txXfrm>
        <a:off x="32784" y="368223"/>
        <a:ext cx="8009226" cy="606012"/>
      </dsp:txXfrm>
    </dsp:sp>
    <dsp:sp modelId="{B18C51FE-E40F-4D41-B6F4-70B50768656F}">
      <dsp:nvSpPr>
        <dsp:cNvPr id="0" name=""/>
        <dsp:cNvSpPr/>
      </dsp:nvSpPr>
      <dsp:spPr>
        <a:xfrm>
          <a:off x="0" y="1087659"/>
          <a:ext cx="8074794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Elegant, minimal and coherent</a:t>
          </a:r>
          <a:endParaRPr lang="en-US" sz="2800" kern="1200"/>
        </a:p>
      </dsp:txBody>
      <dsp:txXfrm>
        <a:off x="32784" y="1120443"/>
        <a:ext cx="8009226" cy="606012"/>
      </dsp:txXfrm>
    </dsp:sp>
    <dsp:sp modelId="{58D27147-9A34-4C24-9712-E2D75045564E}">
      <dsp:nvSpPr>
        <dsp:cNvPr id="0" name=""/>
        <dsp:cNvSpPr/>
      </dsp:nvSpPr>
      <dsp:spPr>
        <a:xfrm>
          <a:off x="0" y="1839879"/>
          <a:ext cx="8074794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Seven base units, new units are coherent derivations</a:t>
          </a:r>
          <a:endParaRPr lang="en-US" sz="2800" kern="1200"/>
        </a:p>
      </dsp:txBody>
      <dsp:txXfrm>
        <a:off x="32784" y="1872663"/>
        <a:ext cx="8009226" cy="606012"/>
      </dsp:txXfrm>
    </dsp:sp>
    <dsp:sp modelId="{808B7242-BF56-480B-AAC4-CEB7E754ADBE}">
      <dsp:nvSpPr>
        <dsp:cNvPr id="0" name=""/>
        <dsp:cNvSpPr/>
      </dsp:nvSpPr>
      <dsp:spPr>
        <a:xfrm>
          <a:off x="0" y="2592099"/>
          <a:ext cx="8074794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Formal representation of these units is important </a:t>
          </a:r>
          <a:endParaRPr lang="en-US" sz="2800" kern="1200"/>
        </a:p>
      </dsp:txBody>
      <dsp:txXfrm>
        <a:off x="32784" y="2624883"/>
        <a:ext cx="8009226" cy="606012"/>
      </dsp:txXfrm>
    </dsp:sp>
    <dsp:sp modelId="{E80F8E7D-49DF-418B-B160-6F7C5CEA2B32}">
      <dsp:nvSpPr>
        <dsp:cNvPr id="0" name=""/>
        <dsp:cNvSpPr/>
      </dsp:nvSpPr>
      <dsp:spPr>
        <a:xfrm>
          <a:off x="0" y="3344319"/>
          <a:ext cx="8074794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Reduced error-prone and tedious calculations</a:t>
          </a:r>
          <a:endParaRPr lang="en-US" sz="2800" kern="1200"/>
        </a:p>
      </dsp:txBody>
      <dsp:txXfrm>
        <a:off x="32784" y="3377103"/>
        <a:ext cx="8009226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639686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677356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598568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635716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2359555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2359555"/>
        <a:ext cx="807479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50708" y="4334490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284A-4DB1-B36B-3B63-84CE00A8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alternate non-decimal system like Imperial or standard date/time</a:t>
            </a:r>
          </a:p>
          <a:p>
            <a:r>
              <a:rPr lang="en-GB" dirty="0"/>
              <a:t>Common constants are also defined in this library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some approximation function that should be taken into account for high-precision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47390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1695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define  a dimension(or unit) in terms of the relations between the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base and derived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defined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the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computation between different measurement systems 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By default quantities are real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</a:t>
            </a:r>
          </a:p>
          <a:p>
            <a:pPr lvl="1"/>
            <a:r>
              <a:rPr lang="en-GB" dirty="0"/>
              <a:t>Single dimension</a:t>
            </a:r>
          </a:p>
          <a:p>
            <a:r>
              <a:rPr lang="en-GB" dirty="0"/>
              <a:t>Several operators for quantities exist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496" cy="4351338"/>
          </a:xfrm>
        </p:spPr>
        <p:txBody>
          <a:bodyPr/>
          <a:lstStyle/>
          <a:p>
            <a:r>
              <a:rPr lang="en-GB" sz="2400" dirty="0"/>
              <a:t>Named quantities with a dimension and conversion schema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from base factor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Standard conversion schema for ISQ is an identity map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/>
          </a:bodyPr>
          <a:lstStyle/>
          <a:p>
            <a:r>
              <a:rPr lang="en-GB" sz="2000" dirty="0"/>
              <a:t>Converts a magnitude using the given conversion schema</a:t>
            </a:r>
          </a:p>
          <a:p>
            <a:r>
              <a:rPr lang="en-GB" sz="2000" dirty="0"/>
              <a:t>Quantity convert uses set product of integer exponents for corresponding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4" y="4313786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380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1007725" y="2079179"/>
            <a:ext cx="4726923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 unlike scaling measurement systems </a:t>
            </a:r>
          </a:p>
          <a:p>
            <a:r>
              <a:rPr lang="en-GB" sz="2000" dirty="0"/>
              <a:t>Scaling takes dimension vector of leading entity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allow for ease of 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427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Examples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Aaron Buhagiar (PGR)</cp:lastModifiedBy>
  <cp:revision>5</cp:revision>
  <dcterms:created xsi:type="dcterms:W3CDTF">2023-03-05T08:07:36Z</dcterms:created>
  <dcterms:modified xsi:type="dcterms:W3CDTF">2023-03-05T17:00:39Z</dcterms:modified>
</cp:coreProperties>
</file>