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8288000"/>
  <p:notesSz cx="6858000" cy="9144000"/>
  <p:defaultTextStyle>
    <a:defPPr>
      <a:defRPr lang="en-US"/>
    </a:defPPr>
    <a:lvl1pPr marL="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650" y="-36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&#26700;&#38754;\&#26032;&#24314;%20Microsoft%20Office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val>
            <c:numRef>
              <c:f>Sheet1!$A$1:$A$100</c:f>
              <c:numCache>
                <c:formatCode>General</c:formatCode>
                <c:ptCount val="100"/>
                <c:pt idx="0">
                  <c:v>0.15726121397236006</c:v>
                </c:pt>
                <c:pt idx="1">
                  <c:v>1.1756289220147501E-2</c:v>
                </c:pt>
                <c:pt idx="2">
                  <c:v>1.41291287803043E-2</c:v>
                </c:pt>
                <c:pt idx="3">
                  <c:v>4.645717847756408E-2</c:v>
                </c:pt>
                <c:pt idx="4">
                  <c:v>0.69901993545307706</c:v>
                </c:pt>
                <c:pt idx="5">
                  <c:v>1.28505944279424E-2</c:v>
                </c:pt>
                <c:pt idx="6">
                  <c:v>1.6080394355430603E-2</c:v>
                </c:pt>
                <c:pt idx="7">
                  <c:v>0.21267796692607596</c:v>
                </c:pt>
                <c:pt idx="8">
                  <c:v>2.0452852020254302E-2</c:v>
                </c:pt>
                <c:pt idx="9">
                  <c:v>0</c:v>
                </c:pt>
                <c:pt idx="10">
                  <c:v>3.5047016576640611E-2</c:v>
                </c:pt>
                <c:pt idx="11">
                  <c:v>0.13609855653944603</c:v>
                </c:pt>
                <c:pt idx="12">
                  <c:v>0.24890911782322406</c:v>
                </c:pt>
                <c:pt idx="13">
                  <c:v>5.5879138571241493E-2</c:v>
                </c:pt>
                <c:pt idx="14">
                  <c:v>0.30292980700376804</c:v>
                </c:pt>
                <c:pt idx="15">
                  <c:v>4.8544863589276288E-2</c:v>
                </c:pt>
                <c:pt idx="16">
                  <c:v>1.0669763841196899E-2</c:v>
                </c:pt>
                <c:pt idx="17">
                  <c:v>0.28972422708143297</c:v>
                </c:pt>
                <c:pt idx="18">
                  <c:v>0.10924015171701702</c:v>
                </c:pt>
                <c:pt idx="19">
                  <c:v>4.658566636455288</c:v>
                </c:pt>
                <c:pt idx="20">
                  <c:v>1.6089207955690497E-2</c:v>
                </c:pt>
                <c:pt idx="21">
                  <c:v>0.19607810378264001</c:v>
                </c:pt>
                <c:pt idx="22">
                  <c:v>0.30985772531481409</c:v>
                </c:pt>
                <c:pt idx="23">
                  <c:v>1.6791875830975703E-2</c:v>
                </c:pt>
                <c:pt idx="24">
                  <c:v>0.85404641859741914</c:v>
                </c:pt>
                <c:pt idx="25">
                  <c:v>3.7120200063412405E-4</c:v>
                </c:pt>
                <c:pt idx="26">
                  <c:v>3.0896174912680499E-2</c:v>
                </c:pt>
                <c:pt idx="27">
                  <c:v>4.9299149922279496E-2</c:v>
                </c:pt>
                <c:pt idx="28">
                  <c:v>6.9971217283417202</c:v>
                </c:pt>
                <c:pt idx="29">
                  <c:v>7.9292422302933208E-2</c:v>
                </c:pt>
                <c:pt idx="30">
                  <c:v>2.4835828145226606E-2</c:v>
                </c:pt>
                <c:pt idx="31">
                  <c:v>0.20392194019745402</c:v>
                </c:pt>
                <c:pt idx="32">
                  <c:v>7.2373346256753721E-2</c:v>
                </c:pt>
                <c:pt idx="33">
                  <c:v>3.3289854888751302E-2</c:v>
                </c:pt>
                <c:pt idx="34">
                  <c:v>4.0440076258137001</c:v>
                </c:pt>
                <c:pt idx="35">
                  <c:v>2.7971461179476804E-2</c:v>
                </c:pt>
                <c:pt idx="36">
                  <c:v>1.3112550987254799</c:v>
                </c:pt>
                <c:pt idx="37">
                  <c:v>4.4642503935342109E-2</c:v>
                </c:pt>
                <c:pt idx="38">
                  <c:v>0.41637426482075612</c:v>
                </c:pt>
                <c:pt idx="39">
                  <c:v>1.9071489881460905E-2</c:v>
                </c:pt>
                <c:pt idx="40">
                  <c:v>1.0767743246032802</c:v>
                </c:pt>
                <c:pt idx="41">
                  <c:v>1.85963596042403</c:v>
                </c:pt>
                <c:pt idx="42">
                  <c:v>1.3828294920414598E-2</c:v>
                </c:pt>
                <c:pt idx="43">
                  <c:v>0</c:v>
                </c:pt>
                <c:pt idx="44">
                  <c:v>4.1775528962008694</c:v>
                </c:pt>
                <c:pt idx="45">
                  <c:v>2.29649544936201</c:v>
                </c:pt>
                <c:pt idx="46">
                  <c:v>0.23867476352085099</c:v>
                </c:pt>
                <c:pt idx="47">
                  <c:v>0.17598064854321699</c:v>
                </c:pt>
                <c:pt idx="48">
                  <c:v>0.31920482627957003</c:v>
                </c:pt>
                <c:pt idx="49">
                  <c:v>1.8578413313668701E-2</c:v>
                </c:pt>
                <c:pt idx="50">
                  <c:v>3.773654294263331E-2</c:v>
                </c:pt>
                <c:pt idx="51">
                  <c:v>0.47713811715659993</c:v>
                </c:pt>
                <c:pt idx="52">
                  <c:v>0.35401271550291408</c:v>
                </c:pt>
                <c:pt idx="53">
                  <c:v>0.23258389264544699</c:v>
                </c:pt>
                <c:pt idx="54">
                  <c:v>0.33283592157203606</c:v>
                </c:pt>
                <c:pt idx="55">
                  <c:v>0.13898943154477705</c:v>
                </c:pt>
                <c:pt idx="56">
                  <c:v>8.34385314159269E-2</c:v>
                </c:pt>
                <c:pt idx="57">
                  <c:v>0.15989695019774305</c:v>
                </c:pt>
                <c:pt idx="58">
                  <c:v>3.5578723019668505E-3</c:v>
                </c:pt>
                <c:pt idx="59">
                  <c:v>9.429656180589413E-2</c:v>
                </c:pt>
                <c:pt idx="60">
                  <c:v>1.8749908947816602E-2</c:v>
                </c:pt>
                <c:pt idx="61">
                  <c:v>8.2781501169350513E-2</c:v>
                </c:pt>
                <c:pt idx="62">
                  <c:v>0.24273141390091099</c:v>
                </c:pt>
                <c:pt idx="63">
                  <c:v>0.12479040768773302</c:v>
                </c:pt>
                <c:pt idx="64">
                  <c:v>0.23896547509484903</c:v>
                </c:pt>
                <c:pt idx="65">
                  <c:v>5.3615739258615805E-2</c:v>
                </c:pt>
                <c:pt idx="66">
                  <c:v>1.4016557138756399E-2</c:v>
                </c:pt>
                <c:pt idx="67">
                  <c:v>0.59611688918787187</c:v>
                </c:pt>
                <c:pt idx="68">
                  <c:v>0.20185084999521996</c:v>
                </c:pt>
                <c:pt idx="69">
                  <c:v>6.7729947625326109E-3</c:v>
                </c:pt>
                <c:pt idx="70">
                  <c:v>0.45247054570021406</c:v>
                </c:pt>
                <c:pt idx="71">
                  <c:v>0.67330479202890414</c:v>
                </c:pt>
                <c:pt idx="72">
                  <c:v>1.2210177032203799</c:v>
                </c:pt>
                <c:pt idx="73">
                  <c:v>0.24530517766517901</c:v>
                </c:pt>
                <c:pt idx="74">
                  <c:v>9.6324953901361407E-2</c:v>
                </c:pt>
                <c:pt idx="75">
                  <c:v>1.0236636807083299E-3</c:v>
                </c:pt>
                <c:pt idx="76">
                  <c:v>0.14476706838234402</c:v>
                </c:pt>
                <c:pt idx="77">
                  <c:v>0.50289150365897206</c:v>
                </c:pt>
                <c:pt idx="78">
                  <c:v>6.3217367114497998E-3</c:v>
                </c:pt>
                <c:pt idx="79">
                  <c:v>0.14089512885451896</c:v>
                </c:pt>
                <c:pt idx="80">
                  <c:v>1.6233763831034899E-2</c:v>
                </c:pt>
                <c:pt idx="81">
                  <c:v>0.11318486727358301</c:v>
                </c:pt>
                <c:pt idx="82">
                  <c:v>1.9166051363875203</c:v>
                </c:pt>
                <c:pt idx="83">
                  <c:v>1.6690529241764906E-2</c:v>
                </c:pt>
                <c:pt idx="84">
                  <c:v>4.9958335518048003</c:v>
                </c:pt>
                <c:pt idx="85">
                  <c:v>0.25424028926000802</c:v>
                </c:pt>
                <c:pt idx="86">
                  <c:v>8.1233799529416006E-3</c:v>
                </c:pt>
                <c:pt idx="87">
                  <c:v>7.2843759191067906E-2</c:v>
                </c:pt>
                <c:pt idx="88">
                  <c:v>9.921678542770708E-2</c:v>
                </c:pt>
                <c:pt idx="89">
                  <c:v>2.1743220900109703E-2</c:v>
                </c:pt>
                <c:pt idx="90">
                  <c:v>0.37176114210541</c:v>
                </c:pt>
                <c:pt idx="91">
                  <c:v>5.5781560231609895</c:v>
                </c:pt>
                <c:pt idx="92">
                  <c:v>0.21169675781389199</c:v>
                </c:pt>
                <c:pt idx="93">
                  <c:v>0.21133300559783205</c:v>
                </c:pt>
                <c:pt idx="94">
                  <c:v>0.3911100453322961</c:v>
                </c:pt>
                <c:pt idx="95">
                  <c:v>3.9252302280177506E-3</c:v>
                </c:pt>
                <c:pt idx="96">
                  <c:v>0.11559316914810201</c:v>
                </c:pt>
                <c:pt idx="97">
                  <c:v>4.225392091571091E-2</c:v>
                </c:pt>
                <c:pt idx="98">
                  <c:v>0.34853280182347607</c:v>
                </c:pt>
                <c:pt idx="99">
                  <c:v>0.160721948442654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62432"/>
        <c:axId val="51666240"/>
      </c:barChart>
      <c:catAx>
        <c:axId val="50962432"/>
        <c:scaling>
          <c:orientation val="maxMin"/>
        </c:scaling>
        <c:delete val="0"/>
        <c:axPos val="l"/>
        <c:title>
          <c:tx>
            <c:rich>
              <a:bodyPr rot="5400000" vert="horz"/>
              <a:lstStyle/>
              <a:p>
                <a:pPr>
                  <a:defRPr sz="1600" b="0"/>
                </a:pPr>
                <a:r>
                  <a:rPr lang="zh-CN" altLang="en-US" sz="1600" b="0" dirty="0" smtClean="0"/>
                  <a:t>直方图</a:t>
                </a:r>
                <a:endParaRPr lang="en-US" altLang="en-US" sz="1600" b="0" dirty="0"/>
              </a:p>
            </c:rich>
          </c:tx>
          <c:layout>
            <c:manualLayout>
              <c:xMode val="edge"/>
              <c:yMode val="edge"/>
              <c:x val="2.982456346350074E-2"/>
              <c:y val="0.42531147888924203"/>
            </c:manualLayout>
          </c:layout>
          <c:overlay val="0"/>
        </c:title>
        <c:majorTickMark val="out"/>
        <c:minorTickMark val="none"/>
        <c:tickLblPos val="nextTo"/>
        <c:crossAx val="5166624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5166624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50962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209004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209004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2090044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2090044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2090044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209004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2.wdp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DaVinci_face_on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64" y="2437552"/>
            <a:ext cx="2057400" cy="254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4202215" y="2595021"/>
            <a:ext cx="1828800" cy="2459182"/>
            <a:chOff x="4876800" y="1600200"/>
            <a:chExt cx="3609975" cy="5029200"/>
          </a:xfrm>
        </p:grpSpPr>
        <p:pic>
          <p:nvPicPr>
            <p:cNvPr id="38" name="Picture 7" descr="lunch-bagtra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3609975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99" t="22293" r="38898" b="71706"/>
            <a:stretch>
              <a:fillRect/>
            </a:stretch>
          </p:blipFill>
          <p:spPr bwMode="auto">
            <a:xfrm>
              <a:off x="7239000" y="4876800"/>
              <a:ext cx="7620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9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91" t="4288" r="29535" b="88853"/>
            <a:stretch>
              <a:fillRect/>
            </a:stretch>
          </p:blipFill>
          <p:spPr bwMode="auto">
            <a:xfrm>
              <a:off x="6705600" y="2590800"/>
              <a:ext cx="685800" cy="49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7" t="38583" r="43579" b="54558"/>
            <a:stretch>
              <a:fillRect/>
            </a:stretch>
          </p:blipFill>
          <p:spPr bwMode="auto">
            <a:xfrm>
              <a:off x="5334000" y="4953000"/>
              <a:ext cx="685800" cy="49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1" descr="ermi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66" t="15433" r="51772" b="79422"/>
            <a:stretch>
              <a:fillRect/>
            </a:stretch>
          </p:blipFill>
          <p:spPr bwMode="auto">
            <a:xfrm>
              <a:off x="7010400" y="3962400"/>
              <a:ext cx="6096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14577" r="31876" b="79422"/>
            <a:stretch>
              <a:fillRect/>
            </a:stretch>
          </p:blipFill>
          <p:spPr bwMode="auto">
            <a:xfrm>
              <a:off x="6096000" y="4038600"/>
              <a:ext cx="6096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3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1" t="32582" r="31876" b="62274"/>
            <a:stretch>
              <a:fillRect/>
            </a:stretch>
          </p:blipFill>
          <p:spPr bwMode="auto">
            <a:xfrm>
              <a:off x="6934200" y="5715000"/>
              <a:ext cx="76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4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62" t="27437" r="31876" b="67418"/>
            <a:stretch>
              <a:fillRect/>
            </a:stretch>
          </p:blipFill>
          <p:spPr bwMode="auto">
            <a:xfrm>
              <a:off x="7162800" y="3276600"/>
              <a:ext cx="6096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5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2" t="23151" r="31876" b="71706"/>
            <a:stretch>
              <a:fillRect/>
            </a:stretch>
          </p:blipFill>
          <p:spPr bwMode="auto">
            <a:xfrm>
              <a:off x="6400800" y="4800600"/>
              <a:ext cx="5334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6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58" t="24008" r="45920" b="63130"/>
            <a:stretch>
              <a:fillRect/>
            </a:stretch>
          </p:blipFill>
          <p:spPr bwMode="auto">
            <a:xfrm>
              <a:off x="6019800" y="2667000"/>
              <a:ext cx="4572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7" descr="ermin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9" t="17148" r="37727" b="76851"/>
            <a:stretch>
              <a:fillRect/>
            </a:stretch>
          </p:blipFill>
          <p:spPr bwMode="auto">
            <a:xfrm>
              <a:off x="5791200" y="5638800"/>
              <a:ext cx="7620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1484435" y="19417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图像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433830" y="1972559"/>
            <a:ext cx="198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Bag-of-Words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3380510" y="2030266"/>
            <a:ext cx="667949" cy="3462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3380510" y="3425721"/>
            <a:ext cx="667949" cy="3462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7200" y="5246301"/>
            <a:ext cx="6276110" cy="38100"/>
          </a:xfrm>
          <a:prstGeom prst="line">
            <a:avLst/>
          </a:prstGeom>
          <a:ln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xin\thesis\XinGuo\pics\tree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9" y="5523181"/>
            <a:ext cx="2418151" cy="15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xin\thesis\XinGuo\pics\deser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9" y="8740184"/>
            <a:ext cx="2418151" cy="14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xin\thesis\XinGuo\pics\tree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59" y="7105473"/>
            <a:ext cx="2418151" cy="15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C:\xin\thesis\XinGuo\pics\tree_2_hist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2656" r="909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24" y="5265351"/>
            <a:ext cx="2552274" cy="19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xin\thesis\XinGuo\pics\desert_hist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1964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0" y="8367035"/>
            <a:ext cx="2590800" cy="1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C:\xin\thesis\XinGuo\pics\tree_1_his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24" y="6931958"/>
            <a:ext cx="2547724" cy="19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ight Arrow 64"/>
          <p:cNvSpPr/>
          <p:nvPr/>
        </p:nvSpPr>
        <p:spPr>
          <a:xfrm>
            <a:off x="3455245" y="6047623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3455245" y="9274959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455245" y="7714230"/>
            <a:ext cx="458665" cy="34625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xin\thesis\XinGuo\pics\spm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467850"/>
            <a:ext cx="11441113" cy="62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xin\thesis\XinGuo\pics\spm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256" y="4724399"/>
            <a:ext cx="3581400" cy="33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1324034" y="8596467"/>
            <a:ext cx="527844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084108">
            <a:off x="14166764" y="8501653"/>
            <a:ext cx="527844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675792">
            <a:off x="8928633" y="8502090"/>
            <a:ext cx="527844" cy="5334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E:\PASCAL\VOC\2007\test\VOC2007\JPEGImages\000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28" y="3475903"/>
            <a:ext cx="1000132" cy="544071"/>
          </a:xfrm>
          <a:prstGeom prst="rect">
            <a:avLst/>
          </a:prstGeom>
          <a:noFill/>
        </p:spPr>
      </p:pic>
      <p:pic>
        <p:nvPicPr>
          <p:cNvPr id="57" name="Picture 3" descr="E:\PASCAL\VOC\2007\test\VOC2007\JPEGImages\0006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818" y="3618779"/>
            <a:ext cx="1000132" cy="548459"/>
          </a:xfrm>
          <a:prstGeom prst="rect">
            <a:avLst/>
          </a:prstGeom>
          <a:noFill/>
        </p:spPr>
      </p:pic>
      <p:pic>
        <p:nvPicPr>
          <p:cNvPr id="58" name="Picture 4" descr="E:\PASCAL\VOC\2007\test\VOC2007\JPEGImages\00066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9446" y="3833093"/>
            <a:ext cx="1000132" cy="5484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右箭头 6"/>
          <p:cNvSpPr/>
          <p:nvPr/>
        </p:nvSpPr>
        <p:spPr>
          <a:xfrm rot="5400000">
            <a:off x="10310818" y="4547449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云形 7"/>
          <p:cNvSpPr/>
          <p:nvPr/>
        </p:nvSpPr>
        <p:spPr>
          <a:xfrm>
            <a:off x="9525000" y="6547713"/>
            <a:ext cx="2071702" cy="128588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168074" y="4190283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. . .</a:t>
            </a:r>
            <a:endParaRPr lang="zh-CN" altLang="en-US" sz="2800" b="1" i="1" dirty="0"/>
          </a:p>
        </p:txBody>
      </p:sp>
      <p:sp>
        <p:nvSpPr>
          <p:cNvPr id="62" name="椭圆 18"/>
          <p:cNvSpPr/>
          <p:nvPr/>
        </p:nvSpPr>
        <p:spPr>
          <a:xfrm>
            <a:off x="9953628" y="6976341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19"/>
          <p:cNvSpPr/>
          <p:nvPr/>
        </p:nvSpPr>
        <p:spPr>
          <a:xfrm>
            <a:off x="10025066" y="7333531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20"/>
          <p:cNvSpPr/>
          <p:nvPr/>
        </p:nvSpPr>
        <p:spPr>
          <a:xfrm>
            <a:off x="10310818" y="7119217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21"/>
          <p:cNvSpPr/>
          <p:nvPr/>
        </p:nvSpPr>
        <p:spPr>
          <a:xfrm>
            <a:off x="10596570" y="690490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22"/>
          <p:cNvSpPr/>
          <p:nvPr/>
        </p:nvSpPr>
        <p:spPr>
          <a:xfrm>
            <a:off x="10810884" y="7119217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23"/>
          <p:cNvSpPr/>
          <p:nvPr/>
        </p:nvSpPr>
        <p:spPr>
          <a:xfrm>
            <a:off x="10596570" y="740496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24"/>
          <p:cNvSpPr/>
          <p:nvPr/>
        </p:nvSpPr>
        <p:spPr>
          <a:xfrm>
            <a:off x="11310950" y="726209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25"/>
          <p:cNvSpPr/>
          <p:nvPr/>
        </p:nvSpPr>
        <p:spPr>
          <a:xfrm>
            <a:off x="11025198" y="740496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云形 27"/>
          <p:cNvSpPr/>
          <p:nvPr/>
        </p:nvSpPr>
        <p:spPr>
          <a:xfrm>
            <a:off x="9453562" y="8619415"/>
            <a:ext cx="2071702" cy="128588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28"/>
          <p:cNvSpPr/>
          <p:nvPr/>
        </p:nvSpPr>
        <p:spPr>
          <a:xfrm>
            <a:off x="9882190" y="904804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29"/>
          <p:cNvSpPr/>
          <p:nvPr/>
        </p:nvSpPr>
        <p:spPr>
          <a:xfrm>
            <a:off x="10025066" y="940523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30"/>
          <p:cNvSpPr/>
          <p:nvPr/>
        </p:nvSpPr>
        <p:spPr>
          <a:xfrm>
            <a:off x="10239380" y="919091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31"/>
          <p:cNvSpPr/>
          <p:nvPr/>
        </p:nvSpPr>
        <p:spPr>
          <a:xfrm>
            <a:off x="10525132" y="883372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32"/>
          <p:cNvSpPr/>
          <p:nvPr/>
        </p:nvSpPr>
        <p:spPr>
          <a:xfrm>
            <a:off x="10739446" y="9190919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33"/>
          <p:cNvSpPr/>
          <p:nvPr/>
        </p:nvSpPr>
        <p:spPr>
          <a:xfrm>
            <a:off x="10525132" y="9476671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34"/>
          <p:cNvSpPr/>
          <p:nvPr/>
        </p:nvSpPr>
        <p:spPr>
          <a:xfrm>
            <a:off x="11239512" y="933379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35"/>
          <p:cNvSpPr/>
          <p:nvPr/>
        </p:nvSpPr>
        <p:spPr>
          <a:xfrm>
            <a:off x="10953760" y="9476671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磁盘 16"/>
          <p:cNvSpPr/>
          <p:nvPr/>
        </p:nvSpPr>
        <p:spPr>
          <a:xfrm>
            <a:off x="9897430" y="8713713"/>
            <a:ext cx="45719" cy="285752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36"/>
          <p:cNvSpPr/>
          <p:nvPr/>
        </p:nvSpPr>
        <p:spPr>
          <a:xfrm rot="5400000">
            <a:off x="10310818" y="6167663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37"/>
          <p:cNvSpPr/>
          <p:nvPr/>
        </p:nvSpPr>
        <p:spPr>
          <a:xfrm>
            <a:off x="9667876" y="5057063"/>
            <a:ext cx="1714512" cy="9286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38"/>
          <p:cNvSpPr/>
          <p:nvPr/>
        </p:nvSpPr>
        <p:spPr>
          <a:xfrm>
            <a:off x="10167942" y="5419015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39"/>
          <p:cNvSpPr/>
          <p:nvPr/>
        </p:nvSpPr>
        <p:spPr>
          <a:xfrm>
            <a:off x="10160004" y="5633329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40"/>
          <p:cNvSpPr/>
          <p:nvPr/>
        </p:nvSpPr>
        <p:spPr>
          <a:xfrm>
            <a:off x="10167942" y="5204701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41"/>
          <p:cNvSpPr/>
          <p:nvPr/>
        </p:nvSpPr>
        <p:spPr>
          <a:xfrm>
            <a:off x="10453694" y="5419015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42"/>
          <p:cNvSpPr/>
          <p:nvPr/>
        </p:nvSpPr>
        <p:spPr>
          <a:xfrm>
            <a:off x="10739446" y="5204701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43"/>
          <p:cNvSpPr/>
          <p:nvPr/>
        </p:nvSpPr>
        <p:spPr>
          <a:xfrm>
            <a:off x="10739446" y="5419015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44"/>
          <p:cNvSpPr/>
          <p:nvPr/>
        </p:nvSpPr>
        <p:spPr>
          <a:xfrm>
            <a:off x="10453694" y="5204701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磁盘 45"/>
          <p:cNvSpPr/>
          <p:nvPr/>
        </p:nvSpPr>
        <p:spPr>
          <a:xfrm>
            <a:off x="10032686" y="9213779"/>
            <a:ext cx="45719" cy="142876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磁盘 46"/>
          <p:cNvSpPr/>
          <p:nvPr/>
        </p:nvSpPr>
        <p:spPr>
          <a:xfrm>
            <a:off x="10239380" y="8563217"/>
            <a:ext cx="45719" cy="57150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磁盘 47"/>
          <p:cNvSpPr/>
          <p:nvPr/>
        </p:nvSpPr>
        <p:spPr>
          <a:xfrm>
            <a:off x="10540372" y="9070903"/>
            <a:ext cx="45719" cy="35719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48"/>
          <p:cNvSpPr/>
          <p:nvPr/>
        </p:nvSpPr>
        <p:spPr>
          <a:xfrm flipH="1">
            <a:off x="10953759" y="8976605"/>
            <a:ext cx="45719" cy="428628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49"/>
          <p:cNvSpPr/>
          <p:nvPr/>
        </p:nvSpPr>
        <p:spPr>
          <a:xfrm rot="5400000">
            <a:off x="10310818" y="8119349"/>
            <a:ext cx="428628" cy="2857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51"/>
          <p:cNvCxnSpPr/>
          <p:nvPr/>
        </p:nvCxnSpPr>
        <p:spPr>
          <a:xfrm rot="5400000">
            <a:off x="8560610" y="6592980"/>
            <a:ext cx="6858000" cy="7143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2222182" y="3628303"/>
            <a:ext cx="14049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图像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矩形 56"/>
          <p:cNvSpPr/>
          <p:nvPr/>
        </p:nvSpPr>
        <p:spPr>
          <a:xfrm>
            <a:off x="12222182" y="5238340"/>
            <a:ext cx="135732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描述子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矩形 57"/>
          <p:cNvSpPr/>
          <p:nvPr/>
        </p:nvSpPr>
        <p:spPr>
          <a:xfrm>
            <a:off x="12222182" y="6843013"/>
            <a:ext cx="214314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码书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矩形 58"/>
          <p:cNvSpPr/>
          <p:nvPr/>
        </p:nvSpPr>
        <p:spPr>
          <a:xfrm>
            <a:off x="12222182" y="8914715"/>
            <a:ext cx="172354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系数直方图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等腰三角形 60"/>
          <p:cNvSpPr/>
          <p:nvPr/>
        </p:nvSpPr>
        <p:spPr>
          <a:xfrm>
            <a:off x="10452104" y="5633329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61"/>
          <p:cNvSpPr/>
          <p:nvPr/>
        </p:nvSpPr>
        <p:spPr>
          <a:xfrm>
            <a:off x="10760084" y="5633329"/>
            <a:ext cx="142876" cy="7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2025330" y="4544855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</a:rPr>
              <a:t>抽取描述子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025330" y="6045053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</a:rPr>
              <a:t>系数表示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025330" y="8045317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3">
                    <a:lumMod val="75000"/>
                  </a:schemeClr>
                </a:solidFill>
              </a:rPr>
              <a:t>量化并汲取</a:t>
            </a:r>
            <a:endParaRPr lang="zh-CN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04" name="图表 53"/>
          <p:cNvGraphicFramePr/>
          <p:nvPr>
            <p:extLst>
              <p:ext uri="{D42A27DB-BD31-4B8C-83A1-F6EECF244321}">
                <p14:modId xmlns:p14="http://schemas.microsoft.com/office/powerpoint/2010/main" val="2893862328"/>
              </p:ext>
            </p:extLst>
          </p:nvPr>
        </p:nvGraphicFramePr>
        <p:xfrm>
          <a:off x="6310290" y="4485559"/>
          <a:ext cx="2286016" cy="5161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5" name="圆角矩形 65"/>
          <p:cNvSpPr/>
          <p:nvPr/>
        </p:nvSpPr>
        <p:spPr>
          <a:xfrm>
            <a:off x="9323386" y="8532125"/>
            <a:ext cx="2357454" cy="142876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右箭头 67"/>
          <p:cNvSpPr/>
          <p:nvPr/>
        </p:nvSpPr>
        <p:spPr>
          <a:xfrm rot="12673591">
            <a:off x="8257516" y="8000027"/>
            <a:ext cx="1060495" cy="64294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38918" y="9414781"/>
            <a:ext cx="461665" cy="428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687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6629400" y="6620242"/>
            <a:ext cx="339494" cy="397144"/>
            <a:chOff x="1766887" y="1833427"/>
            <a:chExt cx="339494" cy="397144"/>
          </a:xfrm>
        </p:grpSpPr>
        <p:sp>
          <p:nvSpPr>
            <p:cNvPr id="5" name="右箭头 5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81600" y="6587982"/>
            <a:ext cx="143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训练图像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87944" y="6587982"/>
            <a:ext cx="144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抽取特征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812466" y="6587982"/>
            <a:ext cx="158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权值学习</a:t>
            </a:r>
            <a:endParaRPr lang="zh-CN" altLang="en-US" sz="2400" dirty="0"/>
          </a:p>
        </p:txBody>
      </p:sp>
      <p:grpSp>
        <p:nvGrpSpPr>
          <p:cNvPr id="10" name="组合 10"/>
          <p:cNvGrpSpPr/>
          <p:nvPr/>
        </p:nvGrpSpPr>
        <p:grpSpPr>
          <a:xfrm>
            <a:off x="8575906" y="6620242"/>
            <a:ext cx="339494" cy="397144"/>
            <a:chOff x="1766887" y="1833427"/>
            <a:chExt cx="339494" cy="397144"/>
          </a:xfrm>
        </p:grpSpPr>
        <p:sp>
          <p:nvSpPr>
            <p:cNvPr id="11" name="右箭头 11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044476" y="748664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码字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8453735"/>
            <a:ext cx="146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测试图像</a:t>
            </a:r>
            <a:endParaRPr lang="zh-CN" altLang="en-US" sz="2400" dirty="0"/>
          </a:p>
        </p:txBody>
      </p:sp>
      <p:grpSp>
        <p:nvGrpSpPr>
          <p:cNvPr id="15" name="组合 15"/>
          <p:cNvGrpSpPr/>
          <p:nvPr/>
        </p:nvGrpSpPr>
        <p:grpSpPr>
          <a:xfrm>
            <a:off x="6705600" y="8485995"/>
            <a:ext cx="339494" cy="397144"/>
            <a:chOff x="1766887" y="1833427"/>
            <a:chExt cx="339494" cy="397144"/>
          </a:xfrm>
        </p:grpSpPr>
        <p:sp>
          <p:nvSpPr>
            <p:cNvPr id="16" name="右箭头 16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grpSp>
        <p:nvGrpSpPr>
          <p:cNvPr id="18" name="组合 18"/>
          <p:cNvGrpSpPr/>
          <p:nvPr/>
        </p:nvGrpSpPr>
        <p:grpSpPr>
          <a:xfrm>
            <a:off x="8575906" y="8485995"/>
            <a:ext cx="339494" cy="397144"/>
            <a:chOff x="1766887" y="1833427"/>
            <a:chExt cx="339494" cy="397144"/>
          </a:xfrm>
        </p:grpSpPr>
        <p:sp>
          <p:nvSpPr>
            <p:cNvPr id="19" name="右箭头 19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996106" y="8453735"/>
            <a:ext cx="147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抽取特征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915400" y="8453735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量化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9400" y="845373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汲取</a:t>
            </a:r>
            <a:endParaRPr lang="zh-CN" altLang="en-US" sz="2400" dirty="0"/>
          </a:p>
        </p:txBody>
      </p:sp>
      <p:grpSp>
        <p:nvGrpSpPr>
          <p:cNvPr id="24" name="组合 24"/>
          <p:cNvGrpSpPr/>
          <p:nvPr/>
        </p:nvGrpSpPr>
        <p:grpSpPr>
          <a:xfrm>
            <a:off x="10210800" y="8485995"/>
            <a:ext cx="339494" cy="397144"/>
            <a:chOff x="1766887" y="1833427"/>
            <a:chExt cx="339494" cy="397144"/>
          </a:xfrm>
        </p:grpSpPr>
        <p:sp>
          <p:nvSpPr>
            <p:cNvPr id="25" name="右箭头 25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963400" y="845373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分类器</a:t>
            </a:r>
            <a:endParaRPr lang="zh-CN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830822" y="8453735"/>
            <a:ext cx="156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置信分数</a:t>
            </a:r>
            <a:endParaRPr lang="zh-CN" altLang="en-US" sz="2400" dirty="0"/>
          </a:p>
        </p:txBody>
      </p:sp>
      <p:grpSp>
        <p:nvGrpSpPr>
          <p:cNvPr id="29" name="组合 29"/>
          <p:cNvGrpSpPr/>
          <p:nvPr/>
        </p:nvGrpSpPr>
        <p:grpSpPr>
          <a:xfrm>
            <a:off x="11714691" y="8485995"/>
            <a:ext cx="339494" cy="397144"/>
            <a:chOff x="1766887" y="1833427"/>
            <a:chExt cx="339494" cy="397144"/>
          </a:xfrm>
        </p:grpSpPr>
        <p:sp>
          <p:nvSpPr>
            <p:cNvPr id="30" name="右箭头 30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grpSp>
        <p:nvGrpSpPr>
          <p:cNvPr id="32" name="组合 32"/>
          <p:cNvGrpSpPr/>
          <p:nvPr/>
        </p:nvGrpSpPr>
        <p:grpSpPr>
          <a:xfrm>
            <a:off x="13330756" y="8485995"/>
            <a:ext cx="339494" cy="397144"/>
            <a:chOff x="1766887" y="1833427"/>
            <a:chExt cx="339494" cy="397144"/>
          </a:xfrm>
        </p:grpSpPr>
        <p:sp>
          <p:nvSpPr>
            <p:cNvPr id="33" name="右箭头 33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右箭头 4"/>
            <p:cNvSpPr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cxnSp>
        <p:nvCxnSpPr>
          <p:cNvPr id="35" name="直接箭头连接符 36"/>
          <p:cNvCxnSpPr>
            <a:stCxn id="13" idx="0"/>
          </p:cNvCxnSpPr>
          <p:nvPr/>
        </p:nvCxnSpPr>
        <p:spPr>
          <a:xfrm flipV="1">
            <a:off x="9473104" y="7130244"/>
            <a:ext cx="794" cy="356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8"/>
          <p:cNvCxnSpPr>
            <a:stCxn id="13" idx="2"/>
          </p:cNvCxnSpPr>
          <p:nvPr/>
        </p:nvCxnSpPr>
        <p:spPr>
          <a:xfrm flipH="1">
            <a:off x="9472312" y="7948305"/>
            <a:ext cx="792" cy="467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大括号 54"/>
          <p:cNvSpPr/>
          <p:nvPr/>
        </p:nvSpPr>
        <p:spPr>
          <a:xfrm rot="5400000">
            <a:off x="9317746" y="7370054"/>
            <a:ext cx="357190" cy="3447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9" name="直接箭头连接符 56"/>
          <p:cNvCxnSpPr/>
          <p:nvPr/>
        </p:nvCxnSpPr>
        <p:spPr>
          <a:xfrm rot="5400000">
            <a:off x="12436077" y="9081689"/>
            <a:ext cx="4278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58724" y="933188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表示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887200" y="933188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分类</a:t>
            </a:r>
            <a:endParaRPr lang="zh-CN" altLang="en-US" sz="2400" dirty="0"/>
          </a:p>
        </p:txBody>
      </p:sp>
      <p:sp>
        <p:nvSpPr>
          <p:cNvPr id="42" name="右大括号 62"/>
          <p:cNvSpPr/>
          <p:nvPr/>
        </p:nvSpPr>
        <p:spPr>
          <a:xfrm rot="16200000">
            <a:off x="7544278" y="4629120"/>
            <a:ext cx="357190" cy="3500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6629400" y="5791200"/>
            <a:ext cx="21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寻</a:t>
            </a:r>
            <a:r>
              <a:rPr lang="zh-CN" altLang="en-US" sz="2400" dirty="0" smtClean="0"/>
              <a:t>找重要码字</a:t>
            </a:r>
            <a:endParaRPr lang="zh-CN" altLang="en-US" sz="2400" dirty="0"/>
          </a:p>
        </p:txBody>
      </p:sp>
      <p:cxnSp>
        <p:nvCxnSpPr>
          <p:cNvPr id="45" name="直接箭头连接符 38"/>
          <p:cNvCxnSpPr/>
          <p:nvPr/>
        </p:nvCxnSpPr>
        <p:spPr>
          <a:xfrm>
            <a:off x="9901732" y="7130244"/>
            <a:ext cx="0" cy="1285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3733800"/>
            <a:ext cx="10058400" cy="5711044"/>
            <a:chOff x="5367324" y="5900732"/>
            <a:chExt cx="2752937" cy="1500198"/>
          </a:xfrm>
        </p:grpSpPr>
        <p:sp>
          <p:nvSpPr>
            <p:cNvPr id="4" name="平行四边形 3"/>
            <p:cNvSpPr/>
            <p:nvPr/>
          </p:nvSpPr>
          <p:spPr>
            <a:xfrm rot="20686843">
              <a:off x="6096881" y="6150002"/>
              <a:ext cx="2023380" cy="930219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alpha val="88000"/>
                </a:schemeClr>
              </a:solidFill>
            </a:ln>
            <a:scene3d>
              <a:camera prst="orthographicFront">
                <a:rot lat="1200000" lon="0" rev="20099999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5"/>
            <p:cNvCxnSpPr/>
            <p:nvPr/>
          </p:nvCxnSpPr>
          <p:spPr>
            <a:xfrm rot="10800000" flipV="1">
              <a:off x="5367324" y="7042946"/>
              <a:ext cx="502448" cy="357984"/>
            </a:xfrm>
            <a:prstGeom prst="straightConnector1">
              <a:avLst/>
            </a:prstGeom>
            <a:ln>
              <a:prstDash val="sysDash"/>
              <a:tailEnd type="arrow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6"/>
            <p:cNvCxnSpPr/>
            <p:nvPr/>
          </p:nvCxnSpPr>
          <p:spPr>
            <a:xfrm rot="5400000" flipH="1" flipV="1">
              <a:off x="5509406" y="6686550"/>
              <a:ext cx="715174" cy="794"/>
            </a:xfrm>
            <a:prstGeom prst="straightConnector1">
              <a:avLst/>
            </a:prstGeom>
            <a:ln>
              <a:prstDash val="sysDash"/>
              <a:tailEnd type="arrow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直接箭头连接符 7"/>
            <p:cNvCxnSpPr/>
            <p:nvPr/>
          </p:nvCxnSpPr>
          <p:spPr>
            <a:xfrm>
              <a:off x="5868978" y="7042152"/>
              <a:ext cx="569916" cy="1588"/>
            </a:xfrm>
            <a:prstGeom prst="straightConnector1">
              <a:avLst/>
            </a:prstGeom>
            <a:ln>
              <a:prstDash val="sysDash"/>
              <a:tailEnd type="arrow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十字星 22"/>
            <p:cNvSpPr/>
            <p:nvPr/>
          </p:nvSpPr>
          <p:spPr>
            <a:xfrm>
              <a:off x="6938960" y="6329360"/>
              <a:ext cx="142876" cy="142876"/>
            </a:xfrm>
            <a:prstGeom prst="star4">
              <a:avLst/>
            </a:prstGeom>
            <a:solidFill>
              <a:srgbClr val="7030A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联系 30"/>
            <p:cNvSpPr/>
            <p:nvPr/>
          </p:nvSpPr>
          <p:spPr>
            <a:xfrm>
              <a:off x="6867522" y="5900732"/>
              <a:ext cx="71438" cy="7143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联系 31"/>
            <p:cNvSpPr/>
            <p:nvPr/>
          </p:nvSpPr>
          <p:spPr>
            <a:xfrm>
              <a:off x="7153274" y="6043608"/>
              <a:ext cx="71438" cy="7143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36"/>
            <p:cNvCxnSpPr/>
            <p:nvPr/>
          </p:nvCxnSpPr>
          <p:spPr>
            <a:xfrm>
              <a:off x="7010400" y="6400800"/>
              <a:ext cx="446486" cy="39290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3"/>
            <p:cNvCxnSpPr/>
            <p:nvPr/>
          </p:nvCxnSpPr>
          <p:spPr>
            <a:xfrm>
              <a:off x="7010400" y="6400800"/>
              <a:ext cx="589362" cy="25003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48"/>
            <p:cNvCxnSpPr>
              <a:endCxn id="10" idx="3"/>
            </p:cNvCxnSpPr>
            <p:nvPr/>
          </p:nvCxnSpPr>
          <p:spPr>
            <a:xfrm rot="5400000" flipH="1" flipV="1">
              <a:off x="6938960" y="6176022"/>
              <a:ext cx="296214" cy="15333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55"/>
            <p:cNvCxnSpPr>
              <a:endCxn id="9" idx="4"/>
            </p:cNvCxnSpPr>
            <p:nvPr/>
          </p:nvCxnSpPr>
          <p:spPr>
            <a:xfrm rot="16200000" flipV="1">
              <a:off x="6742506" y="6132905"/>
              <a:ext cx="428628" cy="1071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联系 64"/>
            <p:cNvSpPr/>
            <p:nvPr/>
          </p:nvSpPr>
          <p:spPr>
            <a:xfrm>
              <a:off x="7581902" y="6615112"/>
              <a:ext cx="71438" cy="7143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联系 65"/>
            <p:cNvSpPr/>
            <p:nvPr/>
          </p:nvSpPr>
          <p:spPr>
            <a:xfrm>
              <a:off x="7439026" y="6757988"/>
              <a:ext cx="71438" cy="7143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联系 66"/>
            <p:cNvSpPr/>
            <p:nvPr/>
          </p:nvSpPr>
          <p:spPr>
            <a:xfrm>
              <a:off x="6724646" y="6757988"/>
              <a:ext cx="71438" cy="7143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67"/>
            <p:cNvSpPr/>
            <p:nvPr/>
          </p:nvSpPr>
          <p:spPr>
            <a:xfrm>
              <a:off x="6438894" y="6543674"/>
              <a:ext cx="71438" cy="7143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68"/>
            <p:cNvSpPr/>
            <p:nvPr/>
          </p:nvSpPr>
          <p:spPr>
            <a:xfrm>
              <a:off x="7653340" y="6043608"/>
              <a:ext cx="71438" cy="7143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6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79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</dc:creator>
  <cp:lastModifiedBy>xin</cp:lastModifiedBy>
  <cp:revision>27</cp:revision>
  <dcterms:created xsi:type="dcterms:W3CDTF">2006-08-16T00:00:00Z</dcterms:created>
  <dcterms:modified xsi:type="dcterms:W3CDTF">2013-02-23T16:39:56Z</dcterms:modified>
</cp:coreProperties>
</file>