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2.wdp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Vinci_face_on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4" y="-37629"/>
            <a:ext cx="2057400" cy="25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4326905" y="119840"/>
            <a:ext cx="1828800" cy="2459182"/>
            <a:chOff x="4876800" y="1600200"/>
            <a:chExt cx="3609975" cy="5029200"/>
          </a:xfrm>
        </p:grpSpPr>
        <p:pic>
          <p:nvPicPr>
            <p:cNvPr id="21" name="Picture 7" descr="lunch-bagtra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3609975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7239000" y="4876800"/>
              <a:ext cx="7620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9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91" t="4288" r="29535" b="88853"/>
            <a:stretch>
              <a:fillRect/>
            </a:stretch>
          </p:blipFill>
          <p:spPr bwMode="auto">
            <a:xfrm>
              <a:off x="6705600" y="2590800"/>
              <a:ext cx="685800" cy="49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7" t="38583" r="43579" b="54558"/>
            <a:stretch>
              <a:fillRect/>
            </a:stretch>
          </p:blipFill>
          <p:spPr bwMode="auto">
            <a:xfrm>
              <a:off x="5334000" y="4953000"/>
              <a:ext cx="685800" cy="49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1" descr="ermi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66" t="15433" r="51772" b="79422"/>
            <a:stretch>
              <a:fillRect/>
            </a:stretch>
          </p:blipFill>
          <p:spPr bwMode="auto">
            <a:xfrm>
              <a:off x="7010400" y="3962400"/>
              <a:ext cx="6096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14577" r="31876" b="79422"/>
            <a:stretch>
              <a:fillRect/>
            </a:stretch>
          </p:blipFill>
          <p:spPr bwMode="auto">
            <a:xfrm>
              <a:off x="6096000" y="4038600"/>
              <a:ext cx="6096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3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1" t="32582" r="31876" b="62274"/>
            <a:stretch>
              <a:fillRect/>
            </a:stretch>
          </p:blipFill>
          <p:spPr bwMode="auto">
            <a:xfrm>
              <a:off x="6934200" y="5715000"/>
              <a:ext cx="76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27437" r="31876" b="67418"/>
            <a:stretch>
              <a:fillRect/>
            </a:stretch>
          </p:blipFill>
          <p:spPr bwMode="auto">
            <a:xfrm>
              <a:off x="7162800" y="3276600"/>
              <a:ext cx="6096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5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2" t="23151" r="31876" b="71706"/>
            <a:stretch>
              <a:fillRect/>
            </a:stretch>
          </p:blipFill>
          <p:spPr bwMode="auto">
            <a:xfrm>
              <a:off x="6400800" y="4800600"/>
              <a:ext cx="5334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58" t="24008" r="45920" b="63130"/>
            <a:stretch>
              <a:fillRect/>
            </a:stretch>
          </p:blipFill>
          <p:spPr bwMode="auto">
            <a:xfrm>
              <a:off x="6019800" y="2667000"/>
              <a:ext cx="4572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7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5791200" y="5638800"/>
              <a:ext cx="7620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1609125" y="-53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图像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558520" y="-502622"/>
            <a:ext cx="198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Bag-of-Words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505200" y="-444915"/>
            <a:ext cx="667949" cy="346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505200" y="950540"/>
            <a:ext cx="667949" cy="346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58449" y="2771120"/>
            <a:ext cx="5999551" cy="381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xin\thesis\XinGuo\pics\tree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9" y="3048000"/>
            <a:ext cx="2418151" cy="15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in\thesis\XinGuo\pics\deser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9" y="6265003"/>
            <a:ext cx="2418151" cy="14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in\thesis\XinGuo\pics\tree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9" y="4630292"/>
            <a:ext cx="2418151" cy="15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in\thesis\XinGuo\pics\tree_2_hist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2656" r="909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14" y="2790170"/>
            <a:ext cx="2552274" cy="19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in\thesis\XinGuo\pics\desert_hist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196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891854"/>
            <a:ext cx="2590800" cy="1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xin\thesis\XinGuo\pics\tree_1_his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14" y="4456777"/>
            <a:ext cx="2547724" cy="1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ight Arrow 50"/>
          <p:cNvSpPr/>
          <p:nvPr/>
        </p:nvSpPr>
        <p:spPr>
          <a:xfrm>
            <a:off x="3579935" y="3572442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3579935" y="6799778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79935" y="5239049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</dc:creator>
  <cp:lastModifiedBy>xin</cp:lastModifiedBy>
  <cp:revision>13</cp:revision>
  <dcterms:created xsi:type="dcterms:W3CDTF">2006-08-16T00:00:00Z</dcterms:created>
  <dcterms:modified xsi:type="dcterms:W3CDTF">2013-02-22T09:22:29Z</dcterms:modified>
</cp:coreProperties>
</file>