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08" autoAdjust="0"/>
  </p:normalViewPr>
  <p:slideViewPr>
    <p:cSldViewPr>
      <p:cViewPr>
        <p:scale>
          <a:sx n="75" d="100"/>
          <a:sy n="75" d="100"/>
        </p:scale>
        <p:origin x="-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26700;&#38754;\&#26032;&#24314;%20Microsoft%20Office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bar"/>
        <c:grouping val="clustered"/>
        <c:ser>
          <c:idx val="0"/>
          <c:order val="0"/>
          <c:val>
            <c:numRef>
              <c:f>Sheet1!$A$1:$A$100</c:f>
              <c:numCache>
                <c:formatCode>General</c:formatCode>
                <c:ptCount val="100"/>
                <c:pt idx="0">
                  <c:v>0.15726121397236006</c:v>
                </c:pt>
                <c:pt idx="1">
                  <c:v>1.1756289220147501E-2</c:v>
                </c:pt>
                <c:pt idx="2">
                  <c:v>1.41291287803043E-2</c:v>
                </c:pt>
                <c:pt idx="3">
                  <c:v>4.645717847756408E-2</c:v>
                </c:pt>
                <c:pt idx="4">
                  <c:v>0.69901993545307706</c:v>
                </c:pt>
                <c:pt idx="5">
                  <c:v>1.28505944279424E-2</c:v>
                </c:pt>
                <c:pt idx="6">
                  <c:v>1.6080394355430603E-2</c:v>
                </c:pt>
                <c:pt idx="7">
                  <c:v>0.21267796692607596</c:v>
                </c:pt>
                <c:pt idx="8">
                  <c:v>2.0452852020254302E-2</c:v>
                </c:pt>
                <c:pt idx="9">
                  <c:v>0</c:v>
                </c:pt>
                <c:pt idx="10">
                  <c:v>3.5047016576640611E-2</c:v>
                </c:pt>
                <c:pt idx="11">
                  <c:v>0.13609855653944603</c:v>
                </c:pt>
                <c:pt idx="12">
                  <c:v>0.24890911782322406</c:v>
                </c:pt>
                <c:pt idx="13">
                  <c:v>5.5879138571241493E-2</c:v>
                </c:pt>
                <c:pt idx="14">
                  <c:v>0.30292980700376804</c:v>
                </c:pt>
                <c:pt idx="15">
                  <c:v>4.8544863589276288E-2</c:v>
                </c:pt>
                <c:pt idx="16">
                  <c:v>1.0669763841196899E-2</c:v>
                </c:pt>
                <c:pt idx="17">
                  <c:v>0.28972422708143297</c:v>
                </c:pt>
                <c:pt idx="18">
                  <c:v>0.10924015171701702</c:v>
                </c:pt>
                <c:pt idx="19">
                  <c:v>4.658566636455288</c:v>
                </c:pt>
                <c:pt idx="20">
                  <c:v>1.6089207955690497E-2</c:v>
                </c:pt>
                <c:pt idx="21">
                  <c:v>0.19607810378264001</c:v>
                </c:pt>
                <c:pt idx="22">
                  <c:v>0.30985772531481409</c:v>
                </c:pt>
                <c:pt idx="23">
                  <c:v>1.6791875830975703E-2</c:v>
                </c:pt>
                <c:pt idx="24">
                  <c:v>0.85404641859741914</c:v>
                </c:pt>
                <c:pt idx="25">
                  <c:v>3.7120200063412405E-4</c:v>
                </c:pt>
                <c:pt idx="26">
                  <c:v>3.0896174912680499E-2</c:v>
                </c:pt>
                <c:pt idx="27">
                  <c:v>4.9299149922279496E-2</c:v>
                </c:pt>
                <c:pt idx="28">
                  <c:v>6.9971217283417202</c:v>
                </c:pt>
                <c:pt idx="29">
                  <c:v>7.9292422302933208E-2</c:v>
                </c:pt>
                <c:pt idx="30">
                  <c:v>2.4835828145226606E-2</c:v>
                </c:pt>
                <c:pt idx="31">
                  <c:v>0.20392194019745402</c:v>
                </c:pt>
                <c:pt idx="32">
                  <c:v>7.2373346256753721E-2</c:v>
                </c:pt>
                <c:pt idx="33">
                  <c:v>3.3289854888751302E-2</c:v>
                </c:pt>
                <c:pt idx="34">
                  <c:v>4.0440076258137001</c:v>
                </c:pt>
                <c:pt idx="35">
                  <c:v>2.7971461179476804E-2</c:v>
                </c:pt>
                <c:pt idx="36">
                  <c:v>1.3112550987254799</c:v>
                </c:pt>
                <c:pt idx="37">
                  <c:v>4.4642503935342109E-2</c:v>
                </c:pt>
                <c:pt idx="38">
                  <c:v>0.41637426482075612</c:v>
                </c:pt>
                <c:pt idx="39">
                  <c:v>1.9071489881460905E-2</c:v>
                </c:pt>
                <c:pt idx="40">
                  <c:v>1.0767743246032802</c:v>
                </c:pt>
                <c:pt idx="41">
                  <c:v>1.85963596042403</c:v>
                </c:pt>
                <c:pt idx="42">
                  <c:v>1.3828294920414598E-2</c:v>
                </c:pt>
                <c:pt idx="43">
                  <c:v>0</c:v>
                </c:pt>
                <c:pt idx="44">
                  <c:v>4.1775528962008694</c:v>
                </c:pt>
                <c:pt idx="45">
                  <c:v>2.29649544936201</c:v>
                </c:pt>
                <c:pt idx="46">
                  <c:v>0.23867476352085099</c:v>
                </c:pt>
                <c:pt idx="47">
                  <c:v>0.17598064854321699</c:v>
                </c:pt>
                <c:pt idx="48">
                  <c:v>0.31920482627957003</c:v>
                </c:pt>
                <c:pt idx="49">
                  <c:v>1.8578413313668701E-2</c:v>
                </c:pt>
                <c:pt idx="50">
                  <c:v>3.773654294263331E-2</c:v>
                </c:pt>
                <c:pt idx="51">
                  <c:v>0.47713811715659993</c:v>
                </c:pt>
                <c:pt idx="52">
                  <c:v>0.35401271550291408</c:v>
                </c:pt>
                <c:pt idx="53">
                  <c:v>0.23258389264544699</c:v>
                </c:pt>
                <c:pt idx="54">
                  <c:v>0.33283592157203606</c:v>
                </c:pt>
                <c:pt idx="55">
                  <c:v>0.13898943154477705</c:v>
                </c:pt>
                <c:pt idx="56">
                  <c:v>8.34385314159269E-2</c:v>
                </c:pt>
                <c:pt idx="57">
                  <c:v>0.15989695019774305</c:v>
                </c:pt>
                <c:pt idx="58">
                  <c:v>3.5578723019668505E-3</c:v>
                </c:pt>
                <c:pt idx="59">
                  <c:v>9.429656180589413E-2</c:v>
                </c:pt>
                <c:pt idx="60">
                  <c:v>1.8749908947816602E-2</c:v>
                </c:pt>
                <c:pt idx="61">
                  <c:v>8.2781501169350513E-2</c:v>
                </c:pt>
                <c:pt idx="62">
                  <c:v>0.24273141390091099</c:v>
                </c:pt>
                <c:pt idx="63">
                  <c:v>0.12479040768773302</c:v>
                </c:pt>
                <c:pt idx="64">
                  <c:v>0.23896547509484903</c:v>
                </c:pt>
                <c:pt idx="65">
                  <c:v>5.3615739258615805E-2</c:v>
                </c:pt>
                <c:pt idx="66">
                  <c:v>1.4016557138756399E-2</c:v>
                </c:pt>
                <c:pt idx="67">
                  <c:v>0.59611688918787187</c:v>
                </c:pt>
                <c:pt idx="68">
                  <c:v>0.20185084999521996</c:v>
                </c:pt>
                <c:pt idx="69">
                  <c:v>6.7729947625326109E-3</c:v>
                </c:pt>
                <c:pt idx="70">
                  <c:v>0.45247054570021406</c:v>
                </c:pt>
                <c:pt idx="71">
                  <c:v>0.67330479202890414</c:v>
                </c:pt>
                <c:pt idx="72">
                  <c:v>1.2210177032203799</c:v>
                </c:pt>
                <c:pt idx="73">
                  <c:v>0.24530517766517901</c:v>
                </c:pt>
                <c:pt idx="74">
                  <c:v>9.6324953901361407E-2</c:v>
                </c:pt>
                <c:pt idx="75">
                  <c:v>1.0236636807083299E-3</c:v>
                </c:pt>
                <c:pt idx="76">
                  <c:v>0.14476706838234402</c:v>
                </c:pt>
                <c:pt idx="77">
                  <c:v>0.50289150365897206</c:v>
                </c:pt>
                <c:pt idx="78">
                  <c:v>6.3217367114497998E-3</c:v>
                </c:pt>
                <c:pt idx="79">
                  <c:v>0.14089512885451896</c:v>
                </c:pt>
                <c:pt idx="80">
                  <c:v>1.6233763831034899E-2</c:v>
                </c:pt>
                <c:pt idx="81">
                  <c:v>0.11318486727358301</c:v>
                </c:pt>
                <c:pt idx="82">
                  <c:v>1.9166051363875203</c:v>
                </c:pt>
                <c:pt idx="83">
                  <c:v>1.6690529241764906E-2</c:v>
                </c:pt>
                <c:pt idx="84">
                  <c:v>4.9958335518048003</c:v>
                </c:pt>
                <c:pt idx="85">
                  <c:v>0.25424028926000802</c:v>
                </c:pt>
                <c:pt idx="86">
                  <c:v>8.1233799529416006E-3</c:v>
                </c:pt>
                <c:pt idx="87">
                  <c:v>7.2843759191067906E-2</c:v>
                </c:pt>
                <c:pt idx="88">
                  <c:v>9.921678542770708E-2</c:v>
                </c:pt>
                <c:pt idx="89">
                  <c:v>2.1743220900109703E-2</c:v>
                </c:pt>
                <c:pt idx="90">
                  <c:v>0.37176114210541</c:v>
                </c:pt>
                <c:pt idx="91">
                  <c:v>5.5781560231609895</c:v>
                </c:pt>
                <c:pt idx="92">
                  <c:v>0.21169675781389199</c:v>
                </c:pt>
                <c:pt idx="93">
                  <c:v>0.21133300559783205</c:v>
                </c:pt>
                <c:pt idx="94">
                  <c:v>0.3911100453322961</c:v>
                </c:pt>
                <c:pt idx="95">
                  <c:v>3.9252302280177506E-3</c:v>
                </c:pt>
                <c:pt idx="96">
                  <c:v>0.11559316914810201</c:v>
                </c:pt>
                <c:pt idx="97">
                  <c:v>4.225392091571091E-2</c:v>
                </c:pt>
                <c:pt idx="98">
                  <c:v>0.34853280182347607</c:v>
                </c:pt>
                <c:pt idx="99">
                  <c:v>0.160721948442654</c:v>
                </c:pt>
              </c:numCache>
            </c:numRef>
          </c:val>
        </c:ser>
        <c:axId val="82003840"/>
        <c:axId val="82030592"/>
      </c:barChart>
      <c:catAx>
        <c:axId val="82003840"/>
        <c:scaling>
          <c:orientation val="maxMin"/>
        </c:scaling>
        <c:axPos val="l"/>
        <c:title>
          <c:tx>
            <c:rich>
              <a:bodyPr rot="5400000" vert="horz"/>
              <a:lstStyle/>
              <a:p>
                <a:pPr>
                  <a:defRPr sz="1600" b="0"/>
                </a:pPr>
                <a:r>
                  <a:rPr lang="en-US" altLang="en-US" sz="1600" b="0"/>
                  <a:t>Histogram</a:t>
                </a:r>
              </a:p>
            </c:rich>
          </c:tx>
          <c:layout>
            <c:manualLayout>
              <c:xMode val="edge"/>
              <c:yMode val="edge"/>
              <c:x val="2.982456346350074E-2"/>
              <c:y val="0.42531147888924203"/>
            </c:manualLayout>
          </c:layout>
        </c:title>
        <c:tickLblPos val="nextTo"/>
        <c:crossAx val="82030592"/>
        <c:crosses val="autoZero"/>
        <c:auto val="1"/>
        <c:lblAlgn val="ctr"/>
        <c:lblOffset val="100"/>
        <c:tickLblSkip val="5"/>
        <c:tickMarkSkip val="5"/>
      </c:catAx>
      <c:valAx>
        <c:axId val="82030592"/>
        <c:scaling>
          <c:orientation val="minMax"/>
        </c:scaling>
        <c:axPos val="t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altLang="zh-CN" sz="1600" b="0"/>
                  <a:t>Coefficents</a:t>
                </a:r>
                <a:endParaRPr lang="zh-CN" altLang="en-US" sz="1600" b="0"/>
              </a:p>
            </c:rich>
          </c:tx>
          <c:layout>
            <c:manualLayout>
              <c:xMode val="edge"/>
              <c:yMode val="edge"/>
              <c:x val="0.43207434685181473"/>
              <c:y val="3.5006435361185619E-2"/>
            </c:manualLayout>
          </c:layout>
        </c:title>
        <c:numFmt formatCode="General" sourceLinked="1"/>
        <c:tickLblPos val="nextTo"/>
        <c:crossAx val="82003840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914DE-BE5E-4751-92D0-66EAEFDD671B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E3BF-9D7E-4DFD-90B6-1D06AA8D32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E3BF-9D7E-4DFD-90B6-1D06AA8D320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8665-A456-4A11-A930-3FE33B10D53F}" type="datetimeFigureOut">
              <a:rPr lang="zh-CN" altLang="en-US" smtClean="0"/>
              <a:pPr/>
              <a:t>2012-3-8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CDC5-016E-474E-8549-F47A2BFF0C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20686843">
            <a:off x="2729789" y="2106634"/>
            <a:ext cx="2023380" cy="930219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alpha val="88000"/>
              </a:schemeClr>
            </a:solidFill>
          </a:ln>
          <a:scene3d>
            <a:camera prst="orthographicFront">
              <a:rot lat="1200000" lon="0" rev="200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2000232" y="2999578"/>
            <a:ext cx="502448" cy="357984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 flipH="1" flipV="1">
            <a:off x="2142314" y="2643182"/>
            <a:ext cx="715174" cy="794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01886" y="2998784"/>
            <a:ext cx="569916" cy="1588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十字星 22"/>
          <p:cNvSpPr/>
          <p:nvPr/>
        </p:nvSpPr>
        <p:spPr>
          <a:xfrm>
            <a:off x="3571868" y="2285992"/>
            <a:ext cx="142876" cy="142876"/>
          </a:xfrm>
          <a:prstGeom prst="star4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00430" y="1857364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786182" y="2000240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3643308" y="2357432"/>
            <a:ext cx="446486" cy="3929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643308" y="2357432"/>
            <a:ext cx="589362" cy="2500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2" idx="3"/>
          </p:cNvCxnSpPr>
          <p:nvPr/>
        </p:nvCxnSpPr>
        <p:spPr>
          <a:xfrm rot="5400000" flipH="1" flipV="1">
            <a:off x="3571868" y="2132654"/>
            <a:ext cx="296214" cy="1533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31" idx="4"/>
          </p:cNvCxnSpPr>
          <p:nvPr/>
        </p:nvCxnSpPr>
        <p:spPr>
          <a:xfrm rot="16200000" flipV="1">
            <a:off x="3375414" y="2089537"/>
            <a:ext cx="428628" cy="107158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联系 64"/>
          <p:cNvSpPr/>
          <p:nvPr/>
        </p:nvSpPr>
        <p:spPr>
          <a:xfrm>
            <a:off x="4214810" y="2571744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联系 65"/>
          <p:cNvSpPr/>
          <p:nvPr/>
        </p:nvSpPr>
        <p:spPr>
          <a:xfrm>
            <a:off x="4071934" y="2714620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联系 66"/>
          <p:cNvSpPr/>
          <p:nvPr/>
        </p:nvSpPr>
        <p:spPr>
          <a:xfrm>
            <a:off x="3357554" y="2714620"/>
            <a:ext cx="71438" cy="71438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联系 67"/>
          <p:cNvSpPr/>
          <p:nvPr/>
        </p:nvSpPr>
        <p:spPr>
          <a:xfrm>
            <a:off x="3071802" y="2500306"/>
            <a:ext cx="71438" cy="71438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4286248" y="2000240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ASCAL\VOC\2007\test\VOC2007\JPEGImages\0000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76204"/>
            <a:ext cx="1000132" cy="544071"/>
          </a:xfrm>
          <a:prstGeom prst="rect">
            <a:avLst/>
          </a:prstGeom>
          <a:noFill/>
        </p:spPr>
      </p:pic>
      <p:pic>
        <p:nvPicPr>
          <p:cNvPr id="1027" name="Picture 3" descr="E:\PASCAL\VOC\2007\test\VOC2007\JPEGImages\0006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419080"/>
            <a:ext cx="1000132" cy="548459"/>
          </a:xfrm>
          <a:prstGeom prst="rect">
            <a:avLst/>
          </a:prstGeom>
          <a:noFill/>
        </p:spPr>
      </p:pic>
      <p:pic>
        <p:nvPicPr>
          <p:cNvPr id="1028" name="Picture 4" descr="E:\PASCAL\VOC\2007\test\VOC2007\JPEGImages\00066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633394"/>
            <a:ext cx="1000132" cy="5484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右箭头 6"/>
          <p:cNvSpPr/>
          <p:nvPr/>
        </p:nvSpPr>
        <p:spPr>
          <a:xfrm rot="5400000">
            <a:off x="4286248" y="1347750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3500430" y="3348014"/>
            <a:ext cx="2071702" cy="128588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3504" y="990584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. . .</a:t>
            </a:r>
            <a:endParaRPr lang="zh-CN" altLang="en-US" sz="2800" b="1" i="1" dirty="0"/>
          </a:p>
        </p:txBody>
      </p:sp>
      <p:sp>
        <p:nvSpPr>
          <p:cNvPr id="19" name="椭圆 18"/>
          <p:cNvSpPr/>
          <p:nvPr/>
        </p:nvSpPr>
        <p:spPr>
          <a:xfrm>
            <a:off x="3929058" y="37766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000496" y="413383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86248" y="39195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72000" y="370520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86314" y="39195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72000" y="420527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86380" y="40623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00628" y="420527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3428992" y="5419716"/>
            <a:ext cx="2071702" cy="128588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857620" y="584834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00496" y="620553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214810" y="599122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00562" y="563403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714876" y="599122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500562" y="627697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14942" y="613409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929190" y="627697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3872860" y="5514014"/>
            <a:ext cx="45719" cy="285752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4286248" y="2967964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43306" y="1857364"/>
            <a:ext cx="1714512" cy="928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4143372" y="2219316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135434" y="2433630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4143372" y="2005002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4429124" y="2219316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4714876" y="2005002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4714876" y="2219316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4429124" y="2005002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磁盘 45"/>
          <p:cNvSpPr/>
          <p:nvPr/>
        </p:nvSpPr>
        <p:spPr>
          <a:xfrm>
            <a:off x="4008116" y="6014080"/>
            <a:ext cx="45719" cy="142876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4214810" y="5363518"/>
            <a:ext cx="45719" cy="5715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磁盘 47"/>
          <p:cNvSpPr/>
          <p:nvPr/>
        </p:nvSpPr>
        <p:spPr>
          <a:xfrm>
            <a:off x="4515802" y="5871204"/>
            <a:ext cx="45719" cy="35719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磁盘 48"/>
          <p:cNvSpPr/>
          <p:nvPr/>
        </p:nvSpPr>
        <p:spPr>
          <a:xfrm flipH="1">
            <a:off x="4929189" y="5776906"/>
            <a:ext cx="45719" cy="42862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5400000">
            <a:off x="4286248" y="4919650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2536040" y="3393281"/>
            <a:ext cx="6858000" cy="7143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7612" y="428604"/>
            <a:ext cx="14049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/>
              <a:t>Images</a:t>
            </a:r>
            <a:endParaRPr lang="zh-CN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6197612" y="2038641"/>
            <a:ext cx="135732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/>
              <a:t>Features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6197612" y="3643314"/>
            <a:ext cx="21431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/>
              <a:t>Visual Words</a:t>
            </a: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6197612" y="5715016"/>
            <a:ext cx="300223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dirty="0" smtClean="0"/>
              <a:t>Coefficients Histogram</a:t>
            </a:r>
            <a:endParaRPr lang="zh-CN" altLang="en-US" sz="2400" dirty="0"/>
          </a:p>
        </p:txBody>
      </p:sp>
      <p:sp>
        <p:nvSpPr>
          <p:cNvPr id="61" name="等腰三角形 60"/>
          <p:cNvSpPr/>
          <p:nvPr/>
        </p:nvSpPr>
        <p:spPr>
          <a:xfrm>
            <a:off x="4427534" y="2433630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4735514" y="2433630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000760" y="134515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 feature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00760" y="284535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Sparse representation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00760" y="484561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Compute histogram</a:t>
            </a:r>
            <a:endParaRPr lang="zh-CN" altLang="en-US" dirty="0"/>
          </a:p>
        </p:txBody>
      </p:sp>
      <p:graphicFrame>
        <p:nvGraphicFramePr>
          <p:cNvPr id="54" name="图表 53"/>
          <p:cNvGraphicFramePr/>
          <p:nvPr/>
        </p:nvGraphicFramePr>
        <p:xfrm>
          <a:off x="285720" y="1285860"/>
          <a:ext cx="2286016" cy="5161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6" name="圆角矩形 65"/>
          <p:cNvSpPr/>
          <p:nvPr/>
        </p:nvSpPr>
        <p:spPr>
          <a:xfrm>
            <a:off x="3298816" y="5332426"/>
            <a:ext cx="2357454" cy="142876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12673591">
            <a:off x="2232946" y="4800328"/>
            <a:ext cx="1060495" cy="64294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14348" y="6215082"/>
            <a:ext cx="461665" cy="428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43042" y="1410453"/>
            <a:ext cx="339494" cy="397144"/>
            <a:chOff x="1766887" y="1833427"/>
            <a:chExt cx="339494" cy="397144"/>
          </a:xfrm>
        </p:grpSpPr>
        <p:sp>
          <p:nvSpPr>
            <p:cNvPr id="6" name="右箭头 5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7158" y="128586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</a:t>
            </a:r>
            <a:r>
              <a:rPr lang="en-US" altLang="zh-CN" dirty="0" smtClean="0"/>
              <a:t> </a:t>
            </a:r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4546" y="128586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9058" y="128586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Weight Learning 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357554" y="1410453"/>
            <a:ext cx="339494" cy="397144"/>
            <a:chOff x="1766887" y="1833427"/>
            <a:chExt cx="339494" cy="397144"/>
          </a:xfrm>
        </p:grpSpPr>
        <p:sp>
          <p:nvSpPr>
            <p:cNvPr id="12" name="右箭头 11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29058" y="221455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Visual Words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00037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Sample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43042" y="3124965"/>
            <a:ext cx="339494" cy="397144"/>
            <a:chOff x="1766887" y="1833427"/>
            <a:chExt cx="339494" cy="397144"/>
          </a:xfrm>
        </p:grpSpPr>
        <p:sp>
          <p:nvSpPr>
            <p:cNvPr id="17" name="右箭头 16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57554" y="3124965"/>
            <a:ext cx="339494" cy="397144"/>
            <a:chOff x="1766887" y="1833427"/>
            <a:chExt cx="339494" cy="397144"/>
          </a:xfrm>
        </p:grpSpPr>
        <p:sp>
          <p:nvSpPr>
            <p:cNvPr id="20" name="右箭头 19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43108" y="300037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29044" y="313887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Quantization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40408" y="3138871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Pooling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304076" y="3124965"/>
            <a:ext cx="339494" cy="397144"/>
            <a:chOff x="1766887" y="1833427"/>
            <a:chExt cx="339494" cy="397144"/>
          </a:xfrm>
        </p:grpSpPr>
        <p:sp>
          <p:nvSpPr>
            <p:cNvPr id="26" name="右箭头 25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143768" y="3138871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Classifiers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15404" y="3138871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Confidence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715140" y="3124965"/>
            <a:ext cx="339494" cy="397144"/>
            <a:chOff x="1766887" y="1833427"/>
            <a:chExt cx="339494" cy="397144"/>
          </a:xfrm>
        </p:grpSpPr>
        <p:sp>
          <p:nvSpPr>
            <p:cNvPr id="31" name="右箭头 30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15338" y="3124965"/>
            <a:ext cx="339494" cy="397144"/>
            <a:chOff x="1766887" y="1833427"/>
            <a:chExt cx="339494" cy="397144"/>
          </a:xfrm>
        </p:grpSpPr>
        <p:sp>
          <p:nvSpPr>
            <p:cNvPr id="34" name="右箭头 33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cxnSp>
        <p:nvCxnSpPr>
          <p:cNvPr id="37" name="直接箭头连接符 36"/>
          <p:cNvCxnSpPr>
            <a:stCxn id="14" idx="0"/>
          </p:cNvCxnSpPr>
          <p:nvPr/>
        </p:nvCxnSpPr>
        <p:spPr>
          <a:xfrm rot="5400000" flipH="1" flipV="1">
            <a:off x="4179091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2"/>
          </p:cNvCxnSpPr>
          <p:nvPr/>
        </p:nvCxnSpPr>
        <p:spPr>
          <a:xfrm rot="5400000">
            <a:off x="4216505" y="3002066"/>
            <a:ext cx="2823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16200000" flipH="1">
            <a:off x="4071934" y="2285992"/>
            <a:ext cx="1571636" cy="142876"/>
          </a:xfrm>
          <a:prstGeom prst="bentConnector3">
            <a:avLst>
              <a:gd name="adj1" fmla="val -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大括号 54"/>
          <p:cNvSpPr/>
          <p:nvPr/>
        </p:nvSpPr>
        <p:spPr>
          <a:xfrm rot="5400000">
            <a:off x="4214810" y="2071678"/>
            <a:ext cx="357190" cy="3500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rot="5400000">
            <a:off x="7430711" y="3785793"/>
            <a:ext cx="427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43306" y="40598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Representing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29454" y="405980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63" name="右大括号 62"/>
          <p:cNvSpPr/>
          <p:nvPr/>
        </p:nvSpPr>
        <p:spPr>
          <a:xfrm rot="16200000">
            <a:off x="2428860" y="-642966"/>
            <a:ext cx="357190" cy="3500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714480" y="5714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Find domain bins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40</Words>
  <Application>Microsoft Office PowerPoint</Application>
  <PresentationFormat>全屏显示(4:3)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GuoXin</dc:creator>
  <cp:lastModifiedBy>GuoXin</cp:lastModifiedBy>
  <cp:revision>22</cp:revision>
  <dcterms:created xsi:type="dcterms:W3CDTF">2012-03-01T15:28:14Z</dcterms:created>
  <dcterms:modified xsi:type="dcterms:W3CDTF">2012-03-08T15:22:01Z</dcterms:modified>
</cp:coreProperties>
</file>