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4"/>
  </p:sldMasterIdLst>
  <p:notesMasterIdLst>
    <p:notesMasterId r:id="rId15"/>
  </p:notesMasterIdLst>
  <p:handoutMasterIdLst>
    <p:handoutMasterId r:id="rId16"/>
  </p:handoutMasterIdLst>
  <p:sldIdLst>
    <p:sldId id="334" r:id="rId5"/>
    <p:sldId id="316" r:id="rId6"/>
    <p:sldId id="350" r:id="rId7"/>
    <p:sldId id="343" r:id="rId8"/>
    <p:sldId id="342" r:id="rId9"/>
    <p:sldId id="351" r:id="rId10"/>
    <p:sldId id="328" r:id="rId11"/>
    <p:sldId id="324" r:id="rId12"/>
    <p:sldId id="352" r:id="rId13"/>
    <p:sldId id="34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D943E32-6C87-4569-95F9-8704D1034C0D}">
          <p14:sldIdLst>
            <p14:sldId id="334"/>
            <p14:sldId id="316"/>
            <p14:sldId id="350"/>
            <p14:sldId id="343"/>
            <p14:sldId id="342"/>
            <p14:sldId id="351"/>
            <p14:sldId id="328"/>
            <p14:sldId id="324"/>
            <p14:sldId id="352"/>
            <p14:sldId id="349"/>
          </p14:sldIdLst>
        </p14:section>
      </p14:sectionLst>
    </p:ex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84967" autoAdjust="0"/>
  </p:normalViewPr>
  <p:slideViewPr>
    <p:cSldViewPr snapToGrid="0">
      <p:cViewPr varScale="1">
        <p:scale>
          <a:sx n="159" d="100"/>
          <a:sy n="159" d="100"/>
        </p:scale>
        <p:origin x="306" y="138"/>
      </p:cViewPr>
      <p:guideLst>
        <p:guide orient="horz" pos="1392"/>
        <p:guide pos="7056"/>
        <p:guide orient="horz" pos="3168"/>
      </p:guideLst>
    </p:cSldViewPr>
  </p:slideViewPr>
  <p:outlineViewPr>
    <p:cViewPr>
      <p:scale>
        <a:sx n="33" d="100"/>
        <a:sy n="33" d="100"/>
      </p:scale>
      <p:origin x="0" y="-1103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5/6/2024</a:t>
            </a:fld>
            <a:endParaRPr lang="en-US" dirty="0"/>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dirty="0"/>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5/6/2024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a:t>
            </a:fld>
            <a:endParaRPr lang="en-US" dirty="0"/>
          </a:p>
        </p:txBody>
      </p:sp>
    </p:spTree>
    <p:extLst>
      <p:ext uri="{BB962C8B-B14F-4D97-AF65-F5344CB8AC3E}">
        <p14:creationId xmlns:p14="http://schemas.microsoft.com/office/powerpoint/2010/main" val="1801796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a:t>
            </a:fld>
            <a:endParaRPr lang="en-US" dirty="0"/>
          </a:p>
        </p:txBody>
      </p:sp>
    </p:spTree>
    <p:extLst>
      <p:ext uri="{BB962C8B-B14F-4D97-AF65-F5344CB8AC3E}">
        <p14:creationId xmlns:p14="http://schemas.microsoft.com/office/powerpoint/2010/main" val="3466773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4</a:t>
            </a:fld>
            <a:endParaRPr lang="en-US" dirty="0"/>
          </a:p>
        </p:txBody>
      </p:sp>
    </p:spTree>
    <p:extLst>
      <p:ext uri="{BB962C8B-B14F-4D97-AF65-F5344CB8AC3E}">
        <p14:creationId xmlns:p14="http://schemas.microsoft.com/office/powerpoint/2010/main" val="4010776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5</a:t>
            </a:fld>
            <a:endParaRPr lang="en-US" dirty="0"/>
          </a:p>
        </p:txBody>
      </p:sp>
    </p:spTree>
    <p:extLst>
      <p:ext uri="{BB962C8B-B14F-4D97-AF65-F5344CB8AC3E}">
        <p14:creationId xmlns:p14="http://schemas.microsoft.com/office/powerpoint/2010/main" val="3899010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7</a:t>
            </a:fld>
            <a:endParaRPr lang="en-US" dirty="0"/>
          </a:p>
        </p:txBody>
      </p:sp>
    </p:spTree>
    <p:extLst>
      <p:ext uri="{BB962C8B-B14F-4D97-AF65-F5344CB8AC3E}">
        <p14:creationId xmlns:p14="http://schemas.microsoft.com/office/powerpoint/2010/main" val="373993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8</a:t>
            </a:fld>
            <a:endParaRPr lang="en-US" dirty="0"/>
          </a:p>
        </p:txBody>
      </p:sp>
    </p:spTree>
    <p:extLst>
      <p:ext uri="{BB962C8B-B14F-4D97-AF65-F5344CB8AC3E}">
        <p14:creationId xmlns:p14="http://schemas.microsoft.com/office/powerpoint/2010/main" val="2159706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9</a:t>
            </a:fld>
            <a:endParaRPr lang="en-US" dirty="0"/>
          </a:p>
        </p:txBody>
      </p:sp>
    </p:spTree>
    <p:extLst>
      <p:ext uri="{BB962C8B-B14F-4D97-AF65-F5344CB8AC3E}">
        <p14:creationId xmlns:p14="http://schemas.microsoft.com/office/powerpoint/2010/main" val="818727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10</a:t>
            </a:fld>
            <a:endParaRPr lang="en-US" dirty="0"/>
          </a:p>
        </p:txBody>
      </p:sp>
    </p:spTree>
    <p:extLst>
      <p:ext uri="{BB962C8B-B14F-4D97-AF65-F5344CB8AC3E}">
        <p14:creationId xmlns:p14="http://schemas.microsoft.com/office/powerpoint/2010/main" val="3613364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anchor="b"/>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8161510"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1280159" y="640080"/>
            <a:ext cx="4815836" cy="2103120"/>
          </a:xfrm>
        </p:spPr>
        <p:txBody>
          <a:bodyPr lIns="0" tIns="0" rIns="0" bIns="0" anchor="ctr" anchorCtr="0"/>
          <a:lstStyle>
            <a:lvl1pPr algn="l">
              <a:defRPr sz="4000" b="1" cap="all" spc="0" baseline="0">
                <a:solidFill>
                  <a:schemeClr val="tx1"/>
                </a:solidFill>
              </a:defRPr>
            </a:lvl1pPr>
          </a:lstStyle>
          <a:p>
            <a:r>
              <a:rPr lang="en-US" dirty="0"/>
              <a:t>Click to add title</a:t>
            </a:r>
          </a:p>
        </p:txBody>
      </p:sp>
      <p:sp>
        <p:nvSpPr>
          <p:cNvPr id="16" name="Slide Number Placeholder 15">
            <a:extLst>
              <a:ext uri="{FF2B5EF4-FFF2-40B4-BE49-F238E27FC236}">
                <a16:creationId xmlns:a16="http://schemas.microsoft.com/office/drawing/2014/main" id="{6183E8BD-29F0-8F9F-FC7D-73F8067BCDDF}"/>
              </a:ext>
            </a:extLst>
          </p:cNvPr>
          <p:cNvSpPr>
            <a:spLocks noGrp="1"/>
          </p:cNvSpPr>
          <p:nvPr>
            <p:ph type="sldNum" sz="quarter" idx="20"/>
          </p:nvPr>
        </p:nvSpPr>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15" name="Content Placeholder 2">
            <a:extLst>
              <a:ext uri="{FF2B5EF4-FFF2-40B4-BE49-F238E27FC236}">
                <a16:creationId xmlns:a16="http://schemas.microsoft.com/office/drawing/2014/main" id="{5C983CA3-739C-6C20-AFE0-0997370354B4}"/>
              </a:ext>
            </a:extLst>
          </p:cNvPr>
          <p:cNvSpPr>
            <a:spLocks noGrp="1"/>
          </p:cNvSpPr>
          <p:nvPr>
            <p:ph idx="1" hasCustomPrompt="1"/>
          </p:nvPr>
        </p:nvSpPr>
        <p:spPr>
          <a:xfrm>
            <a:off x="6531427" y="640080"/>
            <a:ext cx="5122889" cy="2103120"/>
          </a:xfrm>
        </p:spPr>
        <p:txBody>
          <a:bodyPr lIns="0" tIns="0" rIns="0" bIns="0" anchor="ctr" anchorCtr="0">
            <a:normAutofit/>
          </a:bodyPr>
          <a:lstStyle>
            <a:lvl1pPr marL="0" indent="0">
              <a:lnSpc>
                <a:spcPct val="110000"/>
              </a:lnSpc>
              <a:buNone/>
              <a:defRPr sz="1800">
                <a:solidFill>
                  <a:schemeClr val="tx1"/>
                </a:solidFill>
              </a:defRPr>
            </a:lvl1pPr>
            <a:lvl2pPr marL="228600">
              <a:lnSpc>
                <a:spcPct val="100000"/>
              </a:lnSpc>
              <a:defRPr sz="1600">
                <a:solidFill>
                  <a:schemeClr val="tx1"/>
                </a:solidFill>
              </a:defRPr>
            </a:lvl2pPr>
            <a:lvl3pPr marL="457200">
              <a:lnSpc>
                <a:spcPct val="100000"/>
              </a:lnSpc>
              <a:defRPr sz="1400">
                <a:solidFill>
                  <a:schemeClr val="tx1"/>
                </a:solidFill>
              </a:defRPr>
            </a:lvl3pPr>
            <a:lvl4pPr marL="685800">
              <a:lnSpc>
                <a:spcPct val="100000"/>
              </a:lnSpc>
              <a:defRPr sz="1200">
                <a:solidFill>
                  <a:schemeClr val="tx1"/>
                </a:solidFill>
              </a:defRPr>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cxnSp>
        <p:nvCxnSpPr>
          <p:cNvPr id="4" name="Straight Connector 3">
            <a:extLst>
              <a:ext uri="{FF2B5EF4-FFF2-40B4-BE49-F238E27FC236}">
                <a16:creationId xmlns:a16="http://schemas.microsoft.com/office/drawing/2014/main" id="{4BC9F29C-BBE9-AFB4-AFC6-30BCA4EB2AFA}"/>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CBC4D286-C480-B4CF-4406-CACC323F9FAD}"/>
              </a:ext>
            </a:extLst>
          </p:cNvPr>
          <p:cNvSpPr>
            <a:spLocks noGrp="1"/>
          </p:cNvSpPr>
          <p:nvPr>
            <p:ph idx="21" hasCustomPrompt="1"/>
          </p:nvPr>
        </p:nvSpPr>
        <p:spPr>
          <a:xfrm>
            <a:off x="1280160" y="3017520"/>
            <a:ext cx="10374152" cy="320886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0BEE2817-4518-D59A-BD13-29A3D4FE64F0}"/>
              </a:ext>
            </a:extLst>
          </p:cNvPr>
          <p:cNvSpPr>
            <a:spLocks noGrp="1"/>
          </p:cNvSpPr>
          <p:nvPr>
            <p:ph type="ftr" sz="quarter" idx="19"/>
          </p:nvPr>
        </p:nvSpPr>
        <p:spPr>
          <a:xfrm>
            <a:off x="7539516" y="6356350"/>
            <a:ext cx="4114800" cy="365125"/>
          </a:xfrm>
        </p:spPr>
        <p:txBody>
          <a:bodyPr/>
          <a:lstStyle/>
          <a:p>
            <a:endParaRPr lang="en-US" dirty="0"/>
          </a:p>
        </p:txBody>
      </p:sp>
    </p:spTree>
    <p:extLst>
      <p:ext uri="{BB962C8B-B14F-4D97-AF65-F5344CB8AC3E}">
        <p14:creationId xmlns:p14="http://schemas.microsoft.com/office/powerpoint/2010/main" val="10689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1280159" y="4970638"/>
            <a:ext cx="9144000" cy="1280160"/>
          </a:xfrm>
        </p:spPr>
        <p:txBody>
          <a:bodyPr lIns="0" tIns="0" rIns="0" bIns="0" anchor="b" anchorCtr="0"/>
          <a:lstStyle>
            <a:lvl1pPr algn="l">
              <a:defRPr sz="4000" b="1" cap="all" spc="0" baseline="0">
                <a:solidFill>
                  <a:schemeClr val="tx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F0626849-9D2D-3C95-8C10-FA8F325FE9AA}"/>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685800"/>
            <a:ext cx="4937760" cy="4023360"/>
          </a:xfrm>
        </p:spPr>
        <p:txBody>
          <a:bodyPr lIns="0" tIns="0" rIns="0" bIns="0">
            <a:noAutofit/>
          </a:bodyPr>
          <a:lstStyle>
            <a:lvl1pPr marL="0" indent="0">
              <a:spcBef>
                <a:spcPts val="1200"/>
              </a:spcBef>
              <a:buNone/>
              <a:defRPr sz="1800"/>
            </a:lvl1pPr>
            <a:lvl2pPr marL="457200">
              <a:spcBef>
                <a:spcPts val="1200"/>
              </a:spcBef>
              <a:defRPr sz="1800"/>
            </a:lvl2pPr>
            <a:lvl3pPr marL="914400">
              <a:spcBef>
                <a:spcPts val="1200"/>
              </a:spcBef>
              <a:defRPr sz="1800"/>
            </a:lvl3pPr>
            <a:lvl4pPr marL="1371600">
              <a:spcBef>
                <a:spcPts val="1200"/>
              </a:spcBef>
              <a:defRPr sz="1800"/>
            </a:lvl4pPr>
            <a:lvl5pPr marL="18288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04755" y="685800"/>
            <a:ext cx="4937760" cy="4023360"/>
          </a:xfrm>
        </p:spPr>
        <p:txBody>
          <a:bodyPr lIns="0" tIns="0" rIns="0" bIns="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3" name="Group 12">
            <a:extLst>
              <a:ext uri="{FF2B5EF4-FFF2-40B4-BE49-F238E27FC236}">
                <a16:creationId xmlns:a16="http://schemas.microsoft.com/office/drawing/2014/main" id="{4717D91C-F78C-0E4C-FB27-7112AB840A1C}"/>
              </a:ext>
              <a:ext uri="{C183D7F6-B498-43B3-948B-1728B52AA6E4}">
                <adec:decorative xmlns:adec="http://schemas.microsoft.com/office/drawing/2017/decorative" val="1"/>
              </a:ext>
            </a:extLst>
          </p:cNvPr>
          <p:cNvGrpSpPr/>
          <p:nvPr userDrawn="1"/>
        </p:nvGrpSpPr>
        <p:grpSpPr>
          <a:xfrm>
            <a:off x="5322570" y="5680647"/>
            <a:ext cx="465456" cy="581432"/>
            <a:chOff x="7843462" y="2744546"/>
            <a:chExt cx="465456" cy="581432"/>
          </a:xfrm>
        </p:grpSpPr>
        <p:sp>
          <p:nvSpPr>
            <p:cNvPr id="15" name="Graphic 12">
              <a:extLst>
                <a:ext uri="{FF2B5EF4-FFF2-40B4-BE49-F238E27FC236}">
                  <a16:creationId xmlns:a16="http://schemas.microsoft.com/office/drawing/2014/main"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7" name="Graphic 13">
              <a:extLst>
                <a:ext uri="{FF2B5EF4-FFF2-40B4-BE49-F238E27FC236}">
                  <a16:creationId xmlns:a16="http://schemas.microsoft.com/office/drawing/2014/main"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18" name="Graphic 15">
              <a:extLst>
                <a:ext uri="{FF2B5EF4-FFF2-40B4-BE49-F238E27FC236}">
                  <a16:creationId xmlns:a16="http://schemas.microsoft.com/office/drawing/2014/main"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21" name="Footer Placeholder 20">
            <a:extLst>
              <a:ext uri="{FF2B5EF4-FFF2-40B4-BE49-F238E27FC236}">
                <a16:creationId xmlns:a16="http://schemas.microsoft.com/office/drawing/2014/main" id="{36444A47-BCB3-5C86-F2B8-25092BE8D9FF}"/>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C648C53D-49AB-C003-70E8-5117AF079715}"/>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96BC1DE-6696-3408-564E-2D73B1266326}"/>
              </a:ext>
              <a:ext uri="{C183D7F6-B498-43B3-948B-1728B52AA6E4}">
                <adec:decorative xmlns:adec="http://schemas.microsoft.com/office/drawing/2017/decorative" val="1"/>
              </a:ext>
            </a:extLst>
          </p:cNvPr>
          <p:cNvGrpSpPr/>
          <p:nvPr userDrawn="1"/>
        </p:nvGrpSpPr>
        <p:grpSpPr>
          <a:xfrm rot="5400000">
            <a:off x="10711518" y="5393214"/>
            <a:ext cx="1097341" cy="736658"/>
            <a:chOff x="10508317" y="446637"/>
            <a:chExt cx="1097341" cy="736658"/>
          </a:xfrm>
        </p:grpSpPr>
        <p:sp>
          <p:nvSpPr>
            <p:cNvPr id="25" name="Graphic 15">
              <a:extLst>
                <a:ext uri="{FF2B5EF4-FFF2-40B4-BE49-F238E27FC236}">
                  <a16:creationId xmlns:a16="http://schemas.microsoft.com/office/drawing/2014/main" id="{268EB1E4-29D6-C3F5-BCBB-FB7E7EE5C25C}"/>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26" name="Graphic 16">
              <a:extLst>
                <a:ext uri="{FF2B5EF4-FFF2-40B4-BE49-F238E27FC236}">
                  <a16:creationId xmlns:a16="http://schemas.microsoft.com/office/drawing/2014/main" id="{09524D46-140F-2F4F-430B-F59815A07CF1}"/>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27" name="Graphic 14">
              <a:extLst>
                <a:ext uri="{FF2B5EF4-FFF2-40B4-BE49-F238E27FC236}">
                  <a16:creationId xmlns:a16="http://schemas.microsoft.com/office/drawing/2014/main" id="{AC75143B-C717-8D04-743C-B40FB5EFB21C}"/>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487376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1280160" y="640080"/>
            <a:ext cx="10087699" cy="1280160"/>
          </a:xfrm>
        </p:spPr>
        <p:txBody>
          <a:bodyPr lIns="0" tIns="0" rIns="0" bIns="0" anchor="b" anchorCtr="0"/>
          <a:lstStyle>
            <a:lvl1pPr>
              <a:defRPr sz="4000" b="1" cap="all" baseline="0"/>
            </a:lvl1pPr>
          </a:lstStyle>
          <a:p>
            <a:r>
              <a:rPr lang="en-US" dirty="0"/>
              <a:t>Click to add title</a:t>
            </a:r>
          </a:p>
        </p:txBody>
      </p:sp>
      <p:sp>
        <p:nvSpPr>
          <p:cNvPr id="10" name="Slide Number Placeholder 9">
            <a:extLst>
              <a:ext uri="{FF2B5EF4-FFF2-40B4-BE49-F238E27FC236}">
                <a16:creationId xmlns:a16="http://schemas.microsoft.com/office/drawing/2014/main" id="{116B8DF0-B7E6-5032-C3C7-E457E793BE37}"/>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1280160" y="2103119"/>
            <a:ext cx="10087699" cy="4114800"/>
          </a:xfrm>
        </p:spPr>
        <p:txBody>
          <a:bodyPr lIns="0" tIns="0" rIns="0" bIns="0"/>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DC5F4D40-ADE4-5EEB-436C-8563A49C55F8}"/>
              </a:ext>
            </a:extLst>
          </p:cNvPr>
          <p:cNvSpPr>
            <a:spLocks noGrp="1"/>
          </p:cNvSpPr>
          <p:nvPr>
            <p:ph type="ftr" sz="quarter" idx="11"/>
          </p:nvPr>
        </p:nvSpPr>
        <p:spPr>
          <a:xfrm>
            <a:off x="1280160" y="6356350"/>
            <a:ext cx="4114800" cy="365125"/>
          </a:xfrm>
        </p:spPr>
        <p:txBody>
          <a:bodyPr lIns="0"/>
          <a:lstStyle>
            <a:lvl1pPr algn="l">
              <a:defRPr/>
            </a:lvl1pPr>
          </a:lstStyle>
          <a:p>
            <a:endParaRPr lang="en-US" dirty="0"/>
          </a:p>
        </p:txBody>
      </p:sp>
    </p:spTree>
    <p:extLst>
      <p:ext uri="{BB962C8B-B14F-4D97-AF65-F5344CB8AC3E}">
        <p14:creationId xmlns:p14="http://schemas.microsoft.com/office/powerpoint/2010/main" val="332174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1">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2792897" y="585216"/>
            <a:ext cx="8965094" cy="2276856"/>
          </a:xfrm>
        </p:spPr>
        <p:txBody>
          <a:bodyPr lIns="0" tIns="0" rIns="0" anchor="b"/>
          <a:lstStyle>
            <a:lvl1pPr algn="r">
              <a:lnSpc>
                <a:spcPts val="4800"/>
              </a:lnSpc>
              <a:defRPr sz="4800" b="1" cap="all" spc="0" baseline="0">
                <a:solidFill>
                  <a:schemeClr val="bg1"/>
                </a:solidFill>
              </a:defRPr>
            </a:lvl1pPr>
          </a:lstStyle>
          <a:p>
            <a:r>
              <a:rPr lang="en-US"/>
              <a:t>Click to edit Master title style</a:t>
            </a:r>
            <a:endParaRPr lang="en-US" dirty="0"/>
          </a:p>
        </p:txBody>
      </p:sp>
      <p:sp>
        <p:nvSpPr>
          <p:cNvPr id="7" name="Picture Placeholder 14">
            <a:extLst>
              <a:ext uri="{FF2B5EF4-FFF2-40B4-BE49-F238E27FC236}">
                <a16:creationId xmlns:a16="http://schemas.microsoft.com/office/drawing/2014/main" id="{FC9B12A4-113B-B3F6-5926-5C2A6F504ABA}"/>
              </a:ext>
            </a:extLst>
          </p:cNvPr>
          <p:cNvSpPr>
            <a:spLocks noGrp="1"/>
          </p:cNvSpPr>
          <p:nvPr>
            <p:ph type="pic" sz="quarter" idx="14" hasCustomPrompt="1"/>
          </p:nvPr>
        </p:nvSpPr>
        <p:spPr>
          <a:xfrm>
            <a:off x="1371606"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640609" y="3127248"/>
            <a:ext cx="6117381" cy="3017520"/>
          </a:xfrm>
        </p:spPr>
        <p:txBody>
          <a:bodyPr lIns="0" tIns="0" rIns="0" bIns="0">
            <a:normAutofit/>
          </a:bodyPr>
          <a:lstStyle>
            <a:lvl1pPr marL="0" indent="0" algn="r">
              <a:spcBef>
                <a:spcPts val="1200"/>
              </a:spcBef>
              <a:buNone/>
              <a:defRPr sz="2400">
                <a:solidFill>
                  <a:schemeClr val="bg1"/>
                </a:solidFill>
              </a:defRPr>
            </a:lvl1pPr>
          </a:lstStyle>
          <a:p>
            <a:pPr lvl="0"/>
            <a:r>
              <a:rPr lang="en-US" dirty="0"/>
              <a:t>Click to add text</a:t>
            </a:r>
          </a:p>
        </p:txBody>
      </p:sp>
      <p:grpSp>
        <p:nvGrpSpPr>
          <p:cNvPr id="3" name="Group 2">
            <a:extLst>
              <a:ext uri="{FF2B5EF4-FFF2-40B4-BE49-F238E27FC236}">
                <a16:creationId xmlns:a16="http://schemas.microsoft.com/office/drawing/2014/main" id="{8AF51D36-DB19-27CD-47E0-A4261648DA12}"/>
              </a:ext>
              <a:ext uri="{C183D7F6-B498-43B3-948B-1728B52AA6E4}">
                <adec:decorative xmlns:adec="http://schemas.microsoft.com/office/drawing/2017/decorative" val="1"/>
              </a:ext>
            </a:extLst>
          </p:cNvPr>
          <p:cNvGrpSpPr/>
          <p:nvPr userDrawn="1"/>
        </p:nvGrpSpPr>
        <p:grpSpPr>
          <a:xfrm rot="18614240">
            <a:off x="3975343" y="2819532"/>
            <a:ext cx="465456" cy="581432"/>
            <a:chOff x="7843462" y="2744546"/>
            <a:chExt cx="465456" cy="581432"/>
          </a:xfrm>
        </p:grpSpPr>
        <p:sp>
          <p:nvSpPr>
            <p:cNvPr id="4" name="Graphic 12">
              <a:extLst>
                <a:ext uri="{FF2B5EF4-FFF2-40B4-BE49-F238E27FC236}">
                  <a16:creationId xmlns:a16="http://schemas.microsoft.com/office/drawing/2014/main" id="{3EFED0E0-17D4-C5B0-09D0-B43338A856B3}"/>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8F798BBE-9B6F-700D-08A1-09ABC5388CCE}"/>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4AE2D1C5-9D85-9049-690C-3AFCE7E2DA56}"/>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13" name="Straight Connector 12">
            <a:extLst>
              <a:ext uri="{FF2B5EF4-FFF2-40B4-BE49-F238E27FC236}">
                <a16:creationId xmlns:a16="http://schemas.microsoft.com/office/drawing/2014/main" id="{9D0FE75D-ACD3-655E-58A7-8F2C182760B4}"/>
              </a:ext>
              <a:ext uri="{C183D7F6-B498-43B3-948B-1728B52AA6E4}">
                <adec:decorative xmlns:adec="http://schemas.microsoft.com/office/drawing/2017/decorative" val="1"/>
              </a:ext>
            </a:extLst>
          </p:cNvPr>
          <p:cNvCxnSpPr>
            <a:cxnSpLocks/>
          </p:cNvCxnSpPr>
          <p:nvPr userDrawn="1"/>
        </p:nvCxnSpPr>
        <p:spPr>
          <a:xfrm>
            <a:off x="74066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36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a:off x="72390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484632" y="726630"/>
            <a:ext cx="520991" cy="517379"/>
          </a:xfrm>
        </p:spPr>
        <p:txBody>
          <a:bodyPr/>
          <a:lstStyle/>
          <a:p>
            <a:fld id="{D8DA9DAA-006C-4F4B-980E-E3DF019B24E2}" type="slidenum">
              <a:rPr lang="en-US" smtClean="0"/>
              <a:t>‹#›</a:t>
            </a:fld>
            <a:endParaRPr lang="en-US" dirty="0"/>
          </a:p>
        </p:txBody>
      </p:sp>
      <p:cxnSp>
        <p:nvCxnSpPr>
          <p:cNvPr id="3" name="Straight Connector 2">
            <a:extLst>
              <a:ext uri="{FF2B5EF4-FFF2-40B4-BE49-F238E27FC236}">
                <a16:creationId xmlns:a16="http://schemas.microsoft.com/office/drawing/2014/main" id="{B5B2B208-F5B9-0151-C982-A389CB0B299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0EEA6CA-DE1E-18ED-E69E-54A1372FE21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2F973C81-5E94-41F6-CE15-3B4763B3ABE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835B5C-F994-9D57-3118-919EE90F57E1}"/>
              </a:ext>
            </a:extLst>
          </p:cNvPr>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84086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anchor="b"/>
          <a:lstStyle>
            <a:lvl1pPr algn="r">
              <a:lnSpc>
                <a:spcPts val="4000"/>
              </a:lnSpc>
              <a:defRPr sz="4000" b="1" cap="all" spc="0" baseline="0">
                <a:solidFill>
                  <a:schemeClr val="bg1"/>
                </a:solidFill>
              </a:defRPr>
            </a:lvl1pPr>
          </a:lstStyle>
          <a:p>
            <a:r>
              <a:rPr lang="en-US" dirty="0"/>
              <a:t>Click to add title</a:t>
            </a:r>
          </a:p>
        </p:txBody>
      </p:sp>
      <p:sp>
        <p:nvSpPr>
          <p:cNvPr id="8" name="Slide Number Placeholder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4" name="Text Placeholder 3">
            <a:extLst>
              <a:ext uri="{FF2B5EF4-FFF2-40B4-BE49-F238E27FC236}">
                <a16:creationId xmlns:a16="http://schemas.microsoft.com/office/drawing/2014/main" id="{94FD1B85-4BEF-C1C1-5619-B82E9E44A9F8}"/>
              </a:ext>
            </a:extLst>
          </p:cNvPr>
          <p:cNvSpPr>
            <a:spLocks noGrp="1"/>
          </p:cNvSpPr>
          <p:nvPr>
            <p:ph type="body" sz="quarter" idx="17"/>
          </p:nvPr>
        </p:nvSpPr>
        <p:spPr>
          <a:xfrm>
            <a:off x="5116548" y="3161752"/>
            <a:ext cx="5918068" cy="3144965"/>
          </a:xfrm>
        </p:spPr>
        <p:txBody>
          <a:bodyPr lIns="0" tIns="0" rIns="0" bIns="0">
            <a:normAutofit/>
          </a:bodyPr>
          <a:lstStyle>
            <a:lvl1pPr marL="0" indent="0" algn="r">
              <a:spcBef>
                <a:spcPts val="1200"/>
              </a:spcBef>
              <a:buNone/>
              <a:defRPr sz="2400">
                <a:solidFill>
                  <a:schemeClr val="bg1"/>
                </a:solidFill>
              </a:defRPr>
            </a:lvl1pPr>
            <a:lvl2pPr marL="457200" indent="0" algn="r">
              <a:spcBef>
                <a:spcPts val="1200"/>
              </a:spcBef>
              <a:buNone/>
              <a:defRPr sz="2400">
                <a:solidFill>
                  <a:schemeClr val="bg1"/>
                </a:solidFill>
              </a:defRPr>
            </a:lvl2pPr>
            <a:lvl3pPr marL="914400" indent="0" algn="r">
              <a:spcBef>
                <a:spcPts val="1200"/>
              </a:spcBef>
              <a:buNone/>
              <a:defRPr sz="2400">
                <a:solidFill>
                  <a:schemeClr val="bg1"/>
                </a:solidFill>
              </a:defRPr>
            </a:lvl3pPr>
            <a:lvl4pPr marL="1371600" indent="0" algn="r">
              <a:spcBef>
                <a:spcPts val="1200"/>
              </a:spcBef>
              <a:buNone/>
              <a:defRPr sz="2400">
                <a:solidFill>
                  <a:schemeClr val="bg1"/>
                </a:solidFill>
              </a:defRPr>
            </a:lvl4pPr>
            <a:lvl5pPr marL="1828800" indent="0" algn="r">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Footer Placeholder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gradFill>
          <a:gsLst>
            <a:gs pos="100000">
              <a:schemeClr val="accent4"/>
            </a:gs>
            <a:gs pos="0">
              <a:schemeClr val="accent2"/>
            </a:gs>
          </a:gsLst>
          <a:lin ang="189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386775"/>
            <a:ext cx="8311102" cy="3080335"/>
          </a:xfrm>
        </p:spPr>
        <p:txBody>
          <a:bodyPr lIns="0" tIns="274320" rIns="0" bIns="0" anchor="t" anchorCtr="0"/>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rot="19670435">
            <a:off x="7632743" y="794953"/>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3" name="Picture Placeholder 14">
            <a:extLst>
              <a:ext uri="{FF2B5EF4-FFF2-40B4-BE49-F238E27FC236}">
                <a16:creationId xmlns:a16="http://schemas.microsoft.com/office/drawing/2014/main" id="{01D87F51-D69B-9038-0566-4FDC355AB6F0}"/>
              </a:ext>
            </a:extLst>
          </p:cNvPr>
          <p:cNvSpPr>
            <a:spLocks noGrp="1"/>
          </p:cNvSpPr>
          <p:nvPr>
            <p:ph type="pic" sz="quarter" idx="13" hasCustomPrompt="1"/>
          </p:nvPr>
        </p:nvSpPr>
        <p:spPr>
          <a:xfrm>
            <a:off x="8197587" y="411831"/>
            <a:ext cx="3521337" cy="352134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195123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640080"/>
            <a:ext cx="10302240" cy="1852046"/>
          </a:xfrm>
        </p:spPr>
        <p:txBody>
          <a:bodyPr lIns="0" tIns="0" rIns="0" bIns="0" anchor="b"/>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588447"/>
            <a:ext cx="7853678" cy="726645"/>
          </a:xfrm>
        </p:spPr>
        <p:txBody>
          <a:bodyPr lIns="0" tIns="0" rIns="0" bIns="0" anchor="t"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flipH="1">
            <a:off x="7659974" y="445645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5" name="Picture Placeholder 14">
            <a:extLst>
              <a:ext uri="{FF2B5EF4-FFF2-40B4-BE49-F238E27FC236}">
                <a16:creationId xmlns:a16="http://schemas.microsoft.com/office/drawing/2014/main" id="{5DDB7824-50BA-B12F-AD49-CA8953CA3A0E}"/>
              </a:ext>
            </a:extLst>
          </p:cNvPr>
          <p:cNvSpPr>
            <a:spLocks noGrp="1"/>
          </p:cNvSpPr>
          <p:nvPr>
            <p:ph type="pic" sz="quarter" idx="13" hasCustomPrompt="1"/>
          </p:nvPr>
        </p:nvSpPr>
        <p:spPr>
          <a:xfrm>
            <a:off x="8536252"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65264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4114800" y="640080"/>
            <a:ext cx="7498080" cy="1280160"/>
          </a:xfrm>
        </p:spPr>
        <p:txBody>
          <a:bodyPr lIns="0" tIns="0" rIns="0" bIns="0" anchor="b" anchorCtr="0"/>
          <a:lstStyle>
            <a:lvl1pPr>
              <a:defRPr sz="4000" b="1" cap="all" spc="0" baseline="0"/>
            </a:lvl1pPr>
          </a:lstStyle>
          <a:p>
            <a:r>
              <a:rPr lang="en-US" dirty="0"/>
              <a:t>Click to add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a:xfrm>
            <a:off x="484632" y="722376"/>
            <a:ext cx="520991" cy="517379"/>
          </a:xfrm>
        </p:spPr>
        <p:txBody>
          <a:bodyPr anchor="t" anchorCtr="0"/>
          <a:lstStyle>
            <a:lvl1pPr>
              <a:defRPr>
                <a:solidFill>
                  <a:schemeClr val="accent2"/>
                </a:solidFill>
              </a:defRPr>
            </a:lvl1pPr>
          </a:lstStyle>
          <a:p>
            <a:fld id="{D8DA9DAA-006C-4F4B-980E-E3DF019B24E2}" type="slidenum">
              <a:rPr lang="en-US" smtClean="0"/>
              <a:pPr/>
              <a:t>‹#›</a:t>
            </a:fld>
            <a:endParaRPr lang="en-US" dirty="0"/>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1317615" y="895646"/>
            <a:ext cx="1956925" cy="195692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 anchor="t" anchorCtr="0">
            <a:noAutofit/>
          </a:bodyPr>
          <a:lstStyle>
            <a:lvl1pPr algn="ctr">
              <a:buNone/>
              <a:defRPr sz="1800"/>
            </a:lvl1pPr>
          </a:lstStyle>
          <a:p>
            <a:r>
              <a:rPr lang="en-US" dirty="0"/>
              <a:t>Click to add picture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4114800" y="2194560"/>
            <a:ext cx="7498080" cy="4023360"/>
          </a:xfrm>
        </p:spPr>
        <p:txBody>
          <a:bodyPr lIns="0" tIns="0" rIns="0" bIns="0">
            <a:noAutofit/>
          </a:bodyPr>
          <a:lstStyle>
            <a:lvl1pPr marL="0" indent="0">
              <a:lnSpc>
                <a:spcPct val="110000"/>
              </a:lnSpc>
              <a:buNone/>
              <a:defRPr sz="1800"/>
            </a:lvl1pPr>
            <a:lvl2pPr marL="228600">
              <a:defRPr sz="1600"/>
            </a:lvl2pPr>
            <a:lvl3pPr marL="457200">
              <a:defRPr sz="1400"/>
            </a:lvl3pPr>
            <a:lvl4pPr marL="685800">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grpSp>
        <p:nvGrpSpPr>
          <p:cNvPr id="7" name="Group 6">
            <a:extLst>
              <a:ext uri="{FF2B5EF4-FFF2-40B4-BE49-F238E27FC236}">
                <a16:creationId xmlns:a16="http://schemas.microsoft.com/office/drawing/2014/main" id="{758B5E78-A531-681D-1312-F21B52D066B8}"/>
              </a:ext>
              <a:ext uri="{C183D7F6-B498-43B3-948B-1728B52AA6E4}">
                <adec:decorative xmlns:adec="http://schemas.microsoft.com/office/drawing/2017/decorative" val="1"/>
              </a:ext>
            </a:extLst>
          </p:cNvPr>
          <p:cNvGrpSpPr/>
          <p:nvPr userDrawn="1"/>
        </p:nvGrpSpPr>
        <p:grpSpPr>
          <a:xfrm>
            <a:off x="2970685" y="620661"/>
            <a:ext cx="403448" cy="381782"/>
            <a:chOff x="10969280" y="1780012"/>
            <a:chExt cx="403448" cy="381782"/>
          </a:xfrm>
        </p:grpSpPr>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grpSp>
      <p:sp>
        <p:nvSpPr>
          <p:cNvPr id="4" name="Footer Placeholder 8">
            <a:extLst>
              <a:ext uri="{FF2B5EF4-FFF2-40B4-BE49-F238E27FC236}">
                <a16:creationId xmlns:a16="http://schemas.microsoft.com/office/drawing/2014/main" id="{5189CAD3-7011-6481-11F8-05B5CB106F01}"/>
              </a:ext>
            </a:extLst>
          </p:cNvPr>
          <p:cNvSpPr>
            <a:spLocks noGrp="1"/>
          </p:cNvSpPr>
          <p:nvPr>
            <p:ph type="ftr" sz="quarter" idx="17"/>
          </p:nvPr>
        </p:nvSpPr>
        <p:spPr>
          <a:xfrm>
            <a:off x="1280160" y="6356350"/>
            <a:ext cx="4114800" cy="365125"/>
          </a:xfrm>
        </p:spPr>
        <p:txBody>
          <a:bodyPr lIns="0" rIns="91440"/>
          <a:lstStyle>
            <a:lvl1pPr algn="l">
              <a:defRPr/>
            </a:lvl1pPr>
          </a:lstStyle>
          <a:p>
            <a:endParaRPr lang="en-US" dirty="0"/>
          </a:p>
        </p:txBody>
      </p:sp>
      <p:cxnSp>
        <p:nvCxnSpPr>
          <p:cNvPr id="10" name="Straight Connector 9">
            <a:extLst>
              <a:ext uri="{FF2B5EF4-FFF2-40B4-BE49-F238E27FC236}">
                <a16:creationId xmlns:a16="http://schemas.microsoft.com/office/drawing/2014/main" id="{CB7CB27F-7A56-A747-A4D6-5627C24638D9}"/>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11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 Subtitle slide">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3383280"/>
            <a:ext cx="10302240" cy="1852046"/>
          </a:xfrm>
        </p:spPr>
        <p:txBody>
          <a:bodyPr lIns="0" tIns="274320" rIns="0" bIns="0" anchor="t" anchorCtr="0"/>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966886"/>
            <a:ext cx="10302237" cy="397191"/>
          </a:xfrm>
        </p:spPr>
        <p:txBody>
          <a:bodyPr lIns="0" tIns="0" rIns="0" bIns="0" anchor="b"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10897692" y="62029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5" name="Straight Connector 4">
            <a:extLst>
              <a:ext uri="{FF2B5EF4-FFF2-40B4-BE49-F238E27FC236}">
                <a16:creationId xmlns:a16="http://schemas.microsoft.com/office/drawing/2014/main" id="{57912362-D30D-7B0B-BA94-0993B1EBC4E4}"/>
              </a:ext>
              <a:ext uri="{C183D7F6-B498-43B3-948B-1728B52AA6E4}">
                <adec:decorative xmlns:adec="http://schemas.microsoft.com/office/drawing/2017/decorative" val="1"/>
              </a:ext>
            </a:extLst>
          </p:cNvPr>
          <p:cNvCxnSpPr>
            <a:cxnSpLocks/>
          </p:cNvCxnSpPr>
          <p:nvPr userDrawn="1"/>
        </p:nvCxnSpPr>
        <p:spPr>
          <a:xfrm>
            <a:off x="1280160" y="0"/>
            <a:ext cx="0" cy="2775857"/>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64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1280160" y="685800"/>
            <a:ext cx="9137012" cy="1280160"/>
          </a:xfrm>
        </p:spPr>
        <p:txBody>
          <a:bodyPr lIns="0" tIns="0" rIns="0" bIns="0"/>
          <a:lstStyle>
            <a:lvl1pPr>
              <a:defRPr sz="4000" b="1" cap="all" spc="0" baseline="0"/>
            </a:lvl1pPr>
          </a:lstStyle>
          <a:p>
            <a:r>
              <a:rPr lang="en-US" dirty="0"/>
              <a:t>Click to add title</a:t>
            </a:r>
          </a:p>
        </p:txBody>
      </p:sp>
      <p:sp>
        <p:nvSpPr>
          <p:cNvPr id="15" name="Slide Number Placeholder 14">
            <a:extLst>
              <a:ext uri="{FF2B5EF4-FFF2-40B4-BE49-F238E27FC236}">
                <a16:creationId xmlns:a16="http://schemas.microsoft.com/office/drawing/2014/main" id="{0F91A5DB-A2CA-1D70-9A06-3869A288C924}"/>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2327440"/>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23402" y="2327441"/>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3" name="Footer Placeholder 12">
            <a:extLst>
              <a:ext uri="{FF2B5EF4-FFF2-40B4-BE49-F238E27FC236}">
                <a16:creationId xmlns:a16="http://schemas.microsoft.com/office/drawing/2014/main" id="{6D6A69CF-70D6-AB12-CD8B-FD75B7EE1420}"/>
              </a:ext>
            </a:extLst>
          </p:cNvPr>
          <p:cNvSpPr>
            <a:spLocks noGrp="1"/>
          </p:cNvSpPr>
          <p:nvPr>
            <p:ph type="ftr" sz="quarter" idx="11"/>
          </p:nvPr>
        </p:nvSpPr>
        <p:spPr>
          <a:xfrm>
            <a:off x="1280160" y="6356350"/>
            <a:ext cx="4114800" cy="365125"/>
          </a:xfrm>
        </p:spPr>
        <p:txBody>
          <a:bodyPr/>
          <a:lstStyle>
            <a:lvl1pPr algn="l">
              <a:defRPr/>
            </a:lvl1pP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EFE408-BFE1-16DC-F7C6-47F55C171AC6}"/>
              </a:ext>
              <a:ext uri="{C183D7F6-B498-43B3-948B-1728B52AA6E4}">
                <adec:decorative xmlns:adec="http://schemas.microsoft.com/office/drawing/2017/decorative" val="1"/>
              </a:ext>
            </a:extLst>
          </p:cNvPr>
          <p:cNvSpPr/>
          <p:nvPr userDrawn="1"/>
        </p:nvSpPr>
        <p:spPr>
          <a:xfrm>
            <a:off x="6412992" y="0"/>
            <a:ext cx="5779008" cy="6858000"/>
          </a:xfrm>
          <a:prstGeom prst="rect">
            <a:avLst/>
          </a:prstGeom>
          <a:gradFill flip="none" rotWithShape="1">
            <a:gsLst>
              <a:gs pos="100000">
                <a:schemeClr val="accent4"/>
              </a:gs>
              <a:gs pos="0">
                <a:schemeClr val="accent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915572" y="685800"/>
            <a:ext cx="4754880" cy="5670550"/>
          </a:xfrm>
        </p:spPr>
        <p:txBody>
          <a:bodyPr lIns="0" tIns="0" rIns="0" bIns="0" anchor="ctr" anchorCtr="0"/>
          <a:lstStyle>
            <a:lvl1pPr algn="l">
              <a:defRPr sz="4000" b="1" cap="all" spc="0" baseline="0">
                <a:solidFill>
                  <a:schemeClr val="bg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4C0ED5DD-6381-0FFD-7B45-D21179A390B5}"/>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5">
            <a:extLst>
              <a:ext uri="{FF2B5EF4-FFF2-40B4-BE49-F238E27FC236}">
                <a16:creationId xmlns:a16="http://schemas.microsoft.com/office/drawing/2014/main" id="{F042E432-AE48-385B-DEA1-32129394CE76}"/>
              </a:ext>
            </a:extLst>
          </p:cNvPr>
          <p:cNvSpPr>
            <a:spLocks noGrp="1"/>
          </p:cNvSpPr>
          <p:nvPr>
            <p:ph sz="quarter" idx="15" hasCustomPrompt="1"/>
          </p:nvPr>
        </p:nvSpPr>
        <p:spPr>
          <a:xfrm>
            <a:off x="1279526" y="1533524"/>
            <a:ext cx="4663440" cy="1895475"/>
          </a:xfrm>
        </p:spPr>
        <p:txBody>
          <a:bodyPr lIns="0" tIns="0" rIns="0" bIns="0" anchor="t" anchorCtr="0">
            <a:noAutofit/>
          </a:bodyPr>
          <a:lstStyle>
            <a:lvl1pPr marL="342900" indent="-512064">
              <a:spcBef>
                <a:spcPts val="1000"/>
              </a:spcBef>
              <a:buFont typeface="+mj-lt"/>
              <a:buAutoNum type="arabicPeriod"/>
              <a:defRPr sz="1800"/>
            </a:lvl1pPr>
            <a:lvl2pPr marL="1028700" indent="-342900">
              <a:spcBef>
                <a:spcPts val="1200"/>
              </a:spcBef>
              <a:buFont typeface="+mj-lt"/>
              <a:buAutoNum type="alphaLcPeriod"/>
              <a:defRPr sz="1800"/>
            </a:lvl2pPr>
            <a:lvl3pPr marL="1257300" indent="-342900">
              <a:spcBef>
                <a:spcPts val="1200"/>
              </a:spcBef>
              <a:buFont typeface="+mj-lt"/>
              <a:buAutoNum type="arabicParenR"/>
              <a:defRPr sz="1800"/>
            </a:lvl3pPr>
            <a:lvl4pPr marL="1714500" indent="-342900">
              <a:spcBef>
                <a:spcPts val="1200"/>
              </a:spcBef>
              <a:buFont typeface="+mj-lt"/>
              <a:buAutoNum type="alphaLcParenR"/>
              <a:defRPr sz="1800"/>
            </a:lvl4pPr>
            <a:lvl5pPr marL="2228850" indent="-400050">
              <a:spcBef>
                <a:spcPts val="1200"/>
              </a:spcBef>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DF111B2E-0535-57E2-FE92-620F9307A956}"/>
              </a:ext>
            </a:extLst>
          </p:cNvPr>
          <p:cNvSpPr>
            <a:spLocks noGrp="1"/>
          </p:cNvSpPr>
          <p:nvPr>
            <p:ph sz="quarter" idx="13" hasCustomPrompt="1"/>
          </p:nvPr>
        </p:nvSpPr>
        <p:spPr>
          <a:xfrm>
            <a:off x="1280160" y="3482974"/>
            <a:ext cx="4663440" cy="1190033"/>
          </a:xfrm>
        </p:spPr>
        <p:txBody>
          <a:bodyPr lIns="0" tIns="0" rIns="0" bIns="0" anchor="t" anchorCtr="0">
            <a:noAutofit/>
          </a:bodyPr>
          <a:lstStyle>
            <a:lvl1pPr marL="0" indent="0">
              <a:spcBef>
                <a:spcPts val="1200"/>
              </a:spcBef>
              <a:buNone/>
              <a:defRPr sz="1800"/>
            </a:lvl1pPr>
            <a:lvl2pPr marL="457200" indent="0">
              <a:spcBef>
                <a:spcPts val="1200"/>
              </a:spcBef>
              <a:buNone/>
              <a:defRPr sz="1600"/>
            </a:lvl2pPr>
            <a:lvl3pPr marL="914400" indent="0">
              <a:spcBef>
                <a:spcPts val="1200"/>
              </a:spcBef>
              <a:buNone/>
              <a:defRPr sz="1400"/>
            </a:lvl3pPr>
            <a:lvl4pPr marL="1371600" indent="0">
              <a:spcBef>
                <a:spcPts val="1200"/>
              </a:spcBef>
              <a:buNone/>
              <a:defRPr sz="1200"/>
            </a:lvl4pPr>
            <a:lvl5pPr marL="1828800" indent="0">
              <a:spcBef>
                <a:spcPts val="1200"/>
              </a:spcBef>
              <a:buNone/>
              <a:defRPr sz="1200"/>
            </a:lvl5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1280160" y="4692058"/>
            <a:ext cx="4663440" cy="1584918"/>
          </a:xfrm>
        </p:spPr>
        <p:txBody>
          <a:bodyPr lIns="0" tIns="0" rIns="0" bIns="0" anchor="t" anchorCtr="0">
            <a:noAutofit/>
          </a:bodyPr>
          <a:lstStyle>
            <a:lvl1pPr>
              <a:spcBef>
                <a:spcPts val="1200"/>
              </a:spcBef>
              <a:defRPr sz="1800"/>
            </a:lvl1pPr>
            <a:lvl2pPr>
              <a:spcBef>
                <a:spcPts val="1200"/>
              </a:spcBef>
              <a:defRPr sz="1600"/>
            </a:lvl2pPr>
            <a:lvl3pPr>
              <a:spcBef>
                <a:spcPts val="1200"/>
              </a:spcBef>
              <a:defRPr sz="1400"/>
            </a:lvl3pPr>
            <a:lvl4pPr>
              <a:spcBef>
                <a:spcPts val="1200"/>
              </a:spcBef>
              <a:defRPr sz="1200"/>
            </a:lvl4pPr>
            <a:lvl5pPr>
              <a:spcBef>
                <a:spcPts val="1200"/>
              </a:spcBef>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Footer Placeholder 20">
            <a:extLst>
              <a:ext uri="{FF2B5EF4-FFF2-40B4-BE49-F238E27FC236}">
                <a16:creationId xmlns:a16="http://schemas.microsoft.com/office/drawing/2014/main" id="{34C23E1A-9E5E-DA12-8E11-83F486766E16}"/>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E3FE6E42-6A8F-C459-87EE-E2A5BAFA852B}"/>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3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60" y="301752"/>
            <a:ext cx="4663438" cy="2441448"/>
          </a:xfrm>
        </p:spPr>
        <p:txBody>
          <a:bodyPr lIns="0" tIns="0" rIns="0" bIns="0" anchor="ctr" anchorCtr="0"/>
          <a:lstStyle>
            <a:lvl1pPr algn="l">
              <a:lnSpc>
                <a:spcPts val="4000"/>
              </a:lnSpc>
              <a:spcBef>
                <a:spcPts val="1000"/>
              </a:spcBef>
              <a:defRPr sz="4000" b="1" i="0" cap="all" spc="0" baseline="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484632" y="726630"/>
            <a:ext cx="520991" cy="517379"/>
          </a:xfrm>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8" name="Text Placeholder 4">
            <a:extLst>
              <a:ext uri="{FF2B5EF4-FFF2-40B4-BE49-F238E27FC236}">
                <a16:creationId xmlns:a16="http://schemas.microsoft.com/office/drawing/2014/main" id="{9FB40175-FA51-DA14-A5B2-CD06DE6ECC31}"/>
              </a:ext>
            </a:extLst>
          </p:cNvPr>
          <p:cNvSpPr>
            <a:spLocks noGrp="1"/>
          </p:cNvSpPr>
          <p:nvPr>
            <p:ph type="body" sz="quarter" idx="14"/>
          </p:nvPr>
        </p:nvSpPr>
        <p:spPr>
          <a:xfrm>
            <a:off x="1280161" y="2777067"/>
            <a:ext cx="4663440" cy="3550581"/>
          </a:xfrm>
        </p:spPr>
        <p:txBody>
          <a:bodyPr lIns="0" tIns="0" rIns="0" bIns="0">
            <a:noAutofit/>
          </a:bodyPr>
          <a:lstStyle>
            <a:lvl1pPr marL="0" indent="0">
              <a:lnSpc>
                <a:spcPct val="110000"/>
              </a:lnSpc>
              <a:buNone/>
              <a:defRPr sz="1800"/>
            </a:lvl1pPr>
            <a:lvl2pPr marL="228600">
              <a:lnSpc>
                <a:spcPct val="110000"/>
              </a:lnSpc>
              <a:defRPr sz="1600"/>
            </a:lvl2pPr>
            <a:lvl3pPr marL="457200">
              <a:lnSpc>
                <a:spcPct val="110000"/>
              </a:lnSpc>
              <a:defRPr sz="1400"/>
            </a:lvl3pPr>
            <a:lvl4pPr marL="685800">
              <a:lnSpc>
                <a:spcPct val="110000"/>
              </a:lnSpc>
              <a:defRPr sz="1200"/>
            </a:lvl4pPr>
            <a:lvl5pPr marL="914400">
              <a:lnSpc>
                <a:spcPct val="11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6695553"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10" name="Footer Placeholder 8">
            <a:extLst>
              <a:ext uri="{FF2B5EF4-FFF2-40B4-BE49-F238E27FC236}">
                <a16:creationId xmlns:a16="http://schemas.microsoft.com/office/drawing/2014/main" id="{7A4AE671-C203-0370-2888-FC8F7D444D11}"/>
              </a:ext>
            </a:extLst>
          </p:cNvPr>
          <p:cNvSpPr>
            <a:spLocks noGrp="1"/>
          </p:cNvSpPr>
          <p:nvPr>
            <p:ph type="ftr" sz="quarter" idx="17"/>
          </p:nvPr>
        </p:nvSpPr>
        <p:spPr>
          <a:xfrm>
            <a:off x="1280160" y="6356350"/>
            <a:ext cx="4434825" cy="365125"/>
          </a:xfrm>
        </p:spPr>
        <p:txBody>
          <a:bodyPr/>
          <a:lstStyle>
            <a:lvl1pPr algn="l">
              <a:defRPr/>
            </a:lvl1pPr>
          </a:lstStyle>
          <a:p>
            <a:endParaRPr lang="en-US" dirty="0"/>
          </a:p>
        </p:txBody>
      </p:sp>
      <p:cxnSp>
        <p:nvCxnSpPr>
          <p:cNvPr id="3" name="Straight Connector 2">
            <a:extLst>
              <a:ext uri="{FF2B5EF4-FFF2-40B4-BE49-F238E27FC236}">
                <a16:creationId xmlns:a16="http://schemas.microsoft.com/office/drawing/2014/main" id="{1792BFA8-57AD-0B5C-2534-1E862B58DAB3}"/>
              </a:ext>
              <a:ext uri="{C183D7F6-B498-43B3-948B-1728B52AA6E4}">
                <adec:decorative xmlns:adec="http://schemas.microsoft.com/office/drawing/2017/decorative" val="1"/>
              </a:ext>
            </a:extLst>
          </p:cNvPr>
          <p:cNvCxnSpPr>
            <a:cxnSpLocks/>
          </p:cNvCxnSpPr>
          <p:nvPr userDrawn="1"/>
        </p:nvCxnSpPr>
        <p:spPr>
          <a:xfrm>
            <a:off x="745127"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80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1435394" y="1"/>
            <a:ext cx="9918405"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1435394" y="1825625"/>
            <a:ext cx="991840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486121" y="726630"/>
            <a:ext cx="520991" cy="517379"/>
          </a:xfrm>
          <a:prstGeom prst="rect">
            <a:avLst/>
          </a:prstGeom>
        </p:spPr>
        <p:txBody>
          <a:bodyPr vert="horz" lIns="0" tIns="0" rIns="0" bIns="0" rtlCol="0" anchor="t" anchorCtr="0"/>
          <a:lstStyle>
            <a:lvl1pPr algn="ctr">
              <a:defRPr sz="1800" b="1" i="0" cap="all" spc="100" baseline="0">
                <a:solidFill>
                  <a:schemeClr val="accent2"/>
                </a:solidFill>
              </a:defRPr>
            </a:lvl1pPr>
          </a:lstStyle>
          <a:p>
            <a:fld id="{D8DA9DAA-006C-4F4B-980E-E3DF019B24E2}" type="slidenum">
              <a:rPr lang="en-US" smtClean="0"/>
              <a:pPr/>
              <a:t>‹#›</a:t>
            </a:fld>
            <a:endParaRPr lang="en-US" dirty="0"/>
          </a:p>
        </p:txBody>
      </p:sp>
      <p:sp>
        <p:nvSpPr>
          <p:cNvPr id="4" name="Date Placeholder 3">
            <a:extLst>
              <a:ext uri="{FF2B5EF4-FFF2-40B4-BE49-F238E27FC236}">
                <a16:creationId xmlns:a16="http://schemas.microsoft.com/office/drawing/2014/main" id="{B1EF1C86-6A9C-D287-D381-5634A69BF1C8}"/>
              </a:ext>
            </a:extLst>
          </p:cNvPr>
          <p:cNvSpPr>
            <a:spLocks noGrp="1"/>
          </p:cNvSpPr>
          <p:nvPr>
            <p:ph type="dt" sz="half" idx="2"/>
          </p:nvPr>
        </p:nvSpPr>
        <p:spPr>
          <a:xfrm>
            <a:off x="1435394" y="6356350"/>
            <a:ext cx="2743200" cy="365125"/>
          </a:xfrm>
          <a:prstGeom prst="rect">
            <a:avLst/>
          </a:prstGeom>
        </p:spPr>
        <p:txBody>
          <a:bodyPr vert="horz" lIns="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21B8477-3F24-EDCB-C8AC-84336363918B}"/>
              </a:ext>
            </a:extLst>
          </p:cNvPr>
          <p:cNvSpPr>
            <a:spLocks noGrp="1"/>
          </p:cNvSpPr>
          <p:nvPr>
            <p:ph type="ftr" sz="quarter" idx="3"/>
          </p:nvPr>
        </p:nvSpPr>
        <p:spPr>
          <a:xfrm>
            <a:off x="7238999" y="6356350"/>
            <a:ext cx="4114800" cy="365125"/>
          </a:xfrm>
          <a:prstGeom prst="rect">
            <a:avLst/>
          </a:prstGeom>
        </p:spPr>
        <p:txBody>
          <a:bodyPr vert="horz" lIns="91440" tIns="45720" rIns="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708" r:id="rId1"/>
    <p:sldLayoutId id="2147483717" r:id="rId2"/>
    <p:sldLayoutId id="2147483728" r:id="rId3"/>
    <p:sldLayoutId id="2147483729" r:id="rId4"/>
    <p:sldLayoutId id="2147483710" r:id="rId5"/>
    <p:sldLayoutId id="2147483727" r:id="rId6"/>
    <p:sldLayoutId id="2147483701" r:id="rId7"/>
    <p:sldLayoutId id="2147483721" r:id="rId8"/>
    <p:sldLayoutId id="2147483720" r:id="rId9"/>
    <p:sldLayoutId id="2147483730" r:id="rId10"/>
    <p:sldLayoutId id="2147483722" r:id="rId11"/>
    <p:sldLayoutId id="2147483698" r:id="rId12"/>
    <p:sldLayoutId id="2147483732" r:id="rId13"/>
    <p:sldLayoutId id="2147483702" r:id="rId14"/>
    <p:sldLayoutId id="2147483703" r:id="rId15"/>
  </p:sldLayoutIdLst>
  <p:hf sldNum="0" hdr="0" ftr="0"/>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80159" y="357809"/>
            <a:ext cx="7983110" cy="3080335"/>
          </a:xfrm>
        </p:spPr>
        <p:txBody>
          <a:bodyPr/>
          <a:lstStyle/>
          <a:p>
            <a:r>
              <a:rPr lang="en-US" dirty="0"/>
              <a:t>Ad-Hoc query-processing engine</a:t>
            </a:r>
          </a:p>
        </p:txBody>
      </p:sp>
      <p:sp>
        <p:nvSpPr>
          <p:cNvPr id="3" name="TextBox 2">
            <a:extLst>
              <a:ext uri="{FF2B5EF4-FFF2-40B4-BE49-F238E27FC236}">
                <a16:creationId xmlns:a16="http://schemas.microsoft.com/office/drawing/2014/main" id="{1B5B08C0-C029-0725-32AC-08F5FA9A9E89}"/>
              </a:ext>
            </a:extLst>
          </p:cNvPr>
          <p:cNvSpPr txBox="1"/>
          <p:nvPr/>
        </p:nvSpPr>
        <p:spPr>
          <a:xfrm>
            <a:off x="2743200" y="3935896"/>
            <a:ext cx="5033176" cy="646331"/>
          </a:xfrm>
          <a:prstGeom prst="rect">
            <a:avLst/>
          </a:prstGeom>
          <a:noFill/>
        </p:spPr>
        <p:txBody>
          <a:bodyPr wrap="square" rtlCol="0">
            <a:spAutoFit/>
          </a:bodyPr>
          <a:lstStyle/>
          <a:p>
            <a:r>
              <a:rPr lang="en-US" dirty="0">
                <a:solidFill>
                  <a:schemeClr val="bg1"/>
                </a:solidFill>
              </a:rPr>
              <a:t>Group: </a:t>
            </a:r>
            <a:r>
              <a:rPr lang="zh-CN" altLang="en-US" dirty="0">
                <a:solidFill>
                  <a:schemeClr val="bg1"/>
                </a:solidFill>
              </a:rPr>
              <a:t>精卫填海</a:t>
            </a:r>
            <a:endParaRPr lang="en-US" altLang="zh-CN" dirty="0">
              <a:solidFill>
                <a:schemeClr val="bg1"/>
              </a:solidFill>
            </a:endParaRPr>
          </a:p>
          <a:p>
            <a:r>
              <a:rPr lang="en-US" dirty="0">
                <a:solidFill>
                  <a:schemeClr val="bg1"/>
                </a:solidFill>
              </a:rPr>
              <a:t>Members: Xin Jin, Su Zhang</a:t>
            </a:r>
          </a:p>
        </p:txBody>
      </p:sp>
    </p:spTree>
    <p:extLst>
      <p:ext uri="{BB962C8B-B14F-4D97-AF65-F5344CB8AC3E}">
        <p14:creationId xmlns:p14="http://schemas.microsoft.com/office/powerpoint/2010/main" val="2955403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5D893-E98A-260A-9EC4-B9365E533FD5}"/>
              </a:ext>
            </a:extLst>
          </p:cNvPr>
          <p:cNvSpPr>
            <a:spLocks noGrp="1"/>
          </p:cNvSpPr>
          <p:nvPr>
            <p:ph type="title"/>
          </p:nvPr>
        </p:nvSpPr>
        <p:spPr>
          <a:xfrm>
            <a:off x="2792897" y="585216"/>
            <a:ext cx="8965094" cy="2276856"/>
          </a:xfrm>
        </p:spPr>
        <p:txBody>
          <a:bodyPr/>
          <a:lstStyle/>
          <a:p>
            <a:r>
              <a:rPr lang="en-US" dirty="0"/>
              <a:t>Thank you</a:t>
            </a:r>
          </a:p>
        </p:txBody>
      </p:sp>
      <p:pic>
        <p:nvPicPr>
          <p:cNvPr id="5" name="Picture Placeholder 14" descr="Mountains under near dusk sky">
            <a:extLst>
              <a:ext uri="{FF2B5EF4-FFF2-40B4-BE49-F238E27FC236}">
                <a16:creationId xmlns:a16="http://schemas.microsoft.com/office/drawing/2014/main" id="{DE72DC91-8DC9-B68C-C1D3-8F5273481A74}"/>
              </a:ext>
            </a:extLst>
          </p:cNvPr>
          <p:cNvPicPr>
            <a:picLocks noGrp="1" noChangeAspect="1"/>
          </p:cNvPicPr>
          <p:nvPr>
            <p:ph type="pic" sz="quarter" idx="14"/>
          </p:nvPr>
        </p:nvPicPr>
        <p:blipFill rotWithShape="1">
          <a:blip r:embed="rId3"/>
          <a:srcRect l="13191" r="13191"/>
          <a:stretch/>
        </p:blipFill>
        <p:spPr>
          <a:xfrm>
            <a:off x="1371606" y="3205313"/>
            <a:ext cx="3043077" cy="3043083"/>
          </a:xfrm>
        </p:spPr>
      </p:pic>
      <p:sp>
        <p:nvSpPr>
          <p:cNvPr id="3" name="Text Placeholder 2">
            <a:extLst>
              <a:ext uri="{FF2B5EF4-FFF2-40B4-BE49-F238E27FC236}">
                <a16:creationId xmlns:a16="http://schemas.microsoft.com/office/drawing/2014/main" id="{FD70D88C-5989-4007-4953-F54A4A34B778}"/>
              </a:ext>
            </a:extLst>
          </p:cNvPr>
          <p:cNvSpPr>
            <a:spLocks noGrp="1"/>
          </p:cNvSpPr>
          <p:nvPr>
            <p:ph type="body" sz="quarter" idx="13"/>
          </p:nvPr>
        </p:nvSpPr>
        <p:spPr>
          <a:xfrm>
            <a:off x="5640609" y="3127248"/>
            <a:ext cx="6117381" cy="3017520"/>
          </a:xfrm>
        </p:spPr>
        <p:txBody>
          <a:bodyPr/>
          <a:lstStyle/>
          <a:p>
            <a:r>
              <a:rPr lang="en-US" dirty="0"/>
              <a:t>Xin Jin, Su Zhang</a:t>
            </a:r>
          </a:p>
          <a:p>
            <a:endParaRPr lang="en-US" dirty="0"/>
          </a:p>
        </p:txBody>
      </p:sp>
    </p:spTree>
    <p:extLst>
      <p:ext uri="{BB962C8B-B14F-4D97-AF65-F5344CB8AC3E}">
        <p14:creationId xmlns:p14="http://schemas.microsoft.com/office/powerpoint/2010/main" val="427394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43DF-1FE9-01BE-435F-1729F4AB3DE4}"/>
              </a:ext>
            </a:extLst>
          </p:cNvPr>
          <p:cNvSpPr>
            <a:spLocks noGrp="1"/>
          </p:cNvSpPr>
          <p:nvPr>
            <p:ph type="title"/>
          </p:nvPr>
        </p:nvSpPr>
        <p:spPr/>
        <p:txBody>
          <a:bodyPr/>
          <a:lstStyle/>
          <a:p>
            <a:r>
              <a:rPr lang="en-US" dirty="0"/>
              <a:t>Agenda</a:t>
            </a:r>
          </a:p>
        </p:txBody>
      </p:sp>
      <p:pic>
        <p:nvPicPr>
          <p:cNvPr id="6" name="Picture Placeholder 5" descr="Mountains at sunset">
            <a:extLst>
              <a:ext uri="{FF2B5EF4-FFF2-40B4-BE49-F238E27FC236}">
                <a16:creationId xmlns:a16="http://schemas.microsoft.com/office/drawing/2014/main" id="{B520C53E-8329-74AB-5229-BCDE630B2E13}"/>
              </a:ext>
            </a:extLst>
          </p:cNvPr>
          <p:cNvPicPr>
            <a:picLocks noGrp="1" noChangeAspect="1"/>
          </p:cNvPicPr>
          <p:nvPr>
            <p:ph type="pic" sz="quarter" idx="14"/>
          </p:nvPr>
        </p:nvPicPr>
        <p:blipFill rotWithShape="1">
          <a:blip r:embed="rId3"/>
          <a:srcRect t="21" b="21"/>
          <a:stretch/>
        </p:blipFill>
        <p:spPr/>
      </p:pic>
      <p:sp>
        <p:nvSpPr>
          <p:cNvPr id="4" name="Text Placeholder 3">
            <a:extLst>
              <a:ext uri="{FF2B5EF4-FFF2-40B4-BE49-F238E27FC236}">
                <a16:creationId xmlns:a16="http://schemas.microsoft.com/office/drawing/2014/main" id="{BFAF7377-87AF-3A8C-539C-8A9651F5DA33}"/>
              </a:ext>
            </a:extLst>
          </p:cNvPr>
          <p:cNvSpPr>
            <a:spLocks noGrp="1"/>
          </p:cNvSpPr>
          <p:nvPr>
            <p:ph type="body" sz="quarter" idx="17"/>
          </p:nvPr>
        </p:nvSpPr>
        <p:spPr/>
        <p:txBody>
          <a:bodyPr>
            <a:normAutofit/>
          </a:bodyPr>
          <a:lstStyle/>
          <a:p>
            <a:r>
              <a:rPr lang="en-US" sz="2400" dirty="0">
                <a:solidFill>
                  <a:schemeClr val="bg1"/>
                </a:solidFill>
                <a:cs typeface="Times New Roman" panose="02020603050405020304" pitchFamily="18" charset="0"/>
              </a:rPr>
              <a:t>Project Overview</a:t>
            </a:r>
          </a:p>
          <a:p>
            <a:r>
              <a:rPr lang="en-US" dirty="0"/>
              <a:t>	</a:t>
            </a:r>
            <a:r>
              <a:rPr lang="en-US" sz="2400" dirty="0">
                <a:solidFill>
                  <a:schemeClr val="bg1"/>
                </a:solidFill>
                <a:cs typeface="Times New Roman" panose="02020603050405020304" pitchFamily="18" charset="0"/>
              </a:rPr>
              <a:t>High Level Architecture</a:t>
            </a:r>
            <a:endParaRPr lang="en-US" dirty="0"/>
          </a:p>
          <a:p>
            <a:r>
              <a:rPr lang="en-US" cap="none" dirty="0">
                <a:cs typeface="Times New Roman" panose="02020603050405020304" pitchFamily="18" charset="0"/>
              </a:rPr>
              <a:t>Query Structure</a:t>
            </a:r>
          </a:p>
          <a:p>
            <a:r>
              <a:rPr lang="en-US" cap="none" dirty="0"/>
              <a:t>Internal process of the project</a:t>
            </a:r>
          </a:p>
          <a:p>
            <a:r>
              <a:rPr lang="en-US" dirty="0"/>
              <a:t>Performance Evaluation</a:t>
            </a:r>
          </a:p>
          <a:p>
            <a:r>
              <a:rPr lang="en-US" cap="none" dirty="0">
                <a:cs typeface="Times New Roman" panose="02020603050405020304" pitchFamily="18" charset="0"/>
              </a:rPr>
              <a:t>Technologies</a:t>
            </a:r>
            <a:br>
              <a:rPr lang="en-US" cap="none" dirty="0">
                <a:cs typeface="Times New Roman" panose="02020603050405020304" pitchFamily="18" charset="0"/>
              </a:rPr>
            </a:br>
            <a:endParaRPr lang="en-US" dirty="0"/>
          </a:p>
          <a:p>
            <a:endParaRPr lang="en-US" dirty="0"/>
          </a:p>
          <a:p>
            <a:endParaRPr lang="en-US" dirty="0"/>
          </a:p>
        </p:txBody>
      </p:sp>
    </p:spTree>
    <p:extLst>
      <p:ext uri="{BB962C8B-B14F-4D97-AF65-F5344CB8AC3E}">
        <p14:creationId xmlns:p14="http://schemas.microsoft.com/office/powerpoint/2010/main" val="3037812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038BB5-17BB-5575-719B-5796115DB3EE}"/>
              </a:ext>
            </a:extLst>
          </p:cNvPr>
          <p:cNvSpPr txBox="1"/>
          <p:nvPr/>
        </p:nvSpPr>
        <p:spPr>
          <a:xfrm>
            <a:off x="3037398" y="492981"/>
            <a:ext cx="5918068" cy="646331"/>
          </a:xfrm>
          <a:prstGeom prst="rect">
            <a:avLst/>
          </a:prstGeom>
          <a:noFill/>
        </p:spPr>
        <p:txBody>
          <a:bodyPr wrap="square" rtlCol="0">
            <a:spAutoFit/>
          </a:bodyPr>
          <a:lstStyle/>
          <a:p>
            <a:pPr algn="ctr"/>
            <a:r>
              <a:rPr lang="en-US" sz="3600" dirty="0">
                <a:solidFill>
                  <a:schemeClr val="bg1"/>
                </a:solidFill>
                <a:latin typeface="+mj-lt"/>
                <a:cs typeface="Times New Roman" panose="02020603050405020304" pitchFamily="18" charset="0"/>
              </a:rPr>
              <a:t>Project Overview</a:t>
            </a:r>
          </a:p>
        </p:txBody>
      </p:sp>
      <p:sp>
        <p:nvSpPr>
          <p:cNvPr id="8" name="TextBox 7">
            <a:extLst>
              <a:ext uri="{FF2B5EF4-FFF2-40B4-BE49-F238E27FC236}">
                <a16:creationId xmlns:a16="http://schemas.microsoft.com/office/drawing/2014/main" id="{70FB6297-0244-0E6C-6BE4-DBF724007907}"/>
              </a:ext>
            </a:extLst>
          </p:cNvPr>
          <p:cNvSpPr txBox="1"/>
          <p:nvPr/>
        </p:nvSpPr>
        <p:spPr>
          <a:xfrm>
            <a:off x="993913" y="1455089"/>
            <a:ext cx="10249231" cy="4154984"/>
          </a:xfrm>
          <a:prstGeom prst="rect">
            <a:avLst/>
          </a:prstGeom>
          <a:noFill/>
        </p:spPr>
        <p:txBody>
          <a:bodyPr wrap="square" rtlCol="0">
            <a:spAutoFit/>
          </a:bodyPr>
          <a:lstStyle/>
          <a:p>
            <a:r>
              <a:rPr lang="en-US" sz="2400" dirty="0">
                <a:solidFill>
                  <a:schemeClr val="bg1"/>
                </a:solidFill>
                <a:cs typeface="Times New Roman" panose="02020603050405020304" pitchFamily="18" charset="0"/>
              </a:rPr>
              <a:t>Current OLAP query processing struggles with complex queries that require multiple joins and group by, making the queries hard to read and understand, also resulting in slow execution and system overload.</a:t>
            </a:r>
          </a:p>
          <a:p>
            <a:endParaRPr lang="en-US" sz="2400" dirty="0">
              <a:solidFill>
                <a:schemeClr val="bg1"/>
              </a:solidFill>
              <a:cs typeface="Times New Roman" panose="02020603050405020304" pitchFamily="18" charset="0"/>
            </a:endParaRPr>
          </a:p>
          <a:p>
            <a:r>
              <a:rPr lang="en-US" sz="2400" dirty="0">
                <a:solidFill>
                  <a:schemeClr val="bg1"/>
                </a:solidFill>
              </a:rPr>
              <a:t>Our Ad-Hoc query solution addresses these issues by decoupling aggregation and grouping variables, enabling internal comparisons within and across different groups. </a:t>
            </a:r>
            <a:r>
              <a:rPr lang="en-US" sz="2400" dirty="0">
                <a:solidFill>
                  <a:schemeClr val="bg1"/>
                </a:solidFill>
                <a:cs typeface="Times New Roman" panose="02020603050405020304" pitchFamily="18" charset="0"/>
              </a:rPr>
              <a:t>Our Ad-Hoc query processing engine efficiently handles complex queries</a:t>
            </a:r>
          </a:p>
          <a:p>
            <a:r>
              <a:rPr lang="en-US" sz="2400" dirty="0">
                <a:solidFill>
                  <a:schemeClr val="bg1"/>
                </a:solidFill>
                <a:cs typeface="Times New Roman" panose="02020603050405020304" pitchFamily="18" charset="0"/>
              </a:rPr>
              <a:t>Using MF and partially EMF query constructs, to simply query expression And increase efficiency. </a:t>
            </a:r>
          </a:p>
        </p:txBody>
      </p:sp>
    </p:spTree>
    <p:extLst>
      <p:ext uri="{BB962C8B-B14F-4D97-AF65-F5344CB8AC3E}">
        <p14:creationId xmlns:p14="http://schemas.microsoft.com/office/powerpoint/2010/main" val="3807662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38A9D03-6CF8-D31E-2E06-88AEBCEF7D9B}"/>
              </a:ext>
            </a:extLst>
          </p:cNvPr>
          <p:cNvSpPr>
            <a:spLocks noGrp="1"/>
          </p:cNvSpPr>
          <p:nvPr>
            <p:ph type="subTitle" idx="1"/>
          </p:nvPr>
        </p:nvSpPr>
        <p:spPr>
          <a:xfrm>
            <a:off x="1280158" y="2588447"/>
            <a:ext cx="6805063" cy="726645"/>
          </a:xfrm>
        </p:spPr>
        <p:txBody>
          <a:bodyPr>
            <a:noAutofit/>
          </a:bodyPr>
          <a:lstStyle/>
          <a:p>
            <a:r>
              <a:rPr lang="en-US" sz="1600" b="1" dirty="0">
                <a:solidFill>
                  <a:schemeClr val="tx2">
                    <a:lumMod val="75000"/>
                    <a:lumOff val="25000"/>
                  </a:schemeClr>
                </a:solidFill>
              </a:rPr>
              <a:t>Get the Arguments for the Φ Operator</a:t>
            </a:r>
            <a:r>
              <a:rPr lang="en-US" sz="1600" dirty="0">
                <a:solidFill>
                  <a:schemeClr val="tx2">
                    <a:lumMod val="75000"/>
                    <a:lumOff val="25000"/>
                  </a:schemeClr>
                </a:solidFill>
              </a:rPr>
              <a:t>: Obtain the six arguments required for the Φ operator either from a file or through manual input.</a:t>
            </a:r>
          </a:p>
          <a:p>
            <a:endParaRPr lang="en-US" sz="1600" dirty="0">
              <a:solidFill>
                <a:schemeClr val="tx2">
                  <a:lumMod val="75000"/>
                  <a:lumOff val="25000"/>
                </a:schemeClr>
              </a:solidFill>
            </a:endParaRPr>
          </a:p>
          <a:p>
            <a:r>
              <a:rPr lang="en-US" sz="1600" b="1" dirty="0">
                <a:solidFill>
                  <a:schemeClr val="tx2">
                    <a:lumMod val="75000"/>
                    <a:lumOff val="25000"/>
                  </a:schemeClr>
                </a:solidFill>
              </a:rPr>
              <a:t>Connect to the Database</a:t>
            </a:r>
            <a:r>
              <a:rPr lang="en-US" sz="1600" dirty="0">
                <a:solidFill>
                  <a:schemeClr val="tx2">
                    <a:lumMod val="75000"/>
                    <a:lumOff val="25000"/>
                  </a:schemeClr>
                </a:solidFill>
              </a:rPr>
              <a:t>: Establish a connection to the PostgreSQL database using the psycopg2 library and import the required data.</a:t>
            </a:r>
          </a:p>
          <a:p>
            <a:endParaRPr lang="en-US" sz="1600" dirty="0">
              <a:solidFill>
                <a:schemeClr val="tx2">
                  <a:lumMod val="75000"/>
                  <a:lumOff val="25000"/>
                </a:schemeClr>
              </a:solidFill>
            </a:endParaRPr>
          </a:p>
          <a:p>
            <a:r>
              <a:rPr lang="en-US" sz="1600" b="1" dirty="0">
                <a:solidFill>
                  <a:schemeClr val="tx2">
                    <a:lumMod val="75000"/>
                    <a:lumOff val="25000"/>
                  </a:schemeClr>
                </a:solidFill>
              </a:rPr>
              <a:t>Generate Code for Creating Data Structure of the H Table</a:t>
            </a:r>
            <a:r>
              <a:rPr lang="en-US" sz="1600" dirty="0">
                <a:solidFill>
                  <a:schemeClr val="tx2">
                    <a:lumMod val="75000"/>
                    <a:lumOff val="25000"/>
                  </a:schemeClr>
                </a:solidFill>
              </a:rPr>
              <a:t>: Define the data structure for the H table based on the grouping attributes and aggregates specified in the Φ operator arguments.</a:t>
            </a:r>
          </a:p>
          <a:p>
            <a:endParaRPr lang="en-US" sz="1600" dirty="0">
              <a:solidFill>
                <a:schemeClr val="tx2">
                  <a:lumMod val="75000"/>
                  <a:lumOff val="25000"/>
                </a:schemeClr>
              </a:solidFill>
            </a:endParaRPr>
          </a:p>
          <a:p>
            <a:r>
              <a:rPr lang="en-US" sz="1600" b="1" dirty="0">
                <a:solidFill>
                  <a:schemeClr val="tx2">
                    <a:lumMod val="75000"/>
                    <a:lumOff val="25000"/>
                  </a:schemeClr>
                </a:solidFill>
              </a:rPr>
              <a:t>Generate Code Implementing Modified Algorithm</a:t>
            </a:r>
            <a:r>
              <a:rPr lang="en-US" sz="1600" dirty="0">
                <a:solidFill>
                  <a:schemeClr val="tx2">
                    <a:lumMod val="75000"/>
                    <a:lumOff val="25000"/>
                  </a:schemeClr>
                </a:solidFill>
              </a:rPr>
              <a:t>: Implement a modified version of Algorithm 3.1 from the second research paper to compute the aggregates for the OLAP queries efficiently.</a:t>
            </a:r>
          </a:p>
          <a:p>
            <a:r>
              <a:rPr lang="en-US" sz="1600" dirty="0">
                <a:solidFill>
                  <a:schemeClr val="tx2">
                    <a:lumMod val="75000"/>
                    <a:lumOff val="25000"/>
                  </a:schemeClr>
                </a:solidFill>
              </a:rPr>
              <a:t> </a:t>
            </a:r>
          </a:p>
        </p:txBody>
      </p:sp>
      <p:pic>
        <p:nvPicPr>
          <p:cNvPr id="6" name="Picture Placeholder 21" descr="Mountains under near dusk sky">
            <a:extLst>
              <a:ext uri="{FF2B5EF4-FFF2-40B4-BE49-F238E27FC236}">
                <a16:creationId xmlns:a16="http://schemas.microsoft.com/office/drawing/2014/main" id="{56606EF5-1CC7-5421-5CF4-C03704056CCA}"/>
              </a:ext>
            </a:extLst>
          </p:cNvPr>
          <p:cNvPicPr>
            <a:picLocks noGrp="1" noChangeAspect="1"/>
          </p:cNvPicPr>
          <p:nvPr>
            <p:ph type="pic" sz="quarter" idx="13"/>
          </p:nvPr>
        </p:nvPicPr>
        <p:blipFill rotWithShape="1">
          <a:blip r:embed="rId3"/>
          <a:srcRect l="16939" r="16939"/>
          <a:stretch/>
        </p:blipFill>
        <p:spPr/>
      </p:pic>
      <p:sp>
        <p:nvSpPr>
          <p:cNvPr id="7" name="TextBox 6">
            <a:extLst>
              <a:ext uri="{FF2B5EF4-FFF2-40B4-BE49-F238E27FC236}">
                <a16:creationId xmlns:a16="http://schemas.microsoft.com/office/drawing/2014/main" id="{84C05A45-1C99-33C9-8536-30DCC4FB11CB}"/>
              </a:ext>
            </a:extLst>
          </p:cNvPr>
          <p:cNvSpPr txBox="1"/>
          <p:nvPr/>
        </p:nvSpPr>
        <p:spPr>
          <a:xfrm>
            <a:off x="1392420" y="714990"/>
            <a:ext cx="6321287" cy="646331"/>
          </a:xfrm>
          <a:prstGeom prst="rect">
            <a:avLst/>
          </a:prstGeom>
          <a:noFill/>
        </p:spPr>
        <p:txBody>
          <a:bodyPr wrap="square" rtlCol="0">
            <a:spAutoFit/>
          </a:bodyPr>
          <a:lstStyle/>
          <a:p>
            <a:pPr algn="ctr"/>
            <a:r>
              <a:rPr lang="en-US" sz="3600" dirty="0">
                <a:solidFill>
                  <a:schemeClr val="bg1"/>
                </a:solidFill>
                <a:latin typeface="Times New Roman" panose="02020603050405020304" pitchFamily="18" charset="0"/>
                <a:cs typeface="Times New Roman" panose="02020603050405020304" pitchFamily="18" charset="0"/>
              </a:rPr>
              <a:t>High Level Architecture</a:t>
            </a:r>
          </a:p>
        </p:txBody>
      </p:sp>
      <p:pic>
        <p:nvPicPr>
          <p:cNvPr id="8" name="Picture 7">
            <a:extLst>
              <a:ext uri="{FF2B5EF4-FFF2-40B4-BE49-F238E27FC236}">
                <a16:creationId xmlns:a16="http://schemas.microsoft.com/office/drawing/2014/main" id="{B2CC47D2-9E9A-30B8-C39E-7EEFD8C18E7B}"/>
              </a:ext>
            </a:extLst>
          </p:cNvPr>
          <p:cNvPicPr>
            <a:picLocks noChangeAspect="1"/>
          </p:cNvPicPr>
          <p:nvPr/>
        </p:nvPicPr>
        <p:blipFill>
          <a:blip r:embed="rId4"/>
          <a:stretch>
            <a:fillRect/>
          </a:stretch>
        </p:blipFill>
        <p:spPr>
          <a:xfrm>
            <a:off x="8133351" y="0"/>
            <a:ext cx="3848877" cy="6858000"/>
          </a:xfrm>
          <a:prstGeom prst="rect">
            <a:avLst/>
          </a:prstGeom>
        </p:spPr>
      </p:pic>
    </p:spTree>
    <p:extLst>
      <p:ext uri="{BB962C8B-B14F-4D97-AF65-F5344CB8AC3E}">
        <p14:creationId xmlns:p14="http://schemas.microsoft.com/office/powerpoint/2010/main" val="3962753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64C0E11-7DE4-D558-C3EF-9B3C7A9BF17D}"/>
              </a:ext>
            </a:extLst>
          </p:cNvPr>
          <p:cNvSpPr>
            <a:spLocks noGrp="1"/>
          </p:cNvSpPr>
          <p:nvPr>
            <p:ph type="title"/>
          </p:nvPr>
        </p:nvSpPr>
        <p:spPr/>
        <p:txBody>
          <a:bodyPr/>
          <a:lstStyle/>
          <a:p>
            <a:r>
              <a:rPr lang="en-US" cap="none" dirty="0">
                <a:latin typeface="Times New Roman" panose="02020603050405020304" pitchFamily="18" charset="0"/>
                <a:cs typeface="Times New Roman" panose="02020603050405020304" pitchFamily="18" charset="0"/>
              </a:rPr>
              <a:t>Query Structure and Execution</a:t>
            </a:r>
          </a:p>
        </p:txBody>
      </p:sp>
      <p:pic>
        <p:nvPicPr>
          <p:cNvPr id="13" name="Picture Placeholder 12" descr="A mountain range with snow">
            <a:extLst>
              <a:ext uri="{FF2B5EF4-FFF2-40B4-BE49-F238E27FC236}">
                <a16:creationId xmlns:a16="http://schemas.microsoft.com/office/drawing/2014/main" id="{06CC7187-0D55-8D17-DB17-83EAB1EF8D05}"/>
              </a:ext>
            </a:extLst>
          </p:cNvPr>
          <p:cNvPicPr>
            <a:picLocks noGrp="1" noChangeAspect="1"/>
          </p:cNvPicPr>
          <p:nvPr>
            <p:ph type="pic" sz="quarter" idx="13"/>
          </p:nvPr>
        </p:nvPicPr>
        <p:blipFill>
          <a:blip r:embed="rId3"/>
          <a:srcRect/>
          <a:stretch/>
        </p:blipFill>
        <p:spPr/>
      </p:pic>
      <p:sp>
        <p:nvSpPr>
          <p:cNvPr id="5" name="TextBox 4">
            <a:extLst>
              <a:ext uri="{FF2B5EF4-FFF2-40B4-BE49-F238E27FC236}">
                <a16:creationId xmlns:a16="http://schemas.microsoft.com/office/drawing/2014/main" id="{E7106DFC-03CE-5B9A-AF7A-A4845891CC8F}"/>
              </a:ext>
            </a:extLst>
          </p:cNvPr>
          <p:cNvSpPr txBox="1"/>
          <p:nvPr/>
        </p:nvSpPr>
        <p:spPr>
          <a:xfrm>
            <a:off x="4365266" y="2345635"/>
            <a:ext cx="7156174" cy="1200329"/>
          </a:xfrm>
          <a:prstGeom prst="rect">
            <a:avLst/>
          </a:prstGeom>
          <a:noFill/>
        </p:spPr>
        <p:txBody>
          <a:bodyPr wrap="square" rtlCol="0">
            <a:spAutoFit/>
          </a:bodyPr>
          <a:lstStyle/>
          <a:p>
            <a:r>
              <a:rPr lang="en-US" dirty="0"/>
              <a:t>Queries are imported using either txt format, or manually input.</a:t>
            </a:r>
          </a:p>
          <a:p>
            <a:endParaRPr lang="en-US" dirty="0"/>
          </a:p>
          <a:p>
            <a:r>
              <a:rPr lang="en-US" dirty="0"/>
              <a:t>Queries are presented to the program in a list of parameters to the Phi operator.</a:t>
            </a:r>
          </a:p>
        </p:txBody>
      </p:sp>
      <p:sp>
        <p:nvSpPr>
          <p:cNvPr id="3" name="Content Placeholder 2">
            <a:extLst>
              <a:ext uri="{FF2B5EF4-FFF2-40B4-BE49-F238E27FC236}">
                <a16:creationId xmlns:a16="http://schemas.microsoft.com/office/drawing/2014/main" id="{C5987869-46A6-9088-1BC6-207F5F43EB69}"/>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A909C2FB-5FF2-CBBD-2ABB-DE80EF4E03B2}"/>
              </a:ext>
            </a:extLst>
          </p:cNvPr>
          <p:cNvPicPr>
            <a:picLocks noChangeAspect="1"/>
          </p:cNvPicPr>
          <p:nvPr/>
        </p:nvPicPr>
        <p:blipFill>
          <a:blip r:embed="rId4"/>
          <a:stretch>
            <a:fillRect/>
          </a:stretch>
        </p:blipFill>
        <p:spPr>
          <a:xfrm>
            <a:off x="4475096" y="3545964"/>
            <a:ext cx="5077978" cy="3065313"/>
          </a:xfrm>
          <a:prstGeom prst="rect">
            <a:avLst/>
          </a:prstGeom>
        </p:spPr>
      </p:pic>
    </p:spTree>
    <p:extLst>
      <p:ext uri="{BB962C8B-B14F-4D97-AF65-F5344CB8AC3E}">
        <p14:creationId xmlns:p14="http://schemas.microsoft.com/office/powerpoint/2010/main" val="1450287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04EDE-852B-4C34-531B-BA75C83DF8DF}"/>
              </a:ext>
            </a:extLst>
          </p:cNvPr>
          <p:cNvSpPr>
            <a:spLocks noGrp="1"/>
          </p:cNvSpPr>
          <p:nvPr>
            <p:ph type="ctrTitle"/>
          </p:nvPr>
        </p:nvSpPr>
        <p:spPr/>
        <p:txBody>
          <a:bodyPr/>
          <a:lstStyle/>
          <a:p>
            <a:r>
              <a:rPr lang="en-US" cap="none" dirty="0"/>
              <a:t>Internal process of the project</a:t>
            </a:r>
          </a:p>
        </p:txBody>
      </p:sp>
      <p:sp>
        <p:nvSpPr>
          <p:cNvPr id="3" name="Text Placeholder 2">
            <a:extLst>
              <a:ext uri="{FF2B5EF4-FFF2-40B4-BE49-F238E27FC236}">
                <a16:creationId xmlns:a16="http://schemas.microsoft.com/office/drawing/2014/main" id="{BCFC5EF5-C898-3023-E90C-99B2E671E19B}"/>
              </a:ext>
            </a:extLst>
          </p:cNvPr>
          <p:cNvSpPr>
            <a:spLocks noGrp="1"/>
          </p:cNvSpPr>
          <p:nvPr>
            <p:ph type="body" sz="quarter" idx="14"/>
          </p:nvPr>
        </p:nvSpPr>
        <p:spPr/>
        <p:txBody>
          <a:bodyPr/>
          <a:lstStyle/>
          <a:p>
            <a:pPr marL="342900" indent="-342900">
              <a:buAutoNum type="arabicPeriod"/>
            </a:pPr>
            <a:r>
              <a:rPr lang="en-US" b="1" dirty="0"/>
              <a:t>Input Handling:</a:t>
            </a:r>
          </a:p>
          <a:p>
            <a:pPr marL="342900" indent="-342900">
              <a:buAutoNum type="arabicPeriod"/>
            </a:pPr>
            <a:r>
              <a:rPr lang="en-US" b="1" dirty="0"/>
              <a:t>Processing Arguments:</a:t>
            </a:r>
          </a:p>
          <a:p>
            <a:pPr marL="342900" indent="-342900">
              <a:buAutoNum type="arabicPeriod"/>
            </a:pPr>
            <a:r>
              <a:rPr lang="en-US" b="1" dirty="0"/>
              <a:t>Generating Phi Operator Arguments:</a:t>
            </a:r>
          </a:p>
          <a:p>
            <a:pPr marL="342900" indent="-342900">
              <a:buAutoNum type="arabicPeriod"/>
            </a:pPr>
            <a:r>
              <a:rPr lang="en-US" b="1" dirty="0"/>
              <a:t>Generating Phi Operator Body:</a:t>
            </a:r>
          </a:p>
          <a:p>
            <a:pPr marL="342900" indent="-342900">
              <a:buAutoNum type="arabicPeriod"/>
            </a:pPr>
            <a:r>
              <a:rPr lang="en-US" b="1" dirty="0"/>
              <a:t>Generating H Table Class:</a:t>
            </a:r>
          </a:p>
          <a:p>
            <a:pPr marL="342900" indent="-342900">
              <a:buAutoNum type="arabicPeriod"/>
            </a:pPr>
            <a:r>
              <a:rPr lang="en-US" b="1" dirty="0"/>
              <a:t>Aggregation Code Generation:</a:t>
            </a:r>
          </a:p>
          <a:p>
            <a:pPr marL="342900" indent="-342900">
              <a:buAutoNum type="arabicPeriod"/>
            </a:pPr>
            <a:r>
              <a:rPr lang="en-US" b="1" dirty="0"/>
              <a:t>Second Scan:</a:t>
            </a:r>
          </a:p>
          <a:p>
            <a:pPr marL="342900" indent="-342900">
              <a:buAutoNum type="arabicPeriod"/>
            </a:pPr>
            <a:r>
              <a:rPr lang="en-US" b="1" dirty="0"/>
              <a:t>Output Generation:</a:t>
            </a:r>
          </a:p>
          <a:p>
            <a:pPr marL="342900" indent="-342900">
              <a:buAutoNum type="arabicPeriod"/>
            </a:pPr>
            <a:r>
              <a:rPr lang="en-US" b="1" dirty="0"/>
              <a:t>Execution:</a:t>
            </a:r>
            <a:endParaRPr lang="en-US" dirty="0"/>
          </a:p>
        </p:txBody>
      </p:sp>
      <p:pic>
        <p:nvPicPr>
          <p:cNvPr id="5" name="Picture 4">
            <a:extLst>
              <a:ext uri="{FF2B5EF4-FFF2-40B4-BE49-F238E27FC236}">
                <a16:creationId xmlns:a16="http://schemas.microsoft.com/office/drawing/2014/main" id="{3B545C4D-5FF8-7205-CDD6-45E56760A031}"/>
              </a:ext>
            </a:extLst>
          </p:cNvPr>
          <p:cNvPicPr>
            <a:picLocks noChangeAspect="1"/>
          </p:cNvPicPr>
          <p:nvPr/>
        </p:nvPicPr>
        <p:blipFill>
          <a:blip r:embed="rId2"/>
          <a:stretch>
            <a:fillRect/>
          </a:stretch>
        </p:blipFill>
        <p:spPr>
          <a:xfrm>
            <a:off x="6565232" y="1597029"/>
            <a:ext cx="5442284" cy="3757023"/>
          </a:xfrm>
          <a:prstGeom prst="rect">
            <a:avLst/>
          </a:prstGeom>
        </p:spPr>
      </p:pic>
    </p:spTree>
    <p:extLst>
      <p:ext uri="{BB962C8B-B14F-4D97-AF65-F5344CB8AC3E}">
        <p14:creationId xmlns:p14="http://schemas.microsoft.com/office/powerpoint/2010/main" val="3898832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47ABD4-990A-BAC8-69FC-AF4C84F3AD63}"/>
              </a:ext>
            </a:extLst>
          </p:cNvPr>
          <p:cNvSpPr>
            <a:spLocks noGrp="1"/>
          </p:cNvSpPr>
          <p:nvPr>
            <p:ph type="ctrTitle"/>
          </p:nvPr>
        </p:nvSpPr>
        <p:spPr>
          <a:xfrm>
            <a:off x="1280160" y="301752"/>
            <a:ext cx="4663438" cy="2441448"/>
          </a:xfrm>
        </p:spPr>
        <p:txBody>
          <a:bodyPr/>
          <a:lstStyle/>
          <a:p>
            <a:r>
              <a:rPr lang="en-US" dirty="0"/>
              <a:t>Performance Evaluation</a:t>
            </a:r>
            <a:endParaRPr lang="en-US" cap="none" dirty="0"/>
          </a:p>
        </p:txBody>
      </p:sp>
      <p:pic>
        <p:nvPicPr>
          <p:cNvPr id="6" name="Picture Placeholder 21" descr="Mountains under near dusk sky">
            <a:extLst>
              <a:ext uri="{FF2B5EF4-FFF2-40B4-BE49-F238E27FC236}">
                <a16:creationId xmlns:a16="http://schemas.microsoft.com/office/drawing/2014/main" id="{1472EB4E-1296-AC66-19FA-B01BB8D8A5F8}"/>
              </a:ext>
            </a:extLst>
          </p:cNvPr>
          <p:cNvPicPr>
            <a:picLocks noGrp="1" noChangeAspect="1"/>
          </p:cNvPicPr>
          <p:nvPr>
            <p:ph type="pic" sz="quarter" idx="13"/>
          </p:nvPr>
        </p:nvPicPr>
        <p:blipFill rotWithShape="1">
          <a:blip r:embed="rId3"/>
          <a:srcRect l="22444" r="22444"/>
          <a:stretch/>
        </p:blipFill>
        <p:spPr>
          <a:xfrm>
            <a:off x="6695553" y="301752"/>
            <a:ext cx="5221224" cy="6263640"/>
          </a:xfrm>
        </p:spPr>
      </p:pic>
      <p:pic>
        <p:nvPicPr>
          <p:cNvPr id="5" name="Picture 4">
            <a:extLst>
              <a:ext uri="{FF2B5EF4-FFF2-40B4-BE49-F238E27FC236}">
                <a16:creationId xmlns:a16="http://schemas.microsoft.com/office/drawing/2014/main" id="{38B595AC-6F9F-8350-D44A-4C7F8BDFA27F}"/>
              </a:ext>
            </a:extLst>
          </p:cNvPr>
          <p:cNvPicPr>
            <a:picLocks noChangeAspect="1"/>
          </p:cNvPicPr>
          <p:nvPr/>
        </p:nvPicPr>
        <p:blipFill>
          <a:blip r:embed="rId4"/>
          <a:stretch>
            <a:fillRect/>
          </a:stretch>
        </p:blipFill>
        <p:spPr>
          <a:xfrm>
            <a:off x="6400634" y="1522476"/>
            <a:ext cx="5811061" cy="3372321"/>
          </a:xfrm>
          <a:prstGeom prst="rect">
            <a:avLst/>
          </a:prstGeom>
        </p:spPr>
      </p:pic>
      <p:pic>
        <p:nvPicPr>
          <p:cNvPr id="8" name="Picture 7">
            <a:extLst>
              <a:ext uri="{FF2B5EF4-FFF2-40B4-BE49-F238E27FC236}">
                <a16:creationId xmlns:a16="http://schemas.microsoft.com/office/drawing/2014/main" id="{BDCDB4EC-D6E7-5F55-3710-76837E4A8E9B}"/>
              </a:ext>
            </a:extLst>
          </p:cNvPr>
          <p:cNvPicPr>
            <a:picLocks noChangeAspect="1"/>
          </p:cNvPicPr>
          <p:nvPr/>
        </p:nvPicPr>
        <p:blipFill>
          <a:blip r:embed="rId5"/>
          <a:stretch>
            <a:fillRect/>
          </a:stretch>
        </p:blipFill>
        <p:spPr>
          <a:xfrm>
            <a:off x="1280160" y="4728086"/>
            <a:ext cx="3743847" cy="333422"/>
          </a:xfrm>
          <a:prstGeom prst="rect">
            <a:avLst/>
          </a:prstGeom>
        </p:spPr>
      </p:pic>
      <p:sp>
        <p:nvSpPr>
          <p:cNvPr id="10" name="TextBox 9">
            <a:extLst>
              <a:ext uri="{FF2B5EF4-FFF2-40B4-BE49-F238E27FC236}">
                <a16:creationId xmlns:a16="http://schemas.microsoft.com/office/drawing/2014/main" id="{71052910-6895-13C4-82D7-62CCADB96960}"/>
              </a:ext>
            </a:extLst>
          </p:cNvPr>
          <p:cNvSpPr txBox="1"/>
          <p:nvPr/>
        </p:nvSpPr>
        <p:spPr>
          <a:xfrm>
            <a:off x="1190121" y="2551837"/>
            <a:ext cx="4753477" cy="1754326"/>
          </a:xfrm>
          <a:prstGeom prst="rect">
            <a:avLst/>
          </a:prstGeom>
          <a:noFill/>
        </p:spPr>
        <p:txBody>
          <a:bodyPr wrap="square">
            <a:spAutoFit/>
          </a:bodyPr>
          <a:lstStyle/>
          <a:p>
            <a:r>
              <a:rPr lang="en-US" dirty="0"/>
              <a:t>Our ad-hoc processor engine swiftly executes the query, generating results in under 1 second. In contrast, the SQL query, albeit functional, requires approximately 27 seconds to produce output."</a:t>
            </a:r>
          </a:p>
        </p:txBody>
      </p:sp>
    </p:spTree>
    <p:extLst>
      <p:ext uri="{BB962C8B-B14F-4D97-AF65-F5344CB8AC3E}">
        <p14:creationId xmlns:p14="http://schemas.microsoft.com/office/powerpoint/2010/main" val="3638111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FDAA-00CD-846E-A576-B59DFA73F988}"/>
              </a:ext>
            </a:extLst>
          </p:cNvPr>
          <p:cNvSpPr>
            <a:spLocks noGrp="1"/>
          </p:cNvSpPr>
          <p:nvPr>
            <p:ph type="title"/>
          </p:nvPr>
        </p:nvSpPr>
        <p:spPr>
          <a:xfrm>
            <a:off x="1280160" y="685800"/>
            <a:ext cx="9137012" cy="1280160"/>
          </a:xfrm>
        </p:spPr>
        <p:txBody>
          <a:bodyPr/>
          <a:lstStyle/>
          <a:p>
            <a:pPr algn="ctr"/>
            <a:r>
              <a:rPr lang="en-US" cap="none" dirty="0">
                <a:latin typeface="Times New Roman" panose="02020603050405020304" pitchFamily="18" charset="0"/>
                <a:cs typeface="Times New Roman" panose="02020603050405020304" pitchFamily="18" charset="0"/>
              </a:rPr>
              <a:t>Technologies for the project</a:t>
            </a:r>
          </a:p>
        </p:txBody>
      </p:sp>
      <p:sp>
        <p:nvSpPr>
          <p:cNvPr id="4" name="Content Placeholder 3">
            <a:extLst>
              <a:ext uri="{FF2B5EF4-FFF2-40B4-BE49-F238E27FC236}">
                <a16:creationId xmlns:a16="http://schemas.microsoft.com/office/drawing/2014/main" id="{352B3B4A-6ED2-64D9-BEC7-1B6C66971286}"/>
              </a:ext>
            </a:extLst>
          </p:cNvPr>
          <p:cNvSpPr>
            <a:spLocks noGrp="1"/>
          </p:cNvSpPr>
          <p:nvPr>
            <p:ph sz="half" idx="2"/>
          </p:nvPr>
        </p:nvSpPr>
        <p:spPr>
          <a:xfrm>
            <a:off x="1280160" y="2327440"/>
            <a:ext cx="7768424" cy="4040574"/>
          </a:xfrm>
        </p:spPr>
        <p:txBody>
          <a:bodyPr/>
          <a:lstStyle/>
          <a:p>
            <a:r>
              <a:rPr lang="en-US" b="1" dirty="0"/>
              <a:t>Python</a:t>
            </a:r>
            <a:r>
              <a:rPr lang="en-US" dirty="0"/>
              <a:t>: programming language.</a:t>
            </a:r>
          </a:p>
          <a:p>
            <a:r>
              <a:rPr lang="en-US" b="1" dirty="0"/>
              <a:t>PostgreSQL</a:t>
            </a:r>
            <a:r>
              <a:rPr lang="en-US" dirty="0"/>
              <a:t>: database system.</a:t>
            </a:r>
          </a:p>
          <a:p>
            <a:r>
              <a:rPr lang="en-US" b="1" dirty="0"/>
              <a:t>Psycopg2</a:t>
            </a:r>
            <a:r>
              <a:rPr lang="en-US" dirty="0"/>
              <a:t>: Python-PostgreSQL database adapter for connecting and operating.</a:t>
            </a:r>
          </a:p>
          <a:p>
            <a:r>
              <a:rPr lang="en-US" b="1" dirty="0" err="1"/>
              <a:t>Pytest</a:t>
            </a:r>
            <a:r>
              <a:rPr lang="en-US" dirty="0"/>
              <a:t>: testing framework for python test.</a:t>
            </a:r>
          </a:p>
          <a:p>
            <a:r>
              <a:rPr lang="en-US" b="1" dirty="0"/>
              <a:t>Python-</a:t>
            </a:r>
            <a:r>
              <a:rPr lang="en-US" b="1" dirty="0" err="1"/>
              <a:t>dotenv</a:t>
            </a:r>
            <a:r>
              <a:rPr lang="en-US" dirty="0"/>
              <a:t>: Library for loading environment variables.</a:t>
            </a:r>
          </a:p>
          <a:p>
            <a:r>
              <a:rPr lang="en-US" b="1" dirty="0"/>
              <a:t>Tabulate</a:t>
            </a:r>
            <a:r>
              <a:rPr lang="en-US" dirty="0"/>
              <a:t>: utility for formatting output tables in a human readable form.</a:t>
            </a:r>
          </a:p>
          <a:p>
            <a:endParaRPr lang="en-US" dirty="0"/>
          </a:p>
          <a:p>
            <a:endParaRPr lang="en-US" dirty="0"/>
          </a:p>
        </p:txBody>
      </p:sp>
    </p:spTree>
    <p:extLst>
      <p:ext uri="{BB962C8B-B14F-4D97-AF65-F5344CB8AC3E}">
        <p14:creationId xmlns:p14="http://schemas.microsoft.com/office/powerpoint/2010/main" val="2102816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47ABD4-990A-BAC8-69FC-AF4C84F3AD63}"/>
              </a:ext>
            </a:extLst>
          </p:cNvPr>
          <p:cNvSpPr>
            <a:spLocks noGrp="1"/>
          </p:cNvSpPr>
          <p:nvPr>
            <p:ph type="ctrTitle"/>
          </p:nvPr>
        </p:nvSpPr>
        <p:spPr>
          <a:xfrm>
            <a:off x="1280160" y="301752"/>
            <a:ext cx="4663438" cy="2441448"/>
          </a:xfrm>
        </p:spPr>
        <p:txBody>
          <a:bodyPr/>
          <a:lstStyle/>
          <a:p>
            <a:r>
              <a:rPr lang="en-US" cap="none" dirty="0"/>
              <a:t>Technical Limitation</a:t>
            </a:r>
          </a:p>
        </p:txBody>
      </p:sp>
      <p:pic>
        <p:nvPicPr>
          <p:cNvPr id="6" name="Picture Placeholder 21" descr="Mountains under near dusk sky">
            <a:extLst>
              <a:ext uri="{FF2B5EF4-FFF2-40B4-BE49-F238E27FC236}">
                <a16:creationId xmlns:a16="http://schemas.microsoft.com/office/drawing/2014/main" id="{1472EB4E-1296-AC66-19FA-B01BB8D8A5F8}"/>
              </a:ext>
            </a:extLst>
          </p:cNvPr>
          <p:cNvPicPr>
            <a:picLocks noGrp="1" noChangeAspect="1"/>
          </p:cNvPicPr>
          <p:nvPr>
            <p:ph type="pic" sz="quarter" idx="13"/>
          </p:nvPr>
        </p:nvPicPr>
        <p:blipFill rotWithShape="1">
          <a:blip r:embed="rId3"/>
          <a:srcRect l="22444" r="22444"/>
          <a:stretch/>
        </p:blipFill>
        <p:spPr>
          <a:xfrm>
            <a:off x="6695553" y="301752"/>
            <a:ext cx="5221224" cy="6263640"/>
          </a:xfrm>
        </p:spPr>
      </p:pic>
      <p:sp>
        <p:nvSpPr>
          <p:cNvPr id="2" name="TextBox 1">
            <a:extLst>
              <a:ext uri="{FF2B5EF4-FFF2-40B4-BE49-F238E27FC236}">
                <a16:creationId xmlns:a16="http://schemas.microsoft.com/office/drawing/2014/main" id="{8976B0F1-2B43-8536-99DF-1177801C2261}"/>
              </a:ext>
            </a:extLst>
          </p:cNvPr>
          <p:cNvSpPr txBox="1"/>
          <p:nvPr/>
        </p:nvSpPr>
        <p:spPr>
          <a:xfrm>
            <a:off x="1260296" y="2267953"/>
            <a:ext cx="5059280" cy="4524315"/>
          </a:xfrm>
          <a:prstGeom prst="rect">
            <a:avLst/>
          </a:prstGeom>
          <a:noFill/>
        </p:spPr>
        <p:txBody>
          <a:bodyPr wrap="square" rtlCol="0">
            <a:spAutoFit/>
          </a:bodyPr>
          <a:lstStyle/>
          <a:p>
            <a:pPr marL="342900" indent="-342900">
              <a:buAutoNum type="arabicPeriod"/>
            </a:pPr>
            <a:r>
              <a:rPr lang="en-US" dirty="0"/>
              <a:t>In traditional SQL, the GROUP BY operation may display multiple values in cases of duplicates. However, in our project, we address this limitation by employing a single scan approach that retrieves the most recent entry, ensuring that only one result is displayed even in cases of duplicates.</a:t>
            </a:r>
          </a:p>
          <a:p>
            <a:pPr marL="342900" indent="-342900">
              <a:buAutoNum type="arabicPeriod"/>
            </a:pPr>
            <a:r>
              <a:rPr lang="en-US" dirty="0"/>
              <a:t>In our system, there's a requirement to calculate aggregations upfront before utilizing them for subsequent scans. This process can be computationally intensive, especially for aggregations like averages, which necessitate storing sum and count variables to compute the average at the end.</a:t>
            </a:r>
          </a:p>
        </p:txBody>
      </p:sp>
    </p:spTree>
    <p:extLst>
      <p:ext uri="{BB962C8B-B14F-4D97-AF65-F5344CB8AC3E}">
        <p14:creationId xmlns:p14="http://schemas.microsoft.com/office/powerpoint/2010/main" val="2013219640"/>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SL_V16" id="{36B34AD0-AFC2-468E-8620-6CFD159B149F}" vid="{ACCF8893-1A0E-437D-A612-1659D305EA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BD9919-8F5A-4B99-83E1-E90FE1DCF2E1}">
  <ds:schemaRefs>
    <ds:schemaRef ds:uri="http://schemas.microsoft.com/sharepoint/v3/contenttype/forms"/>
  </ds:schemaRefs>
</ds:datastoreItem>
</file>

<file path=customXml/itemProps2.xml><?xml version="1.0" encoding="utf-8"?>
<ds:datastoreItem xmlns:ds="http://schemas.openxmlformats.org/officeDocument/2006/customXml" ds:itemID="{80E87F72-70BF-43BC-A0D4-53665DC1267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2D646E0-DCC8-4209-B539-AA58186B68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{C8751A27-7A20-4DBE-AF9B-692B3A21F76A}tf89338750_win32</Template>
  <TotalTime>130</TotalTime>
  <Words>506</Words>
  <Application>Microsoft Office PowerPoint</Application>
  <PresentationFormat>Widescreen</PresentationFormat>
  <Paragraphs>60</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Univers</vt:lpstr>
      <vt:lpstr>GradientVTI</vt:lpstr>
      <vt:lpstr>Ad-Hoc query-processing engine</vt:lpstr>
      <vt:lpstr>Agenda</vt:lpstr>
      <vt:lpstr>PowerPoint Presentation</vt:lpstr>
      <vt:lpstr>PowerPoint Presentation</vt:lpstr>
      <vt:lpstr>Query Structure and Execution</vt:lpstr>
      <vt:lpstr>Internal process of the project</vt:lpstr>
      <vt:lpstr>Performance Evaluation</vt:lpstr>
      <vt:lpstr>Technologies for the project</vt:lpstr>
      <vt:lpstr>Technical Limitation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Ad-Hoc query-processing engine</dc:title>
  <dc:creator>XIN JIN</dc:creator>
  <cp:lastModifiedBy>XIN JIN</cp:lastModifiedBy>
  <cp:revision>6</cp:revision>
  <dcterms:created xsi:type="dcterms:W3CDTF">2024-05-06T03:23:41Z</dcterms:created>
  <dcterms:modified xsi:type="dcterms:W3CDTF">2024-05-06T06:04:11Z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