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7" r:id="rId3"/>
    <p:sldId id="267" r:id="rId4"/>
    <p:sldId id="278" r:id="rId5"/>
    <p:sldId id="268" r:id="rId6"/>
    <p:sldId id="276" r:id="rId7"/>
    <p:sldId id="269" r:id="rId8"/>
    <p:sldId id="272" r:id="rId9"/>
    <p:sldId id="270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E514-B4C5-BF49-A5BB-9BCF2353A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7C0EB-A307-6943-B716-AE15BFD7E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74B8-B3A6-AE49-B4F4-669810E7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3C6D-23FF-1441-8A2E-954E641E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6D93-928F-5948-ACDB-D709AEE8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4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F7DA-E7B4-6D4B-A3A1-5A211601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F900C-528C-0E4E-A66B-743AD3340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997B-4DD1-F24A-B08E-517CD84E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8BB6-4EA8-594D-BA3F-33EF1C7E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5B15-A61B-4548-8383-CCB43C63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6873B-4FC2-4244-86EE-D0DB6EF53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B512E-E861-D943-BE49-6D3A854BA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B06D-A5B1-244C-96DE-3A932440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4F1E-7AE3-AA40-9C1B-6268EC6D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4204D-0EF9-C349-BEFA-8FE441FB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73CD-4BFC-364E-8072-86B2CF4D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F929-B132-5C48-B525-5C539CFF1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F70D-C11D-8543-AEBC-A360D844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40C0-F193-2D49-AB80-29611DAF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B60B-466D-EF4A-A81E-1D8DFEAC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7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2E1B-88A4-9E4A-AAFB-A583ECF7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AF5A-1DB1-B94D-8B2D-68E0804D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8BF0-910E-EA42-82D8-863AD247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503E-08AB-3648-B80E-AF86A2B1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2F9B7-ADE5-0348-8CFF-15719F94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0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3F73-9760-8E4C-AD54-AB694200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B3DDB-8FF6-9841-AA8B-B0F2CD835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67997-A15B-4541-9D24-31B560E0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2D9A-FB5E-234C-930F-8FDB043E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D823F-2466-DF42-B77B-EB2EA5CD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45278-C93C-3B48-A4D3-B46B225E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9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7A8E-E156-5540-9680-5FAE2655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7FA3-ACDB-D241-A33D-1A943C26E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6B76D-DAB5-B64C-A8A2-B8192EC75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4B51D-9E13-9649-8385-79810526D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7E5EC-9476-724F-8971-B000BA028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D3830-FAE0-704C-9323-0E7B02DF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FE5AB-0372-4D4A-A288-EE5494D9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8A43-0B1F-5548-9CFC-05463AD0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A953-3B87-4E47-8712-96BB2A43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0B259-5B49-0649-975A-97C3C9D7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5161F-DFB4-E54D-BE9B-54AE8636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76F7B-D20E-1E4D-B504-07FF06A8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C2DFD-2DEF-4E42-B35B-D15A3B37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09514-BF0F-0041-950B-C80B921F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12540-B591-944D-8279-3B149E81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92FF-09B6-A84B-8010-6C61B2CF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8FDA-1205-D448-89A7-DD501657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84AC-EF0B-E54E-9EB2-A3587B6FB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217B7-C721-834D-B449-5256DE12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09AC8-F196-4543-858B-784BF77D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3CCB-CAF7-944C-A7DB-C6187EE0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1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21D4-B273-4040-B894-2B8484DD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31D81-6DD1-6B4C-A913-9F7B537ED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64ACB-9576-6B4D-BAED-EA063FF1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D339-4C9C-DA46-A1F2-885CEB42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384E8-BE3F-2645-9551-7DDAA55D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D9131-3B7E-2A40-9C34-68B6A29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2E82D-9444-C142-B289-B66A58F7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252A-6345-A549-8A04-DB17ABFA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37D1-AA32-0947-A583-A437982BA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3603-8E63-114F-8AEE-3F691AAED945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E22FA-C87D-BE43-A925-FC89CD408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81C1-CD24-9345-9474-C2128E434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6DCE-02F5-0644-976B-D84CEDB6D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aiju.wikidot.com/wiki:ap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flag_of_china.png?uselang=&amp;lt;lang&amp;gt;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aiju.wikidot.com/wiki:ap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mmons.wikimedia.org/wiki/file:flag_of_china.png?uselang=&amp;lt;lang&amp;gt;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4" y="67125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en-US" dirty="0"/>
              <a:t>Main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58" y="1495122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A5C83-DC12-EC41-A4F4-8D3D89EFEE2A}"/>
              </a:ext>
            </a:extLst>
          </p:cNvPr>
          <p:cNvSpPr/>
          <p:nvPr/>
        </p:nvSpPr>
        <p:spPr>
          <a:xfrm>
            <a:off x="4772613" y="2437732"/>
            <a:ext cx="2646760" cy="236109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993D1-982A-2844-9B96-327D08C8A65A}"/>
              </a:ext>
            </a:extLst>
          </p:cNvPr>
          <p:cNvSpPr txBox="1"/>
          <p:nvPr/>
        </p:nvSpPr>
        <p:spPr>
          <a:xfrm>
            <a:off x="8174179" y="1248414"/>
            <a:ext cx="192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SG          / CN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86F5F-AE86-C641-A511-075A0A2FDB7F}"/>
              </a:ext>
            </a:extLst>
          </p:cNvPr>
          <p:cNvSpPr txBox="1"/>
          <p:nvPr/>
        </p:nvSpPr>
        <p:spPr>
          <a:xfrm>
            <a:off x="4772614" y="2449606"/>
            <a:ext cx="261779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MEMBER LOG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CA47-3542-F145-995D-CA42B5F393B0}"/>
              </a:ext>
            </a:extLst>
          </p:cNvPr>
          <p:cNvSpPr txBox="1"/>
          <p:nvPr/>
        </p:nvSpPr>
        <p:spPr>
          <a:xfrm>
            <a:off x="4772614" y="3301190"/>
            <a:ext cx="257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 : </a:t>
            </a:r>
          </a:p>
          <a:p>
            <a:endParaRPr lang="en-US" dirty="0"/>
          </a:p>
          <a:p>
            <a:r>
              <a:rPr lang="en-US" dirty="0"/>
              <a:t>Password 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B5B7F-210D-0F4D-AA90-37E8CD2BD9DB}"/>
              </a:ext>
            </a:extLst>
          </p:cNvPr>
          <p:cNvSpPr/>
          <p:nvPr/>
        </p:nvSpPr>
        <p:spPr>
          <a:xfrm>
            <a:off x="2054982" y="5070764"/>
            <a:ext cx="8082023" cy="9856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E517F-2F2C-E947-BC51-09A3EA674BF3}"/>
              </a:ext>
            </a:extLst>
          </p:cNvPr>
          <p:cNvSpPr txBox="1"/>
          <p:nvPr/>
        </p:nvSpPr>
        <p:spPr>
          <a:xfrm>
            <a:off x="2474026" y="5415149"/>
            <a:ext cx="71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LATEST INFORMATION</a:t>
            </a:r>
          </a:p>
        </p:txBody>
      </p:sp>
      <p:pic>
        <p:nvPicPr>
          <p:cNvPr id="16" name="Picture 15" descr="APE, Giant - Kaijumatic">
            <a:extLst>
              <a:ext uri="{FF2B5EF4-FFF2-40B4-BE49-F238E27FC236}">
                <a16:creationId xmlns:a16="http://schemas.microsoft.com/office/drawing/2014/main" id="{4FA21743-35DD-3242-8EB2-84DD348C325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3490" y="1311060"/>
            <a:ext cx="345600" cy="230137"/>
          </a:xfrm>
          <a:prstGeom prst="rect">
            <a:avLst/>
          </a:prstGeom>
        </p:spPr>
      </p:pic>
      <p:pic>
        <p:nvPicPr>
          <p:cNvPr id="19" name="Picture 18" descr="File:Flag of China.png - Wikimedia Commons">
            <a:extLst>
              <a:ext uri="{FF2B5EF4-FFF2-40B4-BE49-F238E27FC236}">
                <a16:creationId xmlns:a16="http://schemas.microsoft.com/office/drawing/2014/main" id="{E56BF0FB-70BF-3348-B882-BC831F18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50011" y="1330010"/>
            <a:ext cx="345292" cy="2301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32600A-4F17-0747-AFF5-8CA3D800ED06}"/>
              </a:ext>
            </a:extLst>
          </p:cNvPr>
          <p:cNvSpPr txBox="1"/>
          <p:nvPr/>
        </p:nvSpPr>
        <p:spPr>
          <a:xfrm>
            <a:off x="4656471" y="2010930"/>
            <a:ext cx="287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WELCOME 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DAC83-7AE2-E448-9BA9-8C3104DC66FE}"/>
              </a:ext>
            </a:extLst>
          </p:cNvPr>
          <p:cNvSpPr txBox="1"/>
          <p:nvPr/>
        </p:nvSpPr>
        <p:spPr>
          <a:xfrm>
            <a:off x="2054982" y="6460176"/>
            <a:ext cx="808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B05A8-E092-1B4F-878E-17B6AA76EA61}"/>
              </a:ext>
            </a:extLst>
          </p:cNvPr>
          <p:cNvSpPr txBox="1"/>
          <p:nvPr/>
        </p:nvSpPr>
        <p:spPr>
          <a:xfrm>
            <a:off x="6511028" y="4353952"/>
            <a:ext cx="8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357744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13044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用户</a:t>
            </a:r>
            <a:r>
              <a:rPr lang="en-US" altLang="zh-CN" dirty="0"/>
              <a:t>1-</a:t>
            </a:r>
            <a:r>
              <a:rPr lang="zh-CN" altLang="en-US" dirty="0"/>
              <a:t>历史记录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A21A8-CD65-EE48-BC35-95C7786A7C9C}"/>
              </a:ext>
            </a:extLst>
          </p:cNvPr>
          <p:cNvSpPr txBox="1"/>
          <p:nvPr/>
        </p:nvSpPr>
        <p:spPr>
          <a:xfrm>
            <a:off x="2019362" y="2157242"/>
            <a:ext cx="811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您好</a:t>
            </a:r>
            <a:r>
              <a:rPr lang="en-US" dirty="0"/>
              <a:t>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EAEEF-C07A-A247-9B10-33F7EEF32ED6}"/>
              </a:ext>
            </a:extLst>
          </p:cNvPr>
          <p:cNvSpPr txBox="1"/>
          <p:nvPr/>
        </p:nvSpPr>
        <p:spPr>
          <a:xfrm>
            <a:off x="2295896" y="2698995"/>
            <a:ext cx="749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dirty="0"/>
              <a:t> 1 , </a:t>
            </a:r>
            <a:r>
              <a:rPr lang="zh-CN" altLang="en-US" dirty="0"/>
              <a:t>金牌员分</a:t>
            </a:r>
            <a:r>
              <a:rPr lang="en-US" baseline="30000" dirty="0"/>
              <a:t>@</a:t>
            </a:r>
            <a:r>
              <a:rPr lang="en-US" dirty="0"/>
              <a:t> </a:t>
            </a:r>
            <a:r>
              <a:rPr lang="zh-CN" altLang="en-US" dirty="0"/>
              <a:t>会员的历史记录：</a:t>
            </a:r>
            <a:r>
              <a:rPr lang="en-US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EBBA88-5E96-674A-B1B4-98011C847BE0}"/>
              </a:ext>
            </a:extLst>
          </p:cNvPr>
          <p:cNvGraphicFramePr>
            <a:graphicFrameLocks noGrp="1"/>
          </p:cNvGraphicFramePr>
          <p:nvPr/>
        </p:nvGraphicFramePr>
        <p:xfrm>
          <a:off x="2307772" y="3084572"/>
          <a:ext cx="7517080" cy="321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7568">
                  <a:extLst>
                    <a:ext uri="{9D8B030D-6E8A-4147-A177-3AD203B41FA5}">
                      <a16:colId xmlns:a16="http://schemas.microsoft.com/office/drawing/2014/main" val="3335873674"/>
                    </a:ext>
                  </a:extLst>
                </a:gridCol>
                <a:gridCol w="489264">
                  <a:extLst>
                    <a:ext uri="{9D8B030D-6E8A-4147-A177-3AD203B41FA5}">
                      <a16:colId xmlns:a16="http://schemas.microsoft.com/office/drawing/2014/main" val="2622327132"/>
                    </a:ext>
                  </a:extLst>
                </a:gridCol>
                <a:gridCol w="1503416">
                  <a:extLst>
                    <a:ext uri="{9D8B030D-6E8A-4147-A177-3AD203B41FA5}">
                      <a16:colId xmlns:a16="http://schemas.microsoft.com/office/drawing/2014/main" val="483116149"/>
                    </a:ext>
                  </a:extLst>
                </a:gridCol>
                <a:gridCol w="1503416">
                  <a:extLst>
                    <a:ext uri="{9D8B030D-6E8A-4147-A177-3AD203B41FA5}">
                      <a16:colId xmlns:a16="http://schemas.microsoft.com/office/drawing/2014/main" val="3969046477"/>
                    </a:ext>
                  </a:extLst>
                </a:gridCol>
                <a:gridCol w="1503416">
                  <a:extLst>
                    <a:ext uri="{9D8B030D-6E8A-4147-A177-3AD203B41FA5}">
                      <a16:colId xmlns:a16="http://schemas.microsoft.com/office/drawing/2014/main" val="437135254"/>
                    </a:ext>
                  </a:extLst>
                </a:gridCol>
              </a:tblGrid>
              <a:tr h="413325"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总记录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644687"/>
                  </a:ext>
                </a:extLst>
              </a:tr>
              <a:tr h="413325">
                <a:tc>
                  <a:txBody>
                    <a:bodyPr/>
                    <a:lstStyle/>
                    <a:p>
                      <a:r>
                        <a:rPr lang="zh-CN" altLang="en-US" dirty="0"/>
                        <a:t>个人销售积分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79593"/>
                  </a:ext>
                </a:extLst>
              </a:tr>
              <a:tr h="634971">
                <a:tc>
                  <a:txBody>
                    <a:bodyPr/>
                    <a:lstStyle/>
                    <a:p>
                      <a:r>
                        <a:rPr lang="zh-CN" altLang="en-US" dirty="0"/>
                        <a:t>蔓菻德思公众号会员推荐积分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7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直属会员积分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包括销售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推荐会员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944340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总积分</a:t>
                      </a:r>
                      <a:r>
                        <a:rPr lang="en-US" dirty="0"/>
                        <a:t>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951961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zh-CN" altLang="en-US" dirty="0"/>
                        <a:t>所兑换积分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98786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zh-CN" altLang="en-US" dirty="0"/>
                        <a:t>积分结余</a:t>
                      </a:r>
                      <a:r>
                        <a:rPr lang="en-US" dirty="0"/>
                        <a:t>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7158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F00AAA3-CB19-8F4A-B284-39AD38D69AF2}"/>
              </a:ext>
            </a:extLst>
          </p:cNvPr>
          <p:cNvSpPr txBox="1"/>
          <p:nvPr/>
        </p:nvSpPr>
        <p:spPr>
          <a:xfrm>
            <a:off x="8459190" y="1248415"/>
            <a:ext cx="167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欢迎 </a:t>
            </a:r>
            <a:r>
              <a:rPr lang="en-US" sz="1200" b="1" dirty="0"/>
              <a:t>: </a:t>
            </a:r>
            <a:r>
              <a:rPr lang="zh-CN" altLang="en-US" sz="1200" b="1" dirty="0"/>
              <a:t>用户</a:t>
            </a:r>
            <a:r>
              <a:rPr lang="en-US" sz="1200" b="1" dirty="0"/>
              <a:t>1          </a:t>
            </a:r>
            <a:r>
              <a:rPr lang="zh-CN" altLang="en-US" sz="1200" b="1" dirty="0"/>
              <a:t>登出</a:t>
            </a:r>
            <a:r>
              <a:rPr 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277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258FAA-88D8-3746-ACE9-2AF6B7FDE664}"/>
              </a:ext>
            </a:extLst>
          </p:cNvPr>
          <p:cNvGraphicFramePr>
            <a:graphicFrameLocks noGrp="1"/>
          </p:cNvGraphicFramePr>
          <p:nvPr/>
        </p:nvGraphicFramePr>
        <p:xfrm>
          <a:off x="2295896" y="3111340"/>
          <a:ext cx="7517080" cy="3364993"/>
        </p:xfrm>
        <a:graphic>
          <a:graphicData uri="http://schemas.openxmlformats.org/drawingml/2006/table">
            <a:tbl>
              <a:tblPr/>
              <a:tblGrid>
                <a:gridCol w="7517080">
                  <a:extLst>
                    <a:ext uri="{9D8B030D-6E8A-4147-A177-3AD203B41FA5}">
                      <a16:colId xmlns:a16="http://schemas.microsoft.com/office/drawing/2014/main" val="1856477854"/>
                    </a:ext>
                  </a:extLst>
                </a:gridCol>
              </a:tblGrid>
              <a:tr h="3364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941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13044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en-US" dirty="0"/>
              <a:t>User 1 </a:t>
            </a:r>
            <a:r>
              <a:rPr lang="en-US" dirty="0" err="1"/>
              <a:t>History,</a:t>
            </a:r>
            <a:r>
              <a:rPr lang="en-US" sz="2700" dirty="0" err="1"/>
              <a:t>as</a:t>
            </a:r>
            <a:r>
              <a:rPr lang="en-US" sz="2700" dirty="0"/>
              <a:t> continue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9B9FE-4E24-CA4F-A2B5-DB19E44F28BD}"/>
              </a:ext>
            </a:extLst>
          </p:cNvPr>
          <p:cNvSpPr txBox="1"/>
          <p:nvPr/>
        </p:nvSpPr>
        <p:spPr>
          <a:xfrm>
            <a:off x="7699170" y="1248415"/>
            <a:ext cx="243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Welcome back : user1          Log Out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EAEEF-C07A-A247-9B10-33F7EEF32ED6}"/>
              </a:ext>
            </a:extLst>
          </p:cNvPr>
          <p:cNvSpPr txBox="1"/>
          <p:nvPr/>
        </p:nvSpPr>
        <p:spPr>
          <a:xfrm>
            <a:off x="2295896" y="2241783"/>
            <a:ext cx="749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Record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EBBA88-5E96-674A-B1B4-98011C847BE0}"/>
              </a:ext>
            </a:extLst>
          </p:cNvPr>
          <p:cNvGraphicFramePr>
            <a:graphicFrameLocks noGrp="1"/>
          </p:cNvGraphicFramePr>
          <p:nvPr/>
        </p:nvGraphicFramePr>
        <p:xfrm>
          <a:off x="2272147" y="2588768"/>
          <a:ext cx="7517081" cy="4032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4071">
                  <a:extLst>
                    <a:ext uri="{9D8B030D-6E8A-4147-A177-3AD203B41FA5}">
                      <a16:colId xmlns:a16="http://schemas.microsoft.com/office/drawing/2014/main" val="3335873674"/>
                    </a:ext>
                  </a:extLst>
                </a:gridCol>
                <a:gridCol w="1794157">
                  <a:extLst>
                    <a:ext uri="{9D8B030D-6E8A-4147-A177-3AD203B41FA5}">
                      <a16:colId xmlns:a16="http://schemas.microsoft.com/office/drawing/2014/main" val="2622327132"/>
                    </a:ext>
                  </a:extLst>
                </a:gridCol>
                <a:gridCol w="2030681">
                  <a:extLst>
                    <a:ext uri="{9D8B030D-6E8A-4147-A177-3AD203B41FA5}">
                      <a16:colId xmlns:a16="http://schemas.microsoft.com/office/drawing/2014/main" val="3861419412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739712703"/>
                    </a:ext>
                  </a:extLst>
                </a:gridCol>
              </a:tblGrid>
              <a:tr h="3493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Total Point Collected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Total Point Redeemed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Balance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Points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744668"/>
                  </a:ext>
                </a:extLst>
              </a:tr>
              <a:tr h="611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Balance Brought Forward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924288"/>
                  </a:ext>
                </a:extLst>
              </a:tr>
              <a:tr h="477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January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3,000(example)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3,000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79593"/>
                  </a:ext>
                </a:extLst>
              </a:tr>
              <a:tr h="397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February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5,000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(5,000)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3,000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78114"/>
                  </a:ext>
                </a:extLst>
              </a:tr>
              <a:tr h="415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March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1,000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4,000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944340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April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4,000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07805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4,000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951961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… until December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461827"/>
                  </a:ext>
                </a:extLst>
              </a:tr>
              <a:tr h="349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b="1" dirty="0"/>
                        <a:t>Total Sum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9,000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5,000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9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17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258FAA-88D8-3746-ACE9-2AF6B7FDE664}"/>
              </a:ext>
            </a:extLst>
          </p:cNvPr>
          <p:cNvGraphicFramePr>
            <a:graphicFrameLocks noGrp="1"/>
          </p:cNvGraphicFramePr>
          <p:nvPr/>
        </p:nvGraphicFramePr>
        <p:xfrm>
          <a:off x="2295896" y="3111340"/>
          <a:ext cx="7517080" cy="3364993"/>
        </p:xfrm>
        <a:graphic>
          <a:graphicData uri="http://schemas.openxmlformats.org/drawingml/2006/table">
            <a:tbl>
              <a:tblPr/>
              <a:tblGrid>
                <a:gridCol w="7517080">
                  <a:extLst>
                    <a:ext uri="{9D8B030D-6E8A-4147-A177-3AD203B41FA5}">
                      <a16:colId xmlns:a16="http://schemas.microsoft.com/office/drawing/2014/main" val="1856477854"/>
                    </a:ext>
                  </a:extLst>
                </a:gridCol>
              </a:tblGrid>
              <a:tr h="33649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941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13044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用户</a:t>
            </a:r>
            <a:r>
              <a:rPr lang="en-US" dirty="0"/>
              <a:t> 1 </a:t>
            </a:r>
            <a:r>
              <a:rPr lang="en-US" altLang="zh-CN" dirty="0"/>
              <a:t>–</a:t>
            </a:r>
            <a:r>
              <a:rPr lang="zh-CN" altLang="en-US" dirty="0"/>
              <a:t>历史记录</a:t>
            </a:r>
            <a:r>
              <a:rPr lang="en-US" altLang="zh-CN" dirty="0"/>
              <a:t>,</a:t>
            </a:r>
            <a:r>
              <a:rPr lang="zh-CN" altLang="en-US" sz="2700" dirty="0"/>
              <a:t>续页</a:t>
            </a:r>
            <a:r>
              <a:rPr lang="en-US" sz="2700" dirty="0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EAEEF-C07A-A247-9B10-33F7EEF32ED6}"/>
              </a:ext>
            </a:extLst>
          </p:cNvPr>
          <p:cNvSpPr txBox="1"/>
          <p:nvPr/>
        </p:nvSpPr>
        <p:spPr>
          <a:xfrm>
            <a:off x="2289951" y="2300602"/>
            <a:ext cx="749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历史记录</a:t>
            </a:r>
            <a:r>
              <a:rPr lang="en-US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EBBA88-5E96-674A-B1B4-98011C847BE0}"/>
              </a:ext>
            </a:extLst>
          </p:cNvPr>
          <p:cNvGraphicFramePr>
            <a:graphicFrameLocks noGrp="1"/>
          </p:cNvGraphicFramePr>
          <p:nvPr/>
        </p:nvGraphicFramePr>
        <p:xfrm>
          <a:off x="2337453" y="2669934"/>
          <a:ext cx="7558651" cy="3698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030">
                  <a:extLst>
                    <a:ext uri="{9D8B030D-6E8A-4147-A177-3AD203B41FA5}">
                      <a16:colId xmlns:a16="http://schemas.microsoft.com/office/drawing/2014/main" val="3335873674"/>
                    </a:ext>
                  </a:extLst>
                </a:gridCol>
                <a:gridCol w="2056294">
                  <a:extLst>
                    <a:ext uri="{9D8B030D-6E8A-4147-A177-3AD203B41FA5}">
                      <a16:colId xmlns:a16="http://schemas.microsoft.com/office/drawing/2014/main" val="2622327132"/>
                    </a:ext>
                  </a:extLst>
                </a:gridCol>
                <a:gridCol w="1687580">
                  <a:extLst>
                    <a:ext uri="{9D8B030D-6E8A-4147-A177-3AD203B41FA5}">
                      <a16:colId xmlns:a16="http://schemas.microsoft.com/office/drawing/2014/main" val="3861419412"/>
                    </a:ext>
                  </a:extLst>
                </a:gridCol>
                <a:gridCol w="1779747">
                  <a:extLst>
                    <a:ext uri="{9D8B030D-6E8A-4147-A177-3AD203B41FA5}">
                      <a16:colId xmlns:a16="http://schemas.microsoft.com/office/drawing/2014/main" val="464827382"/>
                    </a:ext>
                  </a:extLst>
                </a:gridCol>
              </a:tblGrid>
              <a:tr h="367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月份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总积分数额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已兑换的总积分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现积分余额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744668"/>
                  </a:ext>
                </a:extLst>
              </a:tr>
              <a:tr h="370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上期积分余额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924288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一月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3,000(</a:t>
                      </a:r>
                      <a:r>
                        <a:rPr lang="zh-CN" altLang="en-US" dirty="0"/>
                        <a:t>举例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3,000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79593"/>
                  </a:ext>
                </a:extLst>
              </a:tr>
              <a:tr h="4370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二月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50,000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(50,000)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3,000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78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三月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60,000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50,000</a:t>
                      </a:r>
                      <a:r>
                        <a:rPr lang="zh-CN" altLang="en-US" dirty="0"/>
                        <a:t>）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13,000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944340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四月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13,000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07805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五月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13,000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951961"/>
                  </a:ext>
                </a:extLst>
              </a:tr>
              <a:tr h="266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dirty="0"/>
                        <a:t>。。。到十二月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555053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b="1" dirty="0"/>
                        <a:t>总计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113,000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/>
                        <a:t>100,000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987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437C3A0-B191-9A41-9AA2-DBDEF39C355A}"/>
              </a:ext>
            </a:extLst>
          </p:cNvPr>
          <p:cNvSpPr txBox="1"/>
          <p:nvPr/>
        </p:nvSpPr>
        <p:spPr>
          <a:xfrm>
            <a:off x="8459190" y="1248415"/>
            <a:ext cx="167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您好 </a:t>
            </a:r>
            <a:r>
              <a:rPr lang="en-US" sz="1200" b="1" dirty="0"/>
              <a:t>: </a:t>
            </a:r>
            <a:r>
              <a:rPr lang="zh-CN" altLang="en-US" sz="1200" b="1" dirty="0"/>
              <a:t>用户</a:t>
            </a:r>
            <a:r>
              <a:rPr lang="en-US" sz="1200" b="1" dirty="0"/>
              <a:t>1          </a:t>
            </a:r>
            <a:r>
              <a:rPr lang="zh-CN" altLang="en-US" sz="1200" b="1" dirty="0"/>
              <a:t>登出</a:t>
            </a:r>
            <a:r>
              <a:rPr 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45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4" y="67125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en-US" dirty="0"/>
              <a:t>Main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58" y="1495122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A5C83-DC12-EC41-A4F4-8D3D89EFEE2A}"/>
              </a:ext>
            </a:extLst>
          </p:cNvPr>
          <p:cNvSpPr/>
          <p:nvPr/>
        </p:nvSpPr>
        <p:spPr>
          <a:xfrm>
            <a:off x="4772613" y="2437732"/>
            <a:ext cx="2646760" cy="2361097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993D1-982A-2844-9B96-327D08C8A65A}"/>
              </a:ext>
            </a:extLst>
          </p:cNvPr>
          <p:cNvSpPr txBox="1"/>
          <p:nvPr/>
        </p:nvSpPr>
        <p:spPr>
          <a:xfrm>
            <a:off x="7535511" y="1248414"/>
            <a:ext cx="256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zh-CN" altLang="en-US" dirty="0"/>
              <a:t>新加坡</a:t>
            </a:r>
            <a:r>
              <a:rPr lang="en-US" dirty="0"/>
              <a:t>          / </a:t>
            </a:r>
            <a:r>
              <a:rPr lang="zh-CN" altLang="en-US" dirty="0"/>
              <a:t>中国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86F5F-AE86-C641-A511-075A0A2FDB7F}"/>
              </a:ext>
            </a:extLst>
          </p:cNvPr>
          <p:cNvSpPr txBox="1"/>
          <p:nvPr/>
        </p:nvSpPr>
        <p:spPr>
          <a:xfrm>
            <a:off x="4772614" y="2449606"/>
            <a:ext cx="2617797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会员登入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CA47-3542-F145-995D-CA42B5F393B0}"/>
              </a:ext>
            </a:extLst>
          </p:cNvPr>
          <p:cNvSpPr txBox="1"/>
          <p:nvPr/>
        </p:nvSpPr>
        <p:spPr>
          <a:xfrm>
            <a:off x="4772614" y="3301190"/>
            <a:ext cx="257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  <a:r>
              <a:rPr lang="en-US" dirty="0"/>
              <a:t> : </a:t>
            </a:r>
          </a:p>
          <a:p>
            <a:endParaRPr lang="en-US" dirty="0"/>
          </a:p>
          <a:p>
            <a:r>
              <a:rPr lang="zh-CN" altLang="en-US" dirty="0"/>
              <a:t>密码</a:t>
            </a:r>
            <a:r>
              <a:rPr lang="en-US" dirty="0"/>
              <a:t> 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B5B7F-210D-0F4D-AA90-37E8CD2BD9DB}"/>
              </a:ext>
            </a:extLst>
          </p:cNvPr>
          <p:cNvSpPr/>
          <p:nvPr/>
        </p:nvSpPr>
        <p:spPr>
          <a:xfrm>
            <a:off x="2054982" y="5070764"/>
            <a:ext cx="8082023" cy="98565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E517F-2F2C-E947-BC51-09A3EA674BF3}"/>
              </a:ext>
            </a:extLst>
          </p:cNvPr>
          <p:cNvSpPr txBox="1"/>
          <p:nvPr/>
        </p:nvSpPr>
        <p:spPr>
          <a:xfrm>
            <a:off x="2474026" y="5415149"/>
            <a:ext cx="713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最新消息</a:t>
            </a:r>
            <a:endParaRPr lang="en-US" dirty="0"/>
          </a:p>
        </p:txBody>
      </p:sp>
      <p:pic>
        <p:nvPicPr>
          <p:cNvPr id="16" name="Picture 15" descr="APE, Giant - Kaijumatic">
            <a:extLst>
              <a:ext uri="{FF2B5EF4-FFF2-40B4-BE49-F238E27FC236}">
                <a16:creationId xmlns:a16="http://schemas.microsoft.com/office/drawing/2014/main" id="{4FA21743-35DD-3242-8EB2-84DD348C325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2426" y="1330010"/>
            <a:ext cx="345600" cy="230137"/>
          </a:xfrm>
          <a:prstGeom prst="rect">
            <a:avLst/>
          </a:prstGeom>
        </p:spPr>
      </p:pic>
      <p:pic>
        <p:nvPicPr>
          <p:cNvPr id="19" name="Picture 18" descr="File:Flag of China.png - Wikimedia Commons">
            <a:extLst>
              <a:ext uri="{FF2B5EF4-FFF2-40B4-BE49-F238E27FC236}">
                <a16:creationId xmlns:a16="http://schemas.microsoft.com/office/drawing/2014/main" id="{E56BF0FB-70BF-3348-B882-BC831F18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50011" y="1330010"/>
            <a:ext cx="345292" cy="2301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32600A-4F17-0747-AFF5-8CA3D800ED06}"/>
              </a:ext>
            </a:extLst>
          </p:cNvPr>
          <p:cNvSpPr txBox="1"/>
          <p:nvPr/>
        </p:nvSpPr>
        <p:spPr>
          <a:xfrm>
            <a:off x="4656471" y="2010930"/>
            <a:ext cx="287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欢迎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DAC83-7AE2-E448-9BA9-8C3104DC66FE}"/>
              </a:ext>
            </a:extLst>
          </p:cNvPr>
          <p:cNvSpPr txBox="1"/>
          <p:nvPr/>
        </p:nvSpPr>
        <p:spPr>
          <a:xfrm>
            <a:off x="2054982" y="6460176"/>
            <a:ext cx="808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Footer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A7B4C-87BE-B740-A9B7-80B3C295CC96}"/>
              </a:ext>
            </a:extLst>
          </p:cNvPr>
          <p:cNvSpPr txBox="1"/>
          <p:nvPr/>
        </p:nvSpPr>
        <p:spPr>
          <a:xfrm>
            <a:off x="6716679" y="4384239"/>
            <a:ext cx="70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0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24919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en-US" dirty="0"/>
              <a:t>NAVIGATION MENU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993D1-982A-2844-9B96-327D08C8A65A}"/>
              </a:ext>
            </a:extLst>
          </p:cNvPr>
          <p:cNvSpPr txBox="1"/>
          <p:nvPr/>
        </p:nvSpPr>
        <p:spPr>
          <a:xfrm>
            <a:off x="7699170" y="1248415"/>
            <a:ext cx="243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Welcome back : user1          Log Out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1D8C0-6722-3244-9932-C677F77ECF81}"/>
              </a:ext>
            </a:extLst>
          </p:cNvPr>
          <p:cNvSpPr/>
          <p:nvPr/>
        </p:nvSpPr>
        <p:spPr>
          <a:xfrm>
            <a:off x="2054990" y="1617746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1 name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A0D72-17C1-894F-8162-73E6AD73F9D6}"/>
              </a:ext>
            </a:extLst>
          </p:cNvPr>
          <p:cNvSpPr/>
          <p:nvPr/>
        </p:nvSpPr>
        <p:spPr>
          <a:xfrm>
            <a:off x="8516570" y="1612834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Term and Condition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16FCF-96CA-4F4F-97EB-E724406EBB5D}"/>
              </a:ext>
            </a:extLst>
          </p:cNvPr>
          <p:cNvSpPr/>
          <p:nvPr/>
        </p:nvSpPr>
        <p:spPr>
          <a:xfrm>
            <a:off x="3682604" y="1612834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About 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88F40F-ACB0-3146-A273-A29D50CC1000}"/>
              </a:ext>
            </a:extLst>
          </p:cNvPr>
          <p:cNvCxnSpPr/>
          <p:nvPr/>
        </p:nvCxnSpPr>
        <p:spPr>
          <a:xfrm flipV="1">
            <a:off x="2343397" y="1433080"/>
            <a:ext cx="427512" cy="250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C04961-6B30-8645-BB4C-B6737867B3AA}"/>
              </a:ext>
            </a:extLst>
          </p:cNvPr>
          <p:cNvSpPr txBox="1"/>
          <p:nvPr/>
        </p:nvSpPr>
        <p:spPr>
          <a:xfrm>
            <a:off x="2722701" y="1255583"/>
            <a:ext cx="234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User 1 home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F9401-BB1B-E24A-B1BC-F6B1197AF26D}"/>
              </a:ext>
            </a:extLst>
          </p:cNvPr>
          <p:cNvSpPr/>
          <p:nvPr/>
        </p:nvSpPr>
        <p:spPr>
          <a:xfrm>
            <a:off x="5326786" y="2188609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YuanFen</a:t>
            </a:r>
            <a:r>
              <a:rPr lang="en-US" sz="1600" baseline="30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@</a:t>
            </a:r>
            <a:r>
              <a:rPr lang="en-US" sz="1600" dirty="0"/>
              <a:t>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B3ACD-B7DC-9949-A3A2-CB6FDBA9D3FB}"/>
              </a:ext>
            </a:extLst>
          </p:cNvPr>
          <p:cNvSpPr/>
          <p:nvPr/>
        </p:nvSpPr>
        <p:spPr>
          <a:xfrm>
            <a:off x="5326786" y="2767357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Point Collection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5E6CA8-4CF6-E248-8A34-D3FCB06DE745}"/>
              </a:ext>
            </a:extLst>
          </p:cNvPr>
          <p:cNvSpPr/>
          <p:nvPr/>
        </p:nvSpPr>
        <p:spPr>
          <a:xfrm>
            <a:off x="5326786" y="3340783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Point Redemption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8C240-1A94-DD48-A038-82757DBD0987}"/>
              </a:ext>
            </a:extLst>
          </p:cNvPr>
          <p:cNvSpPr/>
          <p:nvPr/>
        </p:nvSpPr>
        <p:spPr>
          <a:xfrm>
            <a:off x="3682604" y="2188609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Why us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AB6BB0-DA5E-554F-9586-5DB05E7952DC}"/>
              </a:ext>
            </a:extLst>
          </p:cNvPr>
          <p:cNvSpPr/>
          <p:nvPr/>
        </p:nvSpPr>
        <p:spPr>
          <a:xfrm>
            <a:off x="5326786" y="3914209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to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73E2E-7035-D34C-8B2A-B5249913CBBA}"/>
              </a:ext>
            </a:extLst>
          </p:cNvPr>
          <p:cNvSpPr/>
          <p:nvPr/>
        </p:nvSpPr>
        <p:spPr>
          <a:xfrm>
            <a:off x="6938197" y="1612834"/>
            <a:ext cx="1571186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D2CB42-617E-1642-8216-F217909A861A}"/>
              </a:ext>
            </a:extLst>
          </p:cNvPr>
          <p:cNvSpPr/>
          <p:nvPr/>
        </p:nvSpPr>
        <p:spPr>
          <a:xfrm>
            <a:off x="5317769" y="1615512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YuanFen</a:t>
            </a:r>
            <a:r>
              <a:rPr 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@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005166-2EB2-8741-B362-F9B00280C45A}"/>
              </a:ext>
            </a:extLst>
          </p:cNvPr>
          <p:cNvSpPr/>
          <p:nvPr/>
        </p:nvSpPr>
        <p:spPr>
          <a:xfrm>
            <a:off x="2062175" y="2195107"/>
            <a:ext cx="1596676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BC48AD-10F9-F944-A248-C9065A92A1AD}"/>
              </a:ext>
            </a:extLst>
          </p:cNvPr>
          <p:cNvSpPr/>
          <p:nvPr/>
        </p:nvSpPr>
        <p:spPr>
          <a:xfrm>
            <a:off x="2063272" y="2760593"/>
            <a:ext cx="1572927" cy="53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History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2294C-6684-D348-8746-3F558B2EAD1E}"/>
              </a:ext>
            </a:extLst>
          </p:cNvPr>
          <p:cNvSpPr/>
          <p:nvPr/>
        </p:nvSpPr>
        <p:spPr>
          <a:xfrm>
            <a:off x="2062174" y="3328908"/>
            <a:ext cx="1574024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9F32F9-96AB-534F-9BB5-27B001AA388E}"/>
              </a:ext>
            </a:extLst>
          </p:cNvPr>
          <p:cNvSpPr/>
          <p:nvPr/>
        </p:nvSpPr>
        <p:spPr>
          <a:xfrm>
            <a:off x="5326786" y="4487635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Member form download </a:t>
            </a:r>
          </a:p>
        </p:txBody>
      </p:sp>
    </p:spTree>
    <p:extLst>
      <p:ext uri="{BB962C8B-B14F-4D97-AF65-F5344CB8AC3E}">
        <p14:creationId xmlns:p14="http://schemas.microsoft.com/office/powerpoint/2010/main" val="375725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24919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en-US" dirty="0"/>
              <a:t>NAVIGATION MENU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1D8C0-6722-3244-9932-C677F77ECF81}"/>
              </a:ext>
            </a:extLst>
          </p:cNvPr>
          <p:cNvSpPr/>
          <p:nvPr/>
        </p:nvSpPr>
        <p:spPr>
          <a:xfrm>
            <a:off x="2054990" y="1617746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用户名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A0D72-17C1-894F-8162-73E6AD73F9D6}"/>
              </a:ext>
            </a:extLst>
          </p:cNvPr>
          <p:cNvSpPr/>
          <p:nvPr/>
        </p:nvSpPr>
        <p:spPr>
          <a:xfrm>
            <a:off x="8516570" y="1612834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条件与条款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16FCF-96CA-4F4F-97EB-E724406EBB5D}"/>
              </a:ext>
            </a:extLst>
          </p:cNvPr>
          <p:cNvSpPr/>
          <p:nvPr/>
        </p:nvSpPr>
        <p:spPr>
          <a:xfrm>
            <a:off x="3682604" y="1612834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关于我们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88F40F-ACB0-3146-A273-A29D50CC1000}"/>
              </a:ext>
            </a:extLst>
          </p:cNvPr>
          <p:cNvCxnSpPr/>
          <p:nvPr/>
        </p:nvCxnSpPr>
        <p:spPr>
          <a:xfrm flipV="1">
            <a:off x="2343397" y="1433080"/>
            <a:ext cx="427512" cy="250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C04961-6B30-8645-BB4C-B6737867B3AA}"/>
              </a:ext>
            </a:extLst>
          </p:cNvPr>
          <p:cNvSpPr txBox="1"/>
          <p:nvPr/>
        </p:nvSpPr>
        <p:spPr>
          <a:xfrm>
            <a:off x="2722701" y="1255583"/>
            <a:ext cx="2340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点可以去到用户界面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FF9401-BB1B-E24A-B1BC-F6B1197AF26D}"/>
              </a:ext>
            </a:extLst>
          </p:cNvPr>
          <p:cNvSpPr/>
          <p:nvPr/>
        </p:nvSpPr>
        <p:spPr>
          <a:xfrm>
            <a:off x="5326786" y="2188609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员分</a:t>
            </a:r>
            <a:r>
              <a:rPr lang="en-US" sz="1600" baseline="30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@</a:t>
            </a:r>
            <a:r>
              <a:rPr lang="en-US" sz="1600" dirty="0"/>
              <a:t> </a:t>
            </a:r>
            <a:r>
              <a:rPr lang="zh-CN" altLang="en-US" sz="1600" dirty="0"/>
              <a:t>级别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B3ACD-B7DC-9949-A3A2-CB6FDBA9D3FB}"/>
              </a:ext>
            </a:extLst>
          </p:cNvPr>
          <p:cNvSpPr/>
          <p:nvPr/>
        </p:nvSpPr>
        <p:spPr>
          <a:xfrm>
            <a:off x="5326786" y="2767357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积分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5E6CA8-4CF6-E248-8A34-D3FCB06DE745}"/>
              </a:ext>
            </a:extLst>
          </p:cNvPr>
          <p:cNvSpPr/>
          <p:nvPr/>
        </p:nvSpPr>
        <p:spPr>
          <a:xfrm>
            <a:off x="5326786" y="3340783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积分兑换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18C240-1A94-DD48-A038-82757DBD0987}"/>
              </a:ext>
            </a:extLst>
          </p:cNvPr>
          <p:cNvSpPr/>
          <p:nvPr/>
        </p:nvSpPr>
        <p:spPr>
          <a:xfrm>
            <a:off x="3682604" y="2188609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为什么加入我们</a:t>
            </a:r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AB6BB0-DA5E-554F-9586-5DB05E7952DC}"/>
              </a:ext>
            </a:extLst>
          </p:cNvPr>
          <p:cNvSpPr/>
          <p:nvPr/>
        </p:nvSpPr>
        <p:spPr>
          <a:xfrm>
            <a:off x="5326786" y="3914209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会员须知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873E2E-7035-D34C-8B2A-B5249913CBBA}"/>
              </a:ext>
            </a:extLst>
          </p:cNvPr>
          <p:cNvSpPr/>
          <p:nvPr/>
        </p:nvSpPr>
        <p:spPr>
          <a:xfrm>
            <a:off x="6938197" y="1612834"/>
            <a:ext cx="1571186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联系方式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D2CB42-617E-1642-8216-F217909A861A}"/>
              </a:ext>
            </a:extLst>
          </p:cNvPr>
          <p:cNvSpPr/>
          <p:nvPr/>
        </p:nvSpPr>
        <p:spPr>
          <a:xfrm>
            <a:off x="5311384" y="1609861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员分</a:t>
            </a:r>
            <a:r>
              <a:rPr lang="en-US" sz="1600" baseline="30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@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005166-2EB2-8741-B362-F9B00280C45A}"/>
              </a:ext>
            </a:extLst>
          </p:cNvPr>
          <p:cNvSpPr/>
          <p:nvPr/>
        </p:nvSpPr>
        <p:spPr>
          <a:xfrm>
            <a:off x="2062175" y="2195107"/>
            <a:ext cx="1596676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个人详情</a:t>
            </a:r>
            <a:r>
              <a:rPr lang="en-US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BC48AD-10F9-F944-A248-C9065A92A1AD}"/>
              </a:ext>
            </a:extLst>
          </p:cNvPr>
          <p:cNvSpPr/>
          <p:nvPr/>
        </p:nvSpPr>
        <p:spPr>
          <a:xfrm>
            <a:off x="2063272" y="2760593"/>
            <a:ext cx="1572927" cy="53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历史记录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32294C-6684-D348-8746-3F558B2EAD1E}"/>
              </a:ext>
            </a:extLst>
          </p:cNvPr>
          <p:cNvSpPr/>
          <p:nvPr/>
        </p:nvSpPr>
        <p:spPr>
          <a:xfrm>
            <a:off x="2062174" y="3328908"/>
            <a:ext cx="1574024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9F32F9-96AB-534F-9BB5-27B001AA388E}"/>
              </a:ext>
            </a:extLst>
          </p:cNvPr>
          <p:cNvSpPr/>
          <p:nvPr/>
        </p:nvSpPr>
        <p:spPr>
          <a:xfrm>
            <a:off x="5326786" y="4487635"/>
            <a:ext cx="1620429" cy="539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会员表格下载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BE08D2-C053-F64E-A9A7-DF426DF18121}"/>
              </a:ext>
            </a:extLst>
          </p:cNvPr>
          <p:cNvSpPr txBox="1"/>
          <p:nvPr/>
        </p:nvSpPr>
        <p:spPr>
          <a:xfrm>
            <a:off x="8459190" y="1248415"/>
            <a:ext cx="167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欢迎 </a:t>
            </a:r>
            <a:r>
              <a:rPr lang="en-US" sz="1200" b="1" dirty="0"/>
              <a:t>: </a:t>
            </a:r>
            <a:r>
              <a:rPr lang="zh-CN" altLang="en-US" sz="1200" b="1" dirty="0"/>
              <a:t>用户</a:t>
            </a:r>
            <a:r>
              <a:rPr lang="en-US" sz="1200" b="1" dirty="0"/>
              <a:t>1          </a:t>
            </a:r>
            <a:r>
              <a:rPr lang="zh-CN" altLang="en-US" sz="1200" b="1" dirty="0"/>
              <a:t>登出</a:t>
            </a:r>
            <a:r>
              <a:rPr 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9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13044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en-US" dirty="0"/>
              <a:t>User 1 Home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9B9FE-4E24-CA4F-A2B5-DB19E44F28BD}"/>
              </a:ext>
            </a:extLst>
          </p:cNvPr>
          <p:cNvSpPr txBox="1"/>
          <p:nvPr/>
        </p:nvSpPr>
        <p:spPr>
          <a:xfrm>
            <a:off x="7699170" y="1248415"/>
            <a:ext cx="243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Welcome back : user1          Log Out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A21A8-CD65-EE48-BC35-95C7786A7C9C}"/>
              </a:ext>
            </a:extLst>
          </p:cNvPr>
          <p:cNvSpPr txBox="1"/>
          <p:nvPr/>
        </p:nvSpPr>
        <p:spPr>
          <a:xfrm>
            <a:off x="5472539" y="2252245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Hi, user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A1696-A3EA-5B4C-95BC-AF61D832F205}"/>
              </a:ext>
            </a:extLst>
          </p:cNvPr>
          <p:cNvSpPr txBox="1"/>
          <p:nvPr/>
        </p:nvSpPr>
        <p:spPr>
          <a:xfrm>
            <a:off x="2054984" y="2684899"/>
            <a:ext cx="808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Congratulation !  </a:t>
            </a:r>
          </a:p>
          <a:p>
            <a:pPr algn="ctr"/>
            <a:r>
              <a:rPr lang="en-US" dirty="0"/>
              <a:t>You had collect : </a:t>
            </a:r>
            <a:r>
              <a:rPr lang="en-US" b="1" dirty="0" err="1">
                <a:solidFill>
                  <a:srgbClr val="C00000"/>
                </a:solidFill>
              </a:rPr>
              <a:t>xxxxxx</a:t>
            </a:r>
            <a:r>
              <a:rPr lang="en-US" b="1" dirty="0">
                <a:solidFill>
                  <a:srgbClr val="C00000"/>
                </a:solidFill>
              </a:rPr>
              <a:t>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84376-BE8E-7344-8290-4B9EF2C9642A}"/>
              </a:ext>
            </a:extLst>
          </p:cNvPr>
          <p:cNvSpPr txBox="1"/>
          <p:nvPr/>
        </p:nvSpPr>
        <p:spPr>
          <a:xfrm>
            <a:off x="2159314" y="3693613"/>
            <a:ext cx="397823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YOUR TOTAL DIRECT MEMBER : </a:t>
            </a:r>
          </a:p>
          <a:p>
            <a:pPr>
              <a:lnSpc>
                <a:spcPct val="150000"/>
              </a:lnSpc>
            </a:pPr>
            <a:r>
              <a:rPr lang="en-US" dirty="0"/>
              <a:t>1.     X x name x x x.      -  Member Level 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dirty="0"/>
              <a:t> X x name x x x.       - Member Level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dirty="0"/>
              <a:t> X x name x x x.	     - Member Level </a:t>
            </a:r>
          </a:p>
          <a:p>
            <a:pPr>
              <a:lnSpc>
                <a:spcPct val="150000"/>
              </a:lnSpc>
            </a:pPr>
            <a:r>
              <a:rPr lang="en-US" dirty="0"/>
              <a:t>4.</a:t>
            </a:r>
          </a:p>
          <a:p>
            <a:pPr>
              <a:lnSpc>
                <a:spcPct val="150000"/>
              </a:lnSpc>
            </a:pPr>
            <a:r>
              <a:rPr lang="en-US" dirty="0"/>
              <a:t>5.</a:t>
            </a:r>
          </a:p>
          <a:p>
            <a:pPr>
              <a:lnSpc>
                <a:spcPct val="150000"/>
              </a:lnSpc>
            </a:pPr>
            <a:r>
              <a:rPr lang="en-US" dirty="0"/>
              <a:t>6.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7EE27AA-849F-C746-8F98-7785568DCC96}"/>
              </a:ext>
            </a:extLst>
          </p:cNvPr>
          <p:cNvSpPr/>
          <p:nvPr/>
        </p:nvSpPr>
        <p:spPr>
          <a:xfrm>
            <a:off x="5989115" y="4493456"/>
            <a:ext cx="1460665" cy="3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9C2D8-354D-4445-B66F-B4A88D220F2D}"/>
              </a:ext>
            </a:extLst>
          </p:cNvPr>
          <p:cNvSpPr txBox="1"/>
          <p:nvPr/>
        </p:nvSpPr>
        <p:spPr>
          <a:xfrm>
            <a:off x="7592291" y="3932922"/>
            <a:ext cx="1825824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All can click to check their points collect/ product purchase  and history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B862EF7-A671-ED49-A8EE-1075C1AB9DF9}"/>
              </a:ext>
            </a:extLst>
          </p:cNvPr>
          <p:cNvSpPr/>
          <p:nvPr/>
        </p:nvSpPr>
        <p:spPr>
          <a:xfrm>
            <a:off x="7699170" y="2987886"/>
            <a:ext cx="605641" cy="1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605F1-472D-1C4B-9473-B2579AB47E86}"/>
              </a:ext>
            </a:extLst>
          </p:cNvPr>
          <p:cNvSpPr txBox="1"/>
          <p:nvPr/>
        </p:nvSpPr>
        <p:spPr>
          <a:xfrm>
            <a:off x="8435854" y="2572814"/>
            <a:ext cx="168886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Click for own information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719A8-BEBB-0A45-971F-EA68929DEEDC}"/>
              </a:ext>
            </a:extLst>
          </p:cNvPr>
          <p:cNvSpPr txBox="1"/>
          <p:nvPr/>
        </p:nvSpPr>
        <p:spPr>
          <a:xfrm>
            <a:off x="2042698" y="3254095"/>
            <a:ext cx="808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Point earn</a:t>
            </a:r>
            <a:r>
              <a:rPr lang="zh-CN" altLang="en-US" b="1" dirty="0"/>
              <a:t> </a:t>
            </a:r>
            <a:r>
              <a:rPr lang="en-US" altLang="zh-CN" b="1" dirty="0"/>
              <a:t>(included your direct member)</a:t>
            </a:r>
            <a:r>
              <a:rPr lang="en-US" b="1" dirty="0"/>
              <a:t> : </a:t>
            </a:r>
            <a:r>
              <a:rPr lang="en-US" b="1" dirty="0" err="1"/>
              <a:t>xxxxxx</a:t>
            </a:r>
            <a:r>
              <a:rPr lang="en-US" b="1" dirty="0"/>
              <a:t> points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8355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13044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en-US" dirty="0"/>
              <a:t>User 1 Home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A21A8-CD65-EE48-BC35-95C7786A7C9C}"/>
              </a:ext>
            </a:extLst>
          </p:cNvPr>
          <p:cNvSpPr txBox="1"/>
          <p:nvPr/>
        </p:nvSpPr>
        <p:spPr>
          <a:xfrm>
            <a:off x="5472538" y="2264119"/>
            <a:ext cx="143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您好</a:t>
            </a:r>
            <a:r>
              <a:rPr lang="en-US" dirty="0"/>
              <a:t>, </a:t>
            </a:r>
            <a:r>
              <a:rPr lang="zh-CN" altLang="en-US" dirty="0"/>
              <a:t>用户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A1696-A3EA-5B4C-95BC-AF61D832F205}"/>
              </a:ext>
            </a:extLst>
          </p:cNvPr>
          <p:cNvSpPr txBox="1"/>
          <p:nvPr/>
        </p:nvSpPr>
        <p:spPr>
          <a:xfrm>
            <a:off x="2096538" y="2671090"/>
            <a:ext cx="808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恭喜</a:t>
            </a:r>
            <a:r>
              <a:rPr lang="en-US" dirty="0"/>
              <a:t> !  </a:t>
            </a:r>
          </a:p>
          <a:p>
            <a:pPr algn="ctr"/>
            <a:r>
              <a:rPr lang="zh-CN" altLang="en-US" dirty="0"/>
              <a:t>您的积分</a:t>
            </a:r>
            <a:r>
              <a:rPr lang="en-US" dirty="0"/>
              <a:t> : </a:t>
            </a:r>
            <a:r>
              <a:rPr lang="en-US" b="1" dirty="0" err="1">
                <a:solidFill>
                  <a:srgbClr val="C00000"/>
                </a:solidFill>
              </a:rPr>
              <a:t>xxxxxx</a:t>
            </a:r>
            <a:r>
              <a:rPr lang="en-US" b="1" dirty="0">
                <a:solidFill>
                  <a:srgbClr val="C00000"/>
                </a:solidFill>
              </a:rPr>
              <a:t>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84376-BE8E-7344-8290-4B9EF2C9642A}"/>
              </a:ext>
            </a:extLst>
          </p:cNvPr>
          <p:cNvSpPr txBox="1"/>
          <p:nvPr/>
        </p:nvSpPr>
        <p:spPr>
          <a:xfrm>
            <a:off x="2159314" y="3883613"/>
            <a:ext cx="3978234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您的直属会员</a:t>
            </a:r>
            <a:r>
              <a:rPr lang="en-US" dirty="0"/>
              <a:t>: </a:t>
            </a:r>
          </a:p>
          <a:p>
            <a:pPr>
              <a:lnSpc>
                <a:spcPct val="150000"/>
              </a:lnSpc>
            </a:pPr>
            <a:r>
              <a:rPr lang="en-US" dirty="0"/>
              <a:t>1.     X x </a:t>
            </a:r>
            <a:r>
              <a:rPr lang="zh-CN" altLang="en-US" dirty="0"/>
              <a:t>姓名</a:t>
            </a:r>
            <a:r>
              <a:rPr lang="en-US" dirty="0"/>
              <a:t> x x x.      -  </a:t>
            </a:r>
            <a:r>
              <a:rPr lang="zh-CN" altLang="en-US" dirty="0"/>
              <a:t>会员级别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dirty="0"/>
              <a:t> X x </a:t>
            </a:r>
            <a:r>
              <a:rPr lang="zh-CN" altLang="en-US" dirty="0"/>
              <a:t>姓名</a:t>
            </a:r>
            <a:r>
              <a:rPr lang="en-US" dirty="0"/>
              <a:t> x x x.       - </a:t>
            </a:r>
            <a:r>
              <a:rPr lang="zh-CN" altLang="en-US" dirty="0"/>
              <a:t>会员级别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dirty="0"/>
              <a:t> X x </a:t>
            </a:r>
            <a:r>
              <a:rPr lang="zh-CN" altLang="en-US" dirty="0"/>
              <a:t>姓名</a:t>
            </a:r>
            <a:r>
              <a:rPr lang="en-US" dirty="0"/>
              <a:t> x x x.	     - </a:t>
            </a:r>
            <a:r>
              <a:rPr lang="zh-CN" altLang="en-US" dirty="0"/>
              <a:t>会员级别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4.</a:t>
            </a:r>
          </a:p>
          <a:p>
            <a:pPr>
              <a:lnSpc>
                <a:spcPct val="150000"/>
              </a:lnSpc>
            </a:pPr>
            <a:r>
              <a:rPr lang="en-US" dirty="0"/>
              <a:t>5.</a:t>
            </a:r>
          </a:p>
          <a:p>
            <a:pPr>
              <a:lnSpc>
                <a:spcPct val="150000"/>
              </a:lnSpc>
            </a:pPr>
            <a:r>
              <a:rPr lang="en-US" dirty="0"/>
              <a:t>6.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7EE27AA-849F-C746-8F98-7785568DCC96}"/>
              </a:ext>
            </a:extLst>
          </p:cNvPr>
          <p:cNvSpPr/>
          <p:nvPr/>
        </p:nvSpPr>
        <p:spPr>
          <a:xfrm>
            <a:off x="5989115" y="4493456"/>
            <a:ext cx="1460665" cy="3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99C2D8-354D-4445-B66F-B4A88D220F2D}"/>
              </a:ext>
            </a:extLst>
          </p:cNvPr>
          <p:cNvSpPr txBox="1"/>
          <p:nvPr/>
        </p:nvSpPr>
        <p:spPr>
          <a:xfrm>
            <a:off x="7592291" y="3932922"/>
            <a:ext cx="1825824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可以点击查看直属会员，以查询他们所跟用户</a:t>
            </a:r>
            <a:r>
              <a:rPr lang="en-US" altLang="zh-CN" dirty="0"/>
              <a:t>1</a:t>
            </a:r>
            <a:r>
              <a:rPr lang="zh-CN" altLang="en-US" dirty="0"/>
              <a:t>共享的分数以销售及详情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B862EF7-A671-ED49-A8EE-1075C1AB9DF9}"/>
              </a:ext>
            </a:extLst>
          </p:cNvPr>
          <p:cNvSpPr/>
          <p:nvPr/>
        </p:nvSpPr>
        <p:spPr>
          <a:xfrm>
            <a:off x="7643617" y="3044410"/>
            <a:ext cx="605641" cy="1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605F1-472D-1C4B-9473-B2579AB47E86}"/>
              </a:ext>
            </a:extLst>
          </p:cNvPr>
          <p:cNvSpPr txBox="1"/>
          <p:nvPr/>
        </p:nvSpPr>
        <p:spPr>
          <a:xfrm>
            <a:off x="8406598" y="2755121"/>
            <a:ext cx="1688864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可以点击，</a:t>
            </a:r>
            <a:endParaRPr lang="en-SG" altLang="zh-CN" dirty="0"/>
          </a:p>
          <a:p>
            <a:r>
              <a:rPr lang="zh-CN" altLang="en-US" dirty="0"/>
              <a:t>查看个人详情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8CCC46-3073-AB44-945D-0541D8800B87}"/>
              </a:ext>
            </a:extLst>
          </p:cNvPr>
          <p:cNvSpPr txBox="1"/>
          <p:nvPr/>
        </p:nvSpPr>
        <p:spPr>
          <a:xfrm>
            <a:off x="8459190" y="1248415"/>
            <a:ext cx="1677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欢迎 </a:t>
            </a:r>
            <a:r>
              <a:rPr lang="en-US" sz="1200" b="1" dirty="0"/>
              <a:t>: </a:t>
            </a:r>
            <a:r>
              <a:rPr lang="zh-CN" altLang="en-US" sz="1200" b="1" dirty="0"/>
              <a:t>用户</a:t>
            </a:r>
            <a:r>
              <a:rPr lang="en-US" sz="1200" b="1" dirty="0"/>
              <a:t>1          </a:t>
            </a:r>
            <a:r>
              <a:rPr lang="zh-CN" altLang="en-US" sz="1200" b="1" dirty="0"/>
              <a:t>登出</a:t>
            </a:r>
            <a:r>
              <a:rPr lang="en-US" sz="1200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7403C-167A-0548-B871-8AD16B5B30AF}"/>
              </a:ext>
            </a:extLst>
          </p:cNvPr>
          <p:cNvSpPr txBox="1"/>
          <p:nvPr/>
        </p:nvSpPr>
        <p:spPr>
          <a:xfrm>
            <a:off x="2054982" y="3304085"/>
            <a:ext cx="808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总积分（包括您的直属会员）</a:t>
            </a:r>
            <a:r>
              <a:rPr lang="en-US" b="1" dirty="0"/>
              <a:t>: </a:t>
            </a:r>
            <a:r>
              <a:rPr lang="en-US" b="1" dirty="0" err="1"/>
              <a:t>xxxxxx</a:t>
            </a:r>
            <a:r>
              <a:rPr lang="en-US" b="1" dirty="0"/>
              <a:t>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1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24919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en-US" dirty="0"/>
              <a:t>User 1 Information</a:t>
            </a:r>
            <a:r>
              <a:rPr lang="zh-CN" altLang="en-US" dirty="0"/>
              <a:t> 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9B9FE-4E24-CA4F-A2B5-DB19E44F28BD}"/>
              </a:ext>
            </a:extLst>
          </p:cNvPr>
          <p:cNvSpPr txBox="1"/>
          <p:nvPr/>
        </p:nvSpPr>
        <p:spPr>
          <a:xfrm>
            <a:off x="7699170" y="1248415"/>
            <a:ext cx="243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Welcome back : user1          Log Out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A21A8-CD65-EE48-BC35-95C7786A7C9C}"/>
              </a:ext>
            </a:extLst>
          </p:cNvPr>
          <p:cNvSpPr txBox="1"/>
          <p:nvPr/>
        </p:nvSpPr>
        <p:spPr>
          <a:xfrm>
            <a:off x="2019362" y="2216620"/>
            <a:ext cx="811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EAEEF-C07A-A247-9B10-33F7EEF32ED6}"/>
              </a:ext>
            </a:extLst>
          </p:cNvPr>
          <p:cNvSpPr txBox="1"/>
          <p:nvPr/>
        </p:nvSpPr>
        <p:spPr>
          <a:xfrm>
            <a:off x="2141518" y="2514805"/>
            <a:ext cx="76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1 , GOLD 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YuanFen</a:t>
            </a:r>
            <a:r>
              <a:rPr lang="en-US" baseline="30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@</a:t>
            </a:r>
            <a:r>
              <a:rPr lang="en-US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US" dirty="0"/>
              <a:t>Member Points Collection details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CEB36-ACAB-8C4F-B43F-7FC14FCF92D6}"/>
              </a:ext>
            </a:extLst>
          </p:cNvPr>
          <p:cNvSpPr txBox="1"/>
          <p:nvPr/>
        </p:nvSpPr>
        <p:spPr>
          <a:xfrm>
            <a:off x="2141518" y="4764680"/>
            <a:ext cx="76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Collection as Referral for Melody Strings’ Membership : 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FA02E98-8F52-FB41-B37E-EB53C57C52BB}"/>
              </a:ext>
            </a:extLst>
          </p:cNvPr>
          <p:cNvGraphicFramePr>
            <a:graphicFrameLocks noGrp="1"/>
          </p:cNvGraphicFramePr>
          <p:nvPr/>
        </p:nvGraphicFramePr>
        <p:xfrm>
          <a:off x="2165264" y="2905513"/>
          <a:ext cx="7873344" cy="1737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84168">
                  <a:extLst>
                    <a:ext uri="{9D8B030D-6E8A-4147-A177-3AD203B41FA5}">
                      <a16:colId xmlns:a16="http://schemas.microsoft.com/office/drawing/2014/main" val="3573648715"/>
                    </a:ext>
                  </a:extLst>
                </a:gridCol>
                <a:gridCol w="984168">
                  <a:extLst>
                    <a:ext uri="{9D8B030D-6E8A-4147-A177-3AD203B41FA5}">
                      <a16:colId xmlns:a16="http://schemas.microsoft.com/office/drawing/2014/main" val="535030861"/>
                    </a:ext>
                  </a:extLst>
                </a:gridCol>
                <a:gridCol w="984168">
                  <a:extLst>
                    <a:ext uri="{9D8B030D-6E8A-4147-A177-3AD203B41FA5}">
                      <a16:colId xmlns:a16="http://schemas.microsoft.com/office/drawing/2014/main" val="1271855005"/>
                    </a:ext>
                  </a:extLst>
                </a:gridCol>
                <a:gridCol w="984168">
                  <a:extLst>
                    <a:ext uri="{9D8B030D-6E8A-4147-A177-3AD203B41FA5}">
                      <a16:colId xmlns:a16="http://schemas.microsoft.com/office/drawing/2014/main" val="461328466"/>
                    </a:ext>
                  </a:extLst>
                </a:gridCol>
                <a:gridCol w="984168">
                  <a:extLst>
                    <a:ext uri="{9D8B030D-6E8A-4147-A177-3AD203B41FA5}">
                      <a16:colId xmlns:a16="http://schemas.microsoft.com/office/drawing/2014/main" val="1512299823"/>
                    </a:ext>
                  </a:extLst>
                </a:gridCol>
                <a:gridCol w="984168">
                  <a:extLst>
                    <a:ext uri="{9D8B030D-6E8A-4147-A177-3AD203B41FA5}">
                      <a16:colId xmlns:a16="http://schemas.microsoft.com/office/drawing/2014/main" val="4074316520"/>
                    </a:ext>
                  </a:extLst>
                </a:gridCol>
                <a:gridCol w="984168">
                  <a:extLst>
                    <a:ext uri="{9D8B030D-6E8A-4147-A177-3AD203B41FA5}">
                      <a16:colId xmlns:a16="http://schemas.microsoft.com/office/drawing/2014/main" val="2857066377"/>
                    </a:ext>
                  </a:extLst>
                </a:gridCol>
                <a:gridCol w="984168">
                  <a:extLst>
                    <a:ext uri="{9D8B030D-6E8A-4147-A177-3AD203B41FA5}">
                      <a16:colId xmlns:a16="http://schemas.microsoft.com/office/drawing/2014/main" val="2144468165"/>
                    </a:ext>
                  </a:extLst>
                </a:gridCol>
              </a:tblGrid>
              <a:tr h="5788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Product / Size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Model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Rental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Percentage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Earn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9383000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6649482"/>
                  </a:ext>
                </a:extLst>
              </a:tr>
              <a:tr h="3307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9865158"/>
                  </a:ext>
                </a:extLst>
              </a:tr>
              <a:tr h="330512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xxxxxxx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919211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18A487C-F756-6F4B-A532-DED7A77470E0}"/>
              </a:ext>
            </a:extLst>
          </p:cNvPr>
          <p:cNvGraphicFramePr>
            <a:graphicFrameLocks noGrp="1"/>
          </p:cNvGraphicFramePr>
          <p:nvPr/>
        </p:nvGraphicFramePr>
        <p:xfrm>
          <a:off x="2189018" y="5138558"/>
          <a:ext cx="787334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8335">
                  <a:extLst>
                    <a:ext uri="{9D8B030D-6E8A-4147-A177-3AD203B41FA5}">
                      <a16:colId xmlns:a16="http://schemas.microsoft.com/office/drawing/2014/main" val="2297035536"/>
                    </a:ext>
                  </a:extLst>
                </a:gridCol>
                <a:gridCol w="1968335">
                  <a:extLst>
                    <a:ext uri="{9D8B030D-6E8A-4147-A177-3AD203B41FA5}">
                      <a16:colId xmlns:a16="http://schemas.microsoft.com/office/drawing/2014/main" val="293520990"/>
                    </a:ext>
                  </a:extLst>
                </a:gridCol>
                <a:gridCol w="1968335">
                  <a:extLst>
                    <a:ext uri="{9D8B030D-6E8A-4147-A177-3AD203B41FA5}">
                      <a16:colId xmlns:a16="http://schemas.microsoft.com/office/drawing/2014/main" val="56564535"/>
                    </a:ext>
                  </a:extLst>
                </a:gridCol>
                <a:gridCol w="1968335">
                  <a:extLst>
                    <a:ext uri="{9D8B030D-6E8A-4147-A177-3AD203B41FA5}">
                      <a16:colId xmlns:a16="http://schemas.microsoft.com/office/drawing/2014/main" val="4034948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Referral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Points Award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4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6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xxxxxxx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7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1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24919"/>
            <a:ext cx="6858000" cy="705287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个人积分详情</a:t>
            </a:r>
            <a:r>
              <a:rPr lang="en-US" altLang="zh-CN" sz="4800" dirty="0"/>
              <a:t>-</a:t>
            </a:r>
            <a:r>
              <a:rPr lang="zh-CN" altLang="en-US" sz="4800" dirty="0"/>
              <a:t>介面</a:t>
            </a:r>
            <a:endParaRPr lang="en-US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9B9FE-4E24-CA4F-A2B5-DB19E44F28BD}"/>
              </a:ext>
            </a:extLst>
          </p:cNvPr>
          <p:cNvSpPr txBox="1"/>
          <p:nvPr/>
        </p:nvSpPr>
        <p:spPr>
          <a:xfrm>
            <a:off x="8197932" y="1305510"/>
            <a:ext cx="1939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欢迎 </a:t>
            </a:r>
            <a:r>
              <a:rPr lang="en-US" sz="1200" b="1" dirty="0"/>
              <a:t>: </a:t>
            </a:r>
            <a:r>
              <a:rPr lang="zh-CN" altLang="en-US" sz="1200" b="1" dirty="0"/>
              <a:t>用户</a:t>
            </a:r>
            <a:r>
              <a:rPr lang="en-US" sz="1200" b="1" dirty="0"/>
              <a:t>1          </a:t>
            </a:r>
            <a:r>
              <a:rPr lang="zh-CN" altLang="en-US" sz="1200" b="1" dirty="0"/>
              <a:t>登出</a:t>
            </a:r>
            <a:r>
              <a:rPr lang="en-US" sz="1200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A21A8-CD65-EE48-BC35-95C7786A7C9C}"/>
              </a:ext>
            </a:extLst>
          </p:cNvPr>
          <p:cNvSpPr txBox="1"/>
          <p:nvPr/>
        </p:nvSpPr>
        <p:spPr>
          <a:xfrm>
            <a:off x="2019362" y="2157245"/>
            <a:ext cx="811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您好</a:t>
            </a:r>
            <a:r>
              <a:rPr lang="en-US" dirty="0"/>
              <a:t>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EAEEF-C07A-A247-9B10-33F7EEF32ED6}"/>
              </a:ext>
            </a:extLst>
          </p:cNvPr>
          <p:cNvSpPr txBox="1"/>
          <p:nvPr/>
        </p:nvSpPr>
        <p:spPr>
          <a:xfrm>
            <a:off x="2141518" y="2633569"/>
            <a:ext cx="76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</a:t>
            </a:r>
            <a:r>
              <a:rPr lang="en-US" dirty="0"/>
              <a:t> 1 , </a:t>
            </a:r>
            <a:r>
              <a:rPr lang="zh-CN" altLang="en-US" dirty="0"/>
              <a:t>金牌员分</a:t>
            </a:r>
            <a:r>
              <a:rPr lang="en-US" altLang="zh-CN" baseline="30000" dirty="0"/>
              <a:t>@</a:t>
            </a:r>
            <a:r>
              <a:rPr lang="zh-CN" altLang="en-US" dirty="0"/>
              <a:t>会员的个人积分详情 </a:t>
            </a:r>
            <a:r>
              <a:rPr lang="en-US" dirty="0"/>
              <a:t>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CEB36-ACAB-8C4F-B43F-7FC14FCF92D6}"/>
              </a:ext>
            </a:extLst>
          </p:cNvPr>
          <p:cNvSpPr txBox="1"/>
          <p:nvPr/>
        </p:nvSpPr>
        <p:spPr>
          <a:xfrm>
            <a:off x="2141518" y="4871557"/>
            <a:ext cx="76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蔓菻德思公众号注册会员的积分详情 ：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FA02E98-8F52-FB41-B37E-EB53C57C52BB}"/>
              </a:ext>
            </a:extLst>
          </p:cNvPr>
          <p:cNvGraphicFramePr>
            <a:graphicFrameLocks noGrp="1"/>
          </p:cNvGraphicFramePr>
          <p:nvPr/>
        </p:nvGraphicFramePr>
        <p:xfrm>
          <a:off x="2165268" y="3000263"/>
          <a:ext cx="7873341" cy="181925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4763">
                  <a:extLst>
                    <a:ext uri="{9D8B030D-6E8A-4147-A177-3AD203B41FA5}">
                      <a16:colId xmlns:a16="http://schemas.microsoft.com/office/drawing/2014/main" val="3573648715"/>
                    </a:ext>
                  </a:extLst>
                </a:gridCol>
                <a:gridCol w="1124763">
                  <a:extLst>
                    <a:ext uri="{9D8B030D-6E8A-4147-A177-3AD203B41FA5}">
                      <a16:colId xmlns:a16="http://schemas.microsoft.com/office/drawing/2014/main" val="535030861"/>
                    </a:ext>
                  </a:extLst>
                </a:gridCol>
                <a:gridCol w="1124763">
                  <a:extLst>
                    <a:ext uri="{9D8B030D-6E8A-4147-A177-3AD203B41FA5}">
                      <a16:colId xmlns:a16="http://schemas.microsoft.com/office/drawing/2014/main" val="1271855005"/>
                    </a:ext>
                  </a:extLst>
                </a:gridCol>
                <a:gridCol w="1124763">
                  <a:extLst>
                    <a:ext uri="{9D8B030D-6E8A-4147-A177-3AD203B41FA5}">
                      <a16:colId xmlns:a16="http://schemas.microsoft.com/office/drawing/2014/main" val="1014408156"/>
                    </a:ext>
                  </a:extLst>
                </a:gridCol>
                <a:gridCol w="1124763">
                  <a:extLst>
                    <a:ext uri="{9D8B030D-6E8A-4147-A177-3AD203B41FA5}">
                      <a16:colId xmlns:a16="http://schemas.microsoft.com/office/drawing/2014/main" val="1512299823"/>
                    </a:ext>
                  </a:extLst>
                </a:gridCol>
                <a:gridCol w="1124763">
                  <a:extLst>
                    <a:ext uri="{9D8B030D-6E8A-4147-A177-3AD203B41FA5}">
                      <a16:colId xmlns:a16="http://schemas.microsoft.com/office/drawing/2014/main" val="2857066377"/>
                    </a:ext>
                  </a:extLst>
                </a:gridCol>
                <a:gridCol w="1124763">
                  <a:extLst>
                    <a:ext uri="{9D8B030D-6E8A-4147-A177-3AD203B41FA5}">
                      <a16:colId xmlns:a16="http://schemas.microsoft.com/office/drawing/2014/main" val="2144468165"/>
                    </a:ext>
                  </a:extLst>
                </a:gridCol>
              </a:tblGrid>
              <a:tr h="66442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日期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商品</a:t>
                      </a: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/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尺寸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型号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数量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ysClr val="windowText" lastClr="000000"/>
                          </a:solidFill>
                        </a:rPr>
                        <a:t>销售价格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积分比例</a:t>
                      </a:r>
                      <a:endParaRPr lang="en-SG" altLang="zh-CN" sz="1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所获积分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29383000"/>
                  </a:ext>
                </a:extLst>
              </a:tr>
              <a:tr h="384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6649482"/>
                  </a:ext>
                </a:extLst>
              </a:tr>
              <a:tr h="3849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9865158"/>
                  </a:ext>
                </a:extLst>
              </a:tr>
              <a:tr h="384943">
                <a:tc>
                  <a:txBody>
                    <a:bodyPr/>
                    <a:lstStyle/>
                    <a:p>
                      <a:r>
                        <a:rPr lang="zh-CN" altLang="en-US" dirty="0"/>
                        <a:t>总积分</a:t>
                      </a:r>
                      <a:r>
                        <a:rPr lang="en-US" dirty="0"/>
                        <a:t> 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xxxxxxxx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919211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18A487C-F756-6F4B-A532-DED7A77470E0}"/>
              </a:ext>
            </a:extLst>
          </p:cNvPr>
          <p:cNvGraphicFramePr>
            <a:graphicFrameLocks noGrp="1"/>
          </p:cNvGraphicFramePr>
          <p:nvPr/>
        </p:nvGraphicFramePr>
        <p:xfrm>
          <a:off x="2165268" y="5245434"/>
          <a:ext cx="787334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8335">
                  <a:extLst>
                    <a:ext uri="{9D8B030D-6E8A-4147-A177-3AD203B41FA5}">
                      <a16:colId xmlns:a16="http://schemas.microsoft.com/office/drawing/2014/main" val="2297035536"/>
                    </a:ext>
                  </a:extLst>
                </a:gridCol>
                <a:gridCol w="1968335">
                  <a:extLst>
                    <a:ext uri="{9D8B030D-6E8A-4147-A177-3AD203B41FA5}">
                      <a16:colId xmlns:a16="http://schemas.microsoft.com/office/drawing/2014/main" val="293520990"/>
                    </a:ext>
                  </a:extLst>
                </a:gridCol>
                <a:gridCol w="1968335">
                  <a:extLst>
                    <a:ext uri="{9D8B030D-6E8A-4147-A177-3AD203B41FA5}">
                      <a16:colId xmlns:a16="http://schemas.microsoft.com/office/drawing/2014/main" val="56564535"/>
                    </a:ext>
                  </a:extLst>
                </a:gridCol>
                <a:gridCol w="1968335">
                  <a:extLst>
                    <a:ext uri="{9D8B030D-6E8A-4147-A177-3AD203B41FA5}">
                      <a16:colId xmlns:a16="http://schemas.microsoft.com/office/drawing/2014/main" val="4034948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日期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会员姓名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推荐人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推荐机构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所获积分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37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54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6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总积分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xxxxxxx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97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12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DB3A-8ED7-BB4D-A571-6BF4EA88D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3" y="113044"/>
            <a:ext cx="6858000" cy="705287"/>
          </a:xfrm>
        </p:spPr>
        <p:txBody>
          <a:bodyPr>
            <a:normAutofit fontScale="90000"/>
          </a:bodyPr>
          <a:lstStyle/>
          <a:p>
            <a:r>
              <a:rPr lang="en-US" dirty="0"/>
              <a:t>User 1 History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EFD1-B070-0D4A-BD11-C57F637BF372}"/>
              </a:ext>
            </a:extLst>
          </p:cNvPr>
          <p:cNvSpPr/>
          <p:nvPr/>
        </p:nvSpPr>
        <p:spPr>
          <a:xfrm>
            <a:off x="2054990" y="1192192"/>
            <a:ext cx="8082023" cy="566580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EDC96-7098-B845-8546-B833A23496E5}"/>
              </a:ext>
            </a:extLst>
          </p:cNvPr>
          <p:cNvSpPr/>
          <p:nvPr/>
        </p:nvSpPr>
        <p:spPr>
          <a:xfrm>
            <a:off x="5661260" y="1339146"/>
            <a:ext cx="869469" cy="3975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GB" sz="32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442A1C-9704-1D49-9C94-892E3E4C42B3}"/>
              </a:ext>
            </a:extLst>
          </p:cNvPr>
          <p:cNvSpPr/>
          <p:nvPr/>
        </p:nvSpPr>
        <p:spPr>
          <a:xfrm>
            <a:off x="2054985" y="1683931"/>
            <a:ext cx="8082023" cy="43849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NAVIGATION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9B9FE-4E24-CA4F-A2B5-DB19E44F28BD}"/>
              </a:ext>
            </a:extLst>
          </p:cNvPr>
          <p:cNvSpPr txBox="1"/>
          <p:nvPr/>
        </p:nvSpPr>
        <p:spPr>
          <a:xfrm>
            <a:off x="7699170" y="1248415"/>
            <a:ext cx="2437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Welcome back : user1          Log Out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A21A8-CD65-EE48-BC35-95C7786A7C9C}"/>
              </a:ext>
            </a:extLst>
          </p:cNvPr>
          <p:cNvSpPr txBox="1"/>
          <p:nvPr/>
        </p:nvSpPr>
        <p:spPr>
          <a:xfrm>
            <a:off x="2019362" y="2145368"/>
            <a:ext cx="811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EAEEF-C07A-A247-9B10-33F7EEF32ED6}"/>
              </a:ext>
            </a:extLst>
          </p:cNvPr>
          <p:cNvSpPr txBox="1"/>
          <p:nvPr/>
        </p:nvSpPr>
        <p:spPr>
          <a:xfrm>
            <a:off x="2295896" y="2528310"/>
            <a:ext cx="749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1 , GOLD </a:t>
            </a:r>
            <a:r>
              <a:rPr lang="en-US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YuanFen</a:t>
            </a:r>
            <a:r>
              <a:rPr lang="en-US" baseline="30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@</a:t>
            </a:r>
            <a:r>
              <a:rPr lang="en-US" dirty="0"/>
              <a:t> Member’s History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EBBA88-5E96-674A-B1B4-98011C847BE0}"/>
              </a:ext>
            </a:extLst>
          </p:cNvPr>
          <p:cNvGraphicFramePr>
            <a:graphicFrameLocks noGrp="1"/>
          </p:cNvGraphicFramePr>
          <p:nvPr/>
        </p:nvGraphicFramePr>
        <p:xfrm>
          <a:off x="2284022" y="2874687"/>
          <a:ext cx="7612085" cy="311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631">
                  <a:extLst>
                    <a:ext uri="{9D8B030D-6E8A-4147-A177-3AD203B41FA5}">
                      <a16:colId xmlns:a16="http://schemas.microsoft.com/office/drawing/2014/main" val="3335873674"/>
                    </a:ext>
                  </a:extLst>
                </a:gridCol>
                <a:gridCol w="394430">
                  <a:extLst>
                    <a:ext uri="{9D8B030D-6E8A-4147-A177-3AD203B41FA5}">
                      <a16:colId xmlns:a16="http://schemas.microsoft.com/office/drawing/2014/main" val="2622327132"/>
                    </a:ext>
                  </a:extLst>
                </a:gridCol>
                <a:gridCol w="1212008">
                  <a:extLst>
                    <a:ext uri="{9D8B030D-6E8A-4147-A177-3AD203B41FA5}">
                      <a16:colId xmlns:a16="http://schemas.microsoft.com/office/drawing/2014/main" val="483116149"/>
                    </a:ext>
                  </a:extLst>
                </a:gridCol>
                <a:gridCol w="1212008">
                  <a:extLst>
                    <a:ext uri="{9D8B030D-6E8A-4147-A177-3AD203B41FA5}">
                      <a16:colId xmlns:a16="http://schemas.microsoft.com/office/drawing/2014/main" val="3969046477"/>
                    </a:ext>
                  </a:extLst>
                </a:gridCol>
                <a:gridCol w="1212008">
                  <a:extLst>
                    <a:ext uri="{9D8B030D-6E8A-4147-A177-3AD203B41FA5}">
                      <a16:colId xmlns:a16="http://schemas.microsoft.com/office/drawing/2014/main" val="437135254"/>
                    </a:ext>
                  </a:extLst>
                </a:gridCol>
              </a:tblGrid>
              <a:tr h="367880">
                <a:tc gridSpan="3">
                  <a:txBody>
                    <a:bodyPr/>
                    <a:lstStyle/>
                    <a:p>
                      <a:r>
                        <a:rPr lang="en-US" dirty="0"/>
                        <a:t>Total Record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744668"/>
                  </a:ext>
                </a:extLst>
              </a:tr>
              <a:tr h="634971">
                <a:tc>
                  <a:txBody>
                    <a:bodyPr/>
                    <a:lstStyle/>
                    <a:p>
                      <a:r>
                        <a:rPr lang="en-US" dirty="0"/>
                        <a:t>Individual Points from Products Selling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79593"/>
                  </a:ext>
                </a:extLst>
              </a:tr>
              <a:tr h="634971">
                <a:tc>
                  <a:txBody>
                    <a:bodyPr/>
                    <a:lstStyle/>
                    <a:p>
                      <a:r>
                        <a:rPr lang="en-US" dirty="0"/>
                        <a:t>Points as Melody’ membership referral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278114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dirty="0"/>
                        <a:t>Points from direct member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944340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dirty="0"/>
                        <a:t>Total Points 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951961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dirty="0"/>
                        <a:t>Total Points redemption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98786"/>
                  </a:ext>
                </a:extLst>
              </a:tr>
              <a:tr h="367880">
                <a:tc>
                  <a:txBody>
                    <a:bodyPr/>
                    <a:lstStyle/>
                    <a:p>
                      <a:r>
                        <a:rPr lang="en-US" dirty="0"/>
                        <a:t>Balance 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7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502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Macintosh PowerPoint</Application>
  <PresentationFormat>Widescreen</PresentationFormat>
  <Paragraphs>244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Apple Chancery</vt:lpstr>
      <vt:lpstr>Arial</vt:lpstr>
      <vt:lpstr>Calibri</vt:lpstr>
      <vt:lpstr>Calibri Light</vt:lpstr>
      <vt:lpstr>Office Theme</vt:lpstr>
      <vt:lpstr>Main Page</vt:lpstr>
      <vt:lpstr>Main Page</vt:lpstr>
      <vt:lpstr>NAVIGATION MENU </vt:lpstr>
      <vt:lpstr>NAVIGATION MENU </vt:lpstr>
      <vt:lpstr>User 1 Home </vt:lpstr>
      <vt:lpstr>User 1 Home </vt:lpstr>
      <vt:lpstr>User 1 Information  </vt:lpstr>
      <vt:lpstr>个人积分详情-介面</vt:lpstr>
      <vt:lpstr>User 1 History </vt:lpstr>
      <vt:lpstr>用户1-历史记录</vt:lpstr>
      <vt:lpstr>User 1 History,as continue </vt:lpstr>
      <vt:lpstr>用户 1 –历史记录,续页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</dc:title>
  <dc:creator>haoyu liu</dc:creator>
  <cp:lastModifiedBy>haoyu liu</cp:lastModifiedBy>
  <cp:revision>1</cp:revision>
  <dcterms:created xsi:type="dcterms:W3CDTF">2019-08-25T06:15:27Z</dcterms:created>
  <dcterms:modified xsi:type="dcterms:W3CDTF">2019-08-25T06:16:14Z</dcterms:modified>
</cp:coreProperties>
</file>