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7" r:id="rId5"/>
    <p:sldId id="259" r:id="rId6"/>
    <p:sldId id="260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597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5F819-17C2-6C4E-2B25-84158220F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A52176-D5DE-4B95-9CF9-6684C2B2B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37552-EB8A-88BC-5B32-52B46951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FC40-A99C-4763-B702-0816399DBE1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3DA29-9B48-17DE-DB91-8B067732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464A9-3DE8-848A-279C-DCCFB8A9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7D0C-83F7-4EA7-A0A8-578365A24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91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C79A2-EF0B-14BC-7D13-D79DBB40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65329B-528C-7A6B-ADB2-4B4533824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41047-38A3-2677-3E3E-145E4CB3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FC40-A99C-4763-B702-0816399DBE1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BFEE7-4363-336D-792C-96C0DC1C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A205A-51A1-91F9-093E-D049900C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7D0C-83F7-4EA7-A0A8-578365A24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1C9FB1-26C2-2B4E-F9C4-6A459BCE7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9F03F-4F7C-4E67-5B13-A3CF45FED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5F704-A0AA-6B24-ABC8-BCDEDC7D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FC40-A99C-4763-B702-0816399DBE1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35103-B26C-CD24-8F56-3CEE6769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42702-3F03-7D2D-0743-4B9F2A48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7D0C-83F7-4EA7-A0A8-578365A24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89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B0037-8A56-45D3-E7A9-A8497593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DED3E-B48A-32B8-A592-99EA052BC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79681-7629-B4C5-9D9B-38A93A87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FC40-A99C-4763-B702-0816399DBE1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E4B39-FCDD-C39D-8389-D5AA5058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F250B-EF04-5084-D817-B3BD0D3F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7D0C-83F7-4EA7-A0A8-578365A24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8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0767F-C8FE-3A07-4EA9-DFB6DBA7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4DEA8A-74B3-8D64-6617-E5BD42356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9D869-46A1-69E2-CCD6-14BF31A8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FC40-A99C-4763-B702-0816399DBE1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920CB-69E4-B440-6AF3-428D97C3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6AE99-7362-A997-57BC-AE268CF6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7D0C-83F7-4EA7-A0A8-578365A24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7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DA217-754C-5390-862A-805FC49E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D9486-5F6B-E5A9-ABCD-EF38E827D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D1B717-B2A9-F984-49E0-7A90D6FC8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4449C0-7EDC-55D2-146D-F748F4F9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FC40-A99C-4763-B702-0816399DBE1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C282A-5A90-9163-8808-787D235B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B5A67-7A86-F573-0F28-C6FF69E5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7D0C-83F7-4EA7-A0A8-578365A24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2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53529-4967-E6D4-8684-F1BAFE87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E4413F-B0C6-C321-6185-83589B25A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FB8BE2-B4C8-CEED-A537-A3582620E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F8EA8F-FFDA-7C72-6D2A-3DF65A353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E333ED-5E5E-BC82-B73F-DEB40B2FD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29FA9-6AA6-6BDE-DB8D-257773C2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FC40-A99C-4763-B702-0816399DBE1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E97C37-14B1-C276-0FE3-D30F1866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A399FF-4D39-91DE-80CF-C82B35EB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7D0C-83F7-4EA7-A0A8-578365A24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55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96811-03FC-9702-6501-90411DE6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26E024-BBFB-334D-7A4D-9303611C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FC40-A99C-4763-B702-0816399DBE1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F4CF19-1999-514A-20C0-0BD6D999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C3C063-9D52-B41F-C8ED-98F7A700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7D0C-83F7-4EA7-A0A8-578365A24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61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E3007E-D46F-2772-A56E-844D6571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FC40-A99C-4763-B702-0816399DBE1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46953A-1517-013E-653F-C219AC5C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249999-60C8-A406-7605-0ED008FC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7D0C-83F7-4EA7-A0A8-578365A24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8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D62DB-3BB4-335D-CE46-2144737C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9BA25-0377-1763-7834-B85CBC6A6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9F540B-B899-2661-29DD-908263ACA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F36DBF-F936-8633-F3A7-00F16159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FC40-A99C-4763-B702-0816399DBE1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B332BF-54C5-A826-314A-217CA344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A1D3FF-B273-1BCC-59C7-D81EAA0A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7D0C-83F7-4EA7-A0A8-578365A24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016A0-8164-8893-3782-4301DECD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15A16E-4320-99F4-4B6C-CED3793D6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97ACB8-A0AA-9737-5976-E0D372AF9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430BA-592A-20CE-D53A-B5EE02F9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FC40-A99C-4763-B702-0816399DBE1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87980-2CDE-3CE6-B2C4-F1D5CA93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913BAE-1285-0EAD-096C-A0E664BE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7D0C-83F7-4EA7-A0A8-578365A24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8A95E5-D417-026A-35E1-3CDEE1F9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121DDF-531E-25AB-A03F-A796CAF48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15762-EE2C-449C-2A28-645BEFEF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FC40-A99C-4763-B702-0816399DBE1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C66AB-EE7F-C742-CCB8-FFB836C7D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58116-192B-43A9-EA5D-869452A57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17D0C-83F7-4EA7-A0A8-578365A24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0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7D441-390D-C4B3-9FEC-3D2E6DA5E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1509" y="1900621"/>
            <a:ext cx="9144000" cy="2387600"/>
          </a:xfrm>
        </p:spPr>
        <p:txBody>
          <a:bodyPr/>
          <a:lstStyle/>
          <a:p>
            <a:r>
              <a:rPr lang="en-US" altLang="zh-CN" dirty="0" err="1"/>
              <a:t>Boomfish</a:t>
            </a:r>
            <a:r>
              <a:rPr lang="zh-CN" altLang="en-US" dirty="0"/>
              <a:t>项目介绍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6D8C8B-84C8-CA7B-7476-BEFCB7AE9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14" y="2279517"/>
            <a:ext cx="2059504" cy="205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6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E9240-D534-7F89-A585-12DC198E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8DE9F-B249-B879-008D-C81934412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维护好主播、角色表，不要出现重复项</a:t>
            </a:r>
            <a:endParaRPr lang="en-US" altLang="zh-CN" dirty="0"/>
          </a:p>
          <a:p>
            <a:r>
              <a:rPr lang="zh-CN" altLang="en-US" dirty="0"/>
              <a:t>及时数据归档</a:t>
            </a:r>
            <a:endParaRPr lang="en-US" altLang="zh-CN" dirty="0"/>
          </a:p>
          <a:p>
            <a:pPr lvl="1"/>
            <a:r>
              <a:rPr lang="zh-CN" altLang="en-US" dirty="0"/>
              <a:t>表格文件命名：表名</a:t>
            </a:r>
            <a:r>
              <a:rPr lang="en-US" altLang="zh-CN" dirty="0"/>
              <a:t>_v1.0.</a:t>
            </a:r>
            <a:r>
              <a:rPr lang="zh-CN" altLang="en-US" dirty="0"/>
              <a:t>年月日</a:t>
            </a:r>
            <a:r>
              <a:rPr lang="en-US" altLang="zh-CN" dirty="0"/>
              <a:t>_</a:t>
            </a:r>
            <a:r>
              <a:rPr lang="zh-CN" altLang="en-US" dirty="0"/>
              <a:t>负责人</a:t>
            </a:r>
            <a:r>
              <a:rPr lang="en-US" altLang="zh-CN" dirty="0"/>
              <a:t>.xls</a:t>
            </a:r>
          </a:p>
          <a:p>
            <a:pPr lvl="1"/>
            <a:r>
              <a:rPr lang="zh-CN" altLang="en-US" dirty="0"/>
              <a:t>当数据形成一个稳定版本后，将最终版放置归档目录</a:t>
            </a:r>
          </a:p>
        </p:txBody>
      </p:sp>
    </p:spTree>
    <p:extLst>
      <p:ext uri="{BB962C8B-B14F-4D97-AF65-F5344CB8AC3E}">
        <p14:creationId xmlns:p14="http://schemas.microsoft.com/office/powerpoint/2010/main" val="416850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F2985-ADB8-4A8D-ED5A-16C180B8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6FC41-934D-12D2-DD9D-48DE3D46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功能描述</a:t>
            </a:r>
            <a:endParaRPr lang="en-US" altLang="zh-CN" dirty="0"/>
          </a:p>
          <a:p>
            <a:r>
              <a:rPr lang="zh-CN" altLang="en-US" dirty="0"/>
              <a:t>表格结构</a:t>
            </a:r>
            <a:endParaRPr lang="en-US" altLang="zh-CN" dirty="0"/>
          </a:p>
          <a:p>
            <a:r>
              <a:rPr lang="zh-CN" altLang="en-US" dirty="0"/>
              <a:t>表格构建</a:t>
            </a:r>
            <a:endParaRPr lang="en-US" altLang="zh-CN" dirty="0"/>
          </a:p>
          <a:p>
            <a:r>
              <a:rPr lang="zh-CN" altLang="en-US" dirty="0"/>
              <a:t>出场表导出</a:t>
            </a:r>
            <a:endParaRPr lang="en-US" altLang="zh-CN" dirty="0"/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567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09A24-22C4-1B3B-13C8-D86E1A29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594EB-16BA-33FF-2C28-20BE55BF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炸鱼</a:t>
            </a:r>
            <a:endParaRPr lang="en-US" altLang="zh-CN" dirty="0"/>
          </a:p>
          <a:p>
            <a:r>
              <a:rPr lang="zh-CN" altLang="en-US" dirty="0"/>
              <a:t>基于配音角色表、正文表自动导出出场表</a:t>
            </a:r>
          </a:p>
        </p:txBody>
      </p:sp>
    </p:spTree>
    <p:extLst>
      <p:ext uri="{BB962C8B-B14F-4D97-AF65-F5344CB8AC3E}">
        <p14:creationId xmlns:p14="http://schemas.microsoft.com/office/powerpoint/2010/main" val="349465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A6A3B-B121-E973-A1AE-7C0E9AD3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8362F-65DF-12D9-46E8-A86A78482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874" y="1690688"/>
            <a:ext cx="2828364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主播表</a:t>
            </a:r>
            <a:endParaRPr lang="en-US" altLang="zh-CN" sz="2000" dirty="0"/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主播名*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/>
              <a:t>性别</a:t>
            </a:r>
            <a:endParaRPr lang="en-US" altLang="zh-CN" sz="1600" dirty="0"/>
          </a:p>
          <a:p>
            <a:pPr lvl="1"/>
            <a:r>
              <a:rPr lang="zh-CN" altLang="en-US" sz="1600" dirty="0"/>
              <a:t>擅长人设</a:t>
            </a:r>
            <a:endParaRPr lang="en-US" altLang="zh-CN" sz="1600" dirty="0"/>
          </a:p>
          <a:p>
            <a:pPr lvl="1"/>
            <a:r>
              <a:rPr lang="zh-CN" altLang="en-US" sz="1600" dirty="0"/>
              <a:t>备注</a:t>
            </a:r>
            <a:endParaRPr lang="en-US" altLang="zh-CN" sz="1600" dirty="0"/>
          </a:p>
          <a:p>
            <a:endParaRPr lang="en-US" altLang="zh-CN" sz="2000" dirty="0"/>
          </a:p>
          <a:p>
            <a:r>
              <a:rPr lang="zh-CN" altLang="en-US" sz="2000" dirty="0"/>
              <a:t>角色表</a:t>
            </a:r>
            <a:endParaRPr lang="en-US" altLang="zh-CN" sz="2000" dirty="0"/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角色*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主播←主播表</a:t>
            </a:r>
            <a:r>
              <a:rPr lang="en-US" altLang="zh-CN" sz="1600" dirty="0">
                <a:solidFill>
                  <a:srgbClr val="FF0000"/>
                </a:solidFill>
              </a:rPr>
              <a:t>:</a:t>
            </a:r>
            <a:r>
              <a:rPr lang="zh-CN" altLang="en-US" sz="1600" dirty="0">
                <a:solidFill>
                  <a:srgbClr val="FF0000"/>
                </a:solidFill>
              </a:rPr>
              <a:t>主播名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/>
              <a:t>性别</a:t>
            </a:r>
            <a:endParaRPr lang="en-US" altLang="zh-CN" sz="1600" dirty="0"/>
          </a:p>
          <a:p>
            <a:pPr lvl="1"/>
            <a:r>
              <a:rPr lang="zh-CN" altLang="en-US" sz="1600" dirty="0"/>
              <a:t>年龄</a:t>
            </a:r>
            <a:endParaRPr lang="en-US" altLang="zh-CN" sz="1600" dirty="0"/>
          </a:p>
          <a:p>
            <a:pPr lvl="1"/>
            <a:r>
              <a:rPr lang="zh-CN" altLang="en-US" sz="1600" dirty="0"/>
              <a:t>人设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73DCB1B-34AC-232F-E183-B5E6C68BC03A}"/>
              </a:ext>
            </a:extLst>
          </p:cNvPr>
          <p:cNvSpPr txBox="1">
            <a:spLocks/>
          </p:cNvSpPr>
          <p:nvPr/>
        </p:nvSpPr>
        <p:spPr>
          <a:xfrm>
            <a:off x="3666564" y="1664042"/>
            <a:ext cx="78306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正文表</a:t>
            </a:r>
            <a:endParaRPr lang="en-US" altLang="zh-CN" sz="2000" dirty="0"/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集数（场次）*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角色←角色表</a:t>
            </a:r>
            <a:r>
              <a:rPr lang="en-US" altLang="zh-CN" sz="1600" dirty="0">
                <a:solidFill>
                  <a:srgbClr val="FF0000"/>
                </a:solidFill>
              </a:rPr>
              <a:t>:</a:t>
            </a:r>
            <a:r>
              <a:rPr lang="zh-CN" altLang="en-US" sz="1600" dirty="0">
                <a:solidFill>
                  <a:srgbClr val="FF0000"/>
                </a:solidFill>
              </a:rPr>
              <a:t>角色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/>
              <a:t>主播</a:t>
            </a:r>
            <a:endParaRPr lang="en-US" altLang="zh-CN" sz="1600" dirty="0"/>
          </a:p>
          <a:p>
            <a:pPr lvl="1"/>
            <a:r>
              <a:rPr lang="zh-CN" altLang="en-US" sz="1600" dirty="0"/>
              <a:t>正文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r>
              <a:rPr lang="zh-CN" altLang="en-US" sz="2000" dirty="0"/>
              <a:t>出场表</a:t>
            </a:r>
            <a:endParaRPr lang="en-US" altLang="zh-CN" sz="2000" dirty="0"/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集数</a:t>
            </a:r>
            <a:r>
              <a:rPr lang="zh-CN" altLang="en-US" sz="1600" dirty="0"/>
              <a:t>←正文表</a:t>
            </a:r>
            <a:r>
              <a:rPr lang="en-US" altLang="zh-CN" sz="1600" dirty="0"/>
              <a:t>:</a:t>
            </a:r>
            <a:r>
              <a:rPr lang="zh-CN" altLang="en-US" sz="1600" dirty="0"/>
              <a:t>集数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/>
              <a:t>角色←角色表</a:t>
            </a:r>
            <a:r>
              <a:rPr lang="en-US" altLang="zh-CN" sz="1600" dirty="0"/>
              <a:t>:</a:t>
            </a:r>
            <a:r>
              <a:rPr lang="zh-CN" altLang="en-US" sz="1600" dirty="0"/>
              <a:t>角色</a:t>
            </a:r>
          </a:p>
          <a:p>
            <a:pPr lvl="1"/>
            <a:r>
              <a:rPr lang="zh-CN" altLang="en-US" sz="1600" dirty="0"/>
              <a:t>主播←主播表</a:t>
            </a:r>
            <a:r>
              <a:rPr lang="en-US" altLang="zh-CN" sz="1600" dirty="0"/>
              <a:t>:</a:t>
            </a:r>
            <a:r>
              <a:rPr lang="zh-CN" altLang="en-US" sz="1600" dirty="0"/>
              <a:t>主播名</a:t>
            </a:r>
            <a:endParaRPr lang="en-US" altLang="zh-CN" sz="1600" dirty="0"/>
          </a:p>
          <a:p>
            <a:pPr lvl="1"/>
            <a:r>
              <a:rPr lang="zh-CN" altLang="en-US" sz="1600" dirty="0"/>
              <a:t>性别</a:t>
            </a:r>
            <a:endParaRPr lang="en-US" altLang="zh-CN" sz="1600" dirty="0"/>
          </a:p>
          <a:p>
            <a:pPr lvl="1"/>
            <a:r>
              <a:rPr lang="zh-CN" altLang="en-US" sz="1600" dirty="0"/>
              <a:t>年龄</a:t>
            </a:r>
            <a:endParaRPr lang="en-US" altLang="zh-CN" sz="1600" dirty="0"/>
          </a:p>
          <a:p>
            <a:pPr lvl="1"/>
            <a:r>
              <a:rPr lang="zh-CN" altLang="en-US" sz="1600" dirty="0"/>
              <a:t>人设</a:t>
            </a:r>
            <a:endParaRPr lang="en-US" altLang="zh-CN" sz="1600" dirty="0"/>
          </a:p>
          <a:p>
            <a:pPr lvl="1"/>
            <a:r>
              <a:rPr lang="zh-CN" altLang="en-US" sz="1600" dirty="0"/>
              <a:t>句数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7D5323-6845-A413-12C8-B3EC2B07D1B4}"/>
              </a:ext>
            </a:extLst>
          </p:cNvPr>
          <p:cNvSpPr txBox="1"/>
          <p:nvPr/>
        </p:nvSpPr>
        <p:spPr>
          <a:xfrm>
            <a:off x="1466886" y="5988734"/>
            <a:ext cx="8636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列名*</a:t>
            </a:r>
            <a:r>
              <a:rPr lang="zh-CN" altLang="en-US" sz="1800" dirty="0"/>
              <a:t> 表示该表的索引列，保证唯一，可以视为这一行的名称或序号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列名←表名</a:t>
            </a:r>
            <a:r>
              <a:rPr lang="en-US" altLang="zh-CN" sz="1800" dirty="0">
                <a:solidFill>
                  <a:srgbClr val="FF0000"/>
                </a:solidFill>
              </a:rPr>
              <a:t>:</a:t>
            </a:r>
            <a:r>
              <a:rPr lang="zh-CN" altLang="en-US" sz="1800" dirty="0">
                <a:solidFill>
                  <a:srgbClr val="FF0000"/>
                </a:solidFill>
              </a:rPr>
              <a:t>列名 </a:t>
            </a:r>
            <a:r>
              <a:rPr lang="zh-CN" altLang="en-US" sz="1800" dirty="0"/>
              <a:t>表示该列的值从另外一个表的某列的值中选择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9284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F00FE-F02C-FB9F-F3AF-6E94A8B9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表格构建</a:t>
            </a:r>
            <a:r>
              <a:rPr lang="en-US" altLang="zh-CN" dirty="0"/>
              <a:t>——</a:t>
            </a:r>
            <a:r>
              <a:rPr lang="zh-CN" altLang="en-US" dirty="0"/>
              <a:t>主播表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5F7E1CD-788B-F608-7452-68A3715A0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普通构建</a:t>
            </a:r>
            <a:endParaRPr lang="en-US" altLang="zh-CN" sz="2400" dirty="0"/>
          </a:p>
          <a:p>
            <a:pPr lvl="1"/>
            <a:r>
              <a:rPr lang="zh-CN" altLang="en-US" sz="2000" dirty="0"/>
              <a:t>创建：管理者创建好主播表</a:t>
            </a:r>
            <a:endParaRPr lang="en-US" altLang="zh-CN" sz="2000" dirty="0"/>
          </a:p>
          <a:p>
            <a:pPr lvl="1"/>
            <a:r>
              <a:rPr lang="zh-CN" altLang="en-US" sz="2000" dirty="0"/>
              <a:t>分发：直接分发给执行者（微信、云盘）</a:t>
            </a:r>
            <a:endParaRPr lang="en-US" altLang="zh-CN" sz="2000" dirty="0"/>
          </a:p>
          <a:p>
            <a:pPr lvl="1"/>
            <a:r>
              <a:rPr lang="zh-CN" altLang="en-US" sz="2000" dirty="0"/>
              <a:t>更新：重新分发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云表格构建</a:t>
            </a:r>
            <a:endParaRPr lang="en-US" altLang="zh-CN" sz="2400" dirty="0"/>
          </a:p>
          <a:p>
            <a:pPr lvl="1"/>
            <a:r>
              <a:rPr lang="zh-CN" altLang="en-US" sz="2000" dirty="0"/>
              <a:t>创建：管理者创建好主播表，将其上传至</a:t>
            </a:r>
            <a:r>
              <a:rPr lang="en-US" altLang="zh-CN" sz="2000" dirty="0"/>
              <a:t>WPS</a:t>
            </a:r>
            <a:r>
              <a:rPr lang="zh-CN" altLang="en-US" sz="2000" dirty="0"/>
              <a:t>云表格</a:t>
            </a:r>
            <a:endParaRPr lang="en-US" altLang="zh-CN" sz="2000" dirty="0"/>
          </a:p>
          <a:p>
            <a:pPr lvl="1"/>
            <a:r>
              <a:rPr lang="zh-CN" altLang="en-US" sz="2000" dirty="0"/>
              <a:t>分发：</a:t>
            </a:r>
            <a:r>
              <a:rPr lang="en-US" altLang="zh-CN" sz="2000" dirty="0"/>
              <a:t>1. </a:t>
            </a:r>
            <a:r>
              <a:rPr lang="zh-CN" altLang="en-US" sz="2000" dirty="0"/>
              <a:t>直接分发给执行者（微信、云盘）</a:t>
            </a:r>
            <a:r>
              <a:rPr lang="en-US" altLang="zh-CN" sz="2000" dirty="0"/>
              <a:t>2. </a:t>
            </a:r>
            <a:r>
              <a:rPr lang="zh-CN" altLang="en-US" sz="2000" dirty="0"/>
              <a:t>也可以将云表格链接发给执行者</a:t>
            </a:r>
            <a:endParaRPr lang="en-US" altLang="zh-CN" sz="2000" dirty="0"/>
          </a:p>
          <a:p>
            <a:pPr lvl="1"/>
            <a:r>
              <a:rPr lang="zh-CN" altLang="en-US" sz="2000" dirty="0"/>
              <a:t>更新：</a:t>
            </a:r>
            <a:r>
              <a:rPr lang="en-US" altLang="zh-CN" sz="2000" dirty="0"/>
              <a:t>1. </a:t>
            </a:r>
            <a:r>
              <a:rPr lang="zh-CN" altLang="en-US" sz="2000" dirty="0"/>
              <a:t>重新分发 </a:t>
            </a:r>
            <a:r>
              <a:rPr lang="en-US" altLang="zh-CN" sz="2000" dirty="0"/>
              <a:t>2. </a:t>
            </a:r>
            <a:r>
              <a:rPr lang="zh-CN" altLang="en-US" sz="2000" dirty="0"/>
              <a:t>执行者可直接在</a:t>
            </a:r>
            <a:r>
              <a:rPr lang="en-US" altLang="zh-CN" sz="2000" dirty="0"/>
              <a:t>WPS</a:t>
            </a:r>
            <a:r>
              <a:rPr lang="zh-CN" altLang="en-US" sz="2000" dirty="0"/>
              <a:t>中刷新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642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F00FE-F02C-FB9F-F3AF-6E94A8B9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表格构建</a:t>
            </a:r>
            <a:r>
              <a:rPr lang="en-US" altLang="zh-CN" dirty="0"/>
              <a:t>——</a:t>
            </a:r>
            <a:r>
              <a:rPr lang="zh-CN" altLang="en-US" dirty="0"/>
              <a:t>角色表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496B0-07E2-52B9-8ECB-07B8A35C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1185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 模板表：</a:t>
            </a:r>
            <a:endParaRPr lang="en-US" altLang="zh-CN" sz="2400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/>
              <a:t>添加表头：角色，主播，性别，年龄，</a:t>
            </a:r>
            <a:r>
              <a:rPr lang="zh-CN" altLang="en-US" sz="2000"/>
              <a:t>人设</a:t>
            </a:r>
            <a:endParaRPr lang="en-US" altLang="zh-CN" sz="2000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/>
              <a:t>数据有效性：</a:t>
            </a:r>
            <a:endParaRPr lang="en-US" altLang="zh-CN" sz="2000" dirty="0"/>
          </a:p>
          <a:p>
            <a:pPr marL="1428750" lvl="2" indent="-514350">
              <a:buFont typeface="+mj-ea"/>
              <a:buAutoNum type="circleNumDbPlain"/>
            </a:pPr>
            <a:r>
              <a:rPr lang="zh-CN" altLang="en-US" sz="1800" dirty="0"/>
              <a:t>选择主播列</a:t>
            </a:r>
            <a:endParaRPr lang="en-US" altLang="zh-CN" sz="1800" dirty="0"/>
          </a:p>
          <a:p>
            <a:pPr marL="1428750" lvl="2" indent="-514350">
              <a:buFont typeface="+mj-ea"/>
              <a:buAutoNum type="circleNumDbPlain"/>
            </a:pPr>
            <a:r>
              <a:rPr lang="zh-CN" altLang="en-US" sz="1800" dirty="0"/>
              <a:t>选择数据</a:t>
            </a:r>
            <a:r>
              <a:rPr lang="en-US" altLang="zh-CN" sz="1800" dirty="0"/>
              <a:t>-&gt;</a:t>
            </a:r>
            <a:r>
              <a:rPr lang="zh-CN" altLang="en-US" sz="1800" dirty="0"/>
              <a:t>有效性</a:t>
            </a:r>
            <a:r>
              <a:rPr lang="en-US" altLang="zh-CN" sz="1800" dirty="0"/>
              <a:t>-&gt;</a:t>
            </a:r>
            <a:r>
              <a:rPr lang="zh-CN" altLang="en-US" sz="1800" dirty="0"/>
              <a:t>有效性</a:t>
            </a:r>
            <a:endParaRPr lang="en-US" altLang="zh-CN" sz="1800" dirty="0"/>
          </a:p>
          <a:p>
            <a:pPr marL="1428750" lvl="2" indent="-514350">
              <a:buFont typeface="+mj-ea"/>
              <a:buAutoNum type="circleNumDbPlain"/>
            </a:pPr>
            <a:r>
              <a:rPr lang="zh-CN" altLang="en-US" sz="1800" dirty="0"/>
              <a:t>允许类型：序列，来源：选择演员表主播名这一列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 模板表使用：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每当有新角色出现时，在角色表新添一行，并选择主播；可以通过下拉菜单选择，也可以输入首字自动匹配填充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9E1E73-38CA-3096-BBC1-116CE8BE5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719" y="3343674"/>
            <a:ext cx="2951629" cy="31775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225555-6A7E-2621-D5B1-F6DF3549E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06" y="760017"/>
            <a:ext cx="3027632" cy="213121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019C11A-8F96-BF27-E0E4-197152628C75}"/>
              </a:ext>
            </a:extLst>
          </p:cNvPr>
          <p:cNvSpPr/>
          <p:nvPr/>
        </p:nvSpPr>
        <p:spPr>
          <a:xfrm>
            <a:off x="7754035" y="760018"/>
            <a:ext cx="290133" cy="246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514D6A-A2E8-B08F-FE39-54482794B4E0}"/>
              </a:ext>
            </a:extLst>
          </p:cNvPr>
          <p:cNvSpPr/>
          <p:nvPr/>
        </p:nvSpPr>
        <p:spPr>
          <a:xfrm>
            <a:off x="7511989" y="1087229"/>
            <a:ext cx="349623" cy="316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DFE29A-6109-3B17-5F2A-B37B30703509}"/>
              </a:ext>
            </a:extLst>
          </p:cNvPr>
          <p:cNvSpPr/>
          <p:nvPr/>
        </p:nvSpPr>
        <p:spPr>
          <a:xfrm>
            <a:off x="7549478" y="1483915"/>
            <a:ext cx="910528" cy="175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4757EF2-13D0-8163-D054-6C24A9CB2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996" y="567531"/>
            <a:ext cx="2695342" cy="238125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F577A5E-E6D7-18BD-5929-59C1782E9F98}"/>
              </a:ext>
            </a:extLst>
          </p:cNvPr>
          <p:cNvSpPr/>
          <p:nvPr/>
        </p:nvSpPr>
        <p:spPr>
          <a:xfrm>
            <a:off x="10818159" y="1893094"/>
            <a:ext cx="309282" cy="250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37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F00FE-F02C-FB9F-F3AF-6E94A8B9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表格构建</a:t>
            </a:r>
            <a:r>
              <a:rPr lang="en-US" altLang="zh-CN" dirty="0"/>
              <a:t>——</a:t>
            </a:r>
            <a:r>
              <a:rPr lang="zh-CN" altLang="en-US" dirty="0"/>
              <a:t>正文表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496B0-07E2-52B9-8ECB-07B8A35C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65" y="1825625"/>
            <a:ext cx="6927476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 模板表：</a:t>
            </a:r>
            <a:endParaRPr lang="en-US" altLang="zh-CN" sz="2400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/>
              <a:t>添加表头：集数，标题，角色，主播，正文</a:t>
            </a:r>
            <a:endParaRPr lang="en-US" altLang="zh-CN" sz="2000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/>
              <a:t>数据有效性：</a:t>
            </a:r>
            <a:endParaRPr lang="en-US" altLang="zh-CN" sz="2000" dirty="0"/>
          </a:p>
          <a:p>
            <a:pPr marL="1428750" lvl="2" indent="-514350">
              <a:buFont typeface="+mj-ea"/>
              <a:buAutoNum type="circleNumDbPlain"/>
            </a:pPr>
            <a:r>
              <a:rPr lang="zh-CN" altLang="en-US" sz="1800" dirty="0"/>
              <a:t>选择角色列</a:t>
            </a:r>
            <a:endParaRPr lang="en-US" altLang="zh-CN" sz="1800" dirty="0"/>
          </a:p>
          <a:p>
            <a:pPr marL="1428750" lvl="2" indent="-514350">
              <a:buFont typeface="+mj-ea"/>
              <a:buAutoNum type="circleNumDbPlain"/>
            </a:pPr>
            <a:r>
              <a:rPr lang="zh-CN" altLang="en-US" sz="1800" dirty="0"/>
              <a:t>选择数据</a:t>
            </a:r>
            <a:r>
              <a:rPr lang="en-US" altLang="zh-CN" sz="1800" dirty="0"/>
              <a:t>-&gt;</a:t>
            </a:r>
            <a:r>
              <a:rPr lang="zh-CN" altLang="en-US" sz="1800" dirty="0"/>
              <a:t>有效性</a:t>
            </a:r>
            <a:r>
              <a:rPr lang="en-US" altLang="zh-CN" sz="1800" dirty="0"/>
              <a:t>-&gt;</a:t>
            </a:r>
            <a:r>
              <a:rPr lang="zh-CN" altLang="en-US" sz="1800" dirty="0"/>
              <a:t>有效性</a:t>
            </a:r>
            <a:endParaRPr lang="en-US" altLang="zh-CN" sz="1800" dirty="0"/>
          </a:p>
          <a:p>
            <a:pPr marL="1428750" lvl="2" indent="-514350">
              <a:buFont typeface="+mj-ea"/>
              <a:buAutoNum type="circleNumDbPlain"/>
            </a:pPr>
            <a:r>
              <a:rPr lang="zh-CN" altLang="en-US" sz="1800" dirty="0"/>
              <a:t>允许类型：序列，来源：选择角色表角色这一列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 模板表使用：</a:t>
            </a:r>
            <a:endParaRPr lang="en-US" altLang="zh-CN" sz="2400" dirty="0"/>
          </a:p>
          <a:p>
            <a:pPr lvl="1"/>
            <a:r>
              <a:rPr lang="zh-CN" altLang="en-US" sz="2000" dirty="0"/>
              <a:t>如果角色是新角色，首先在角色表新添一行</a:t>
            </a:r>
            <a:endParaRPr lang="en-US" altLang="zh-CN" sz="2000" dirty="0"/>
          </a:p>
          <a:p>
            <a:pPr lvl="1"/>
            <a:r>
              <a:rPr lang="zh-CN" altLang="en-US" sz="2000" dirty="0"/>
              <a:t>通过下拉菜单或首字匹配填写角色</a:t>
            </a:r>
            <a:endParaRPr lang="en-US" altLang="zh-CN" sz="2000" dirty="0"/>
          </a:p>
          <a:p>
            <a:pPr lvl="1"/>
            <a:r>
              <a:rPr lang="zh-CN" altLang="en-US" sz="2000" dirty="0"/>
              <a:t>查找录入，将主播列补充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068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DC441-0802-ABA9-820D-4E7B4F08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查找录入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6CD1DA-2336-8C48-CF45-6F0A4FB5D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0" y="2606722"/>
            <a:ext cx="3103389" cy="15964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E59B95-4BAA-487D-D9E2-7F27F05FA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589" y="2182204"/>
            <a:ext cx="4055689" cy="12162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7626172-9245-A1FE-8E73-6D4E3A216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243" y="3786054"/>
            <a:ext cx="3844738" cy="15131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39387B-F35C-67CF-B4EC-310D6AC15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6613" y="2790345"/>
            <a:ext cx="3287246" cy="2513103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6A9534A6-7C9E-E117-70D3-865A1D94DBBC}"/>
              </a:ext>
            </a:extLst>
          </p:cNvPr>
          <p:cNvSpPr/>
          <p:nvPr/>
        </p:nvSpPr>
        <p:spPr>
          <a:xfrm>
            <a:off x="1518922" y="1488985"/>
            <a:ext cx="349624" cy="3092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F9E28C1-548B-4380-3C49-DFFF25E2DF8F}"/>
              </a:ext>
            </a:extLst>
          </p:cNvPr>
          <p:cNvSpPr/>
          <p:nvPr/>
        </p:nvSpPr>
        <p:spPr>
          <a:xfrm>
            <a:off x="5921188" y="1488985"/>
            <a:ext cx="349624" cy="3092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E8A27E3-61D0-8257-504D-3DA1E431F71C}"/>
              </a:ext>
            </a:extLst>
          </p:cNvPr>
          <p:cNvSpPr/>
          <p:nvPr/>
        </p:nvSpPr>
        <p:spPr>
          <a:xfrm>
            <a:off x="9805424" y="1488985"/>
            <a:ext cx="349624" cy="3092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27A284-A1FD-0226-5FCC-F819FB56742F}"/>
              </a:ext>
            </a:extLst>
          </p:cNvPr>
          <p:cNvSpPr txBox="1"/>
          <p:nvPr/>
        </p:nvSpPr>
        <p:spPr>
          <a:xfrm>
            <a:off x="4622360" y="5691121"/>
            <a:ext cx="3015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查找区域选择角色表所有列</a:t>
            </a:r>
            <a:endParaRPr lang="en-US" altLang="zh-CN" dirty="0"/>
          </a:p>
          <a:p>
            <a:r>
              <a:rPr lang="zh-CN" altLang="en-US" dirty="0"/>
              <a:t>录入区域选择角色至人设列</a:t>
            </a:r>
          </a:p>
        </p:txBody>
      </p:sp>
    </p:spTree>
    <p:extLst>
      <p:ext uri="{BB962C8B-B14F-4D97-AF65-F5344CB8AC3E}">
        <p14:creationId xmlns:p14="http://schemas.microsoft.com/office/powerpoint/2010/main" val="183738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EF19F-75DE-F41C-06DB-0284E360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出场表导出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3C11F-05CD-7DAE-B811-CE482BA8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出场表将由角色表和正文表导出，请确保表名称和列名正确：</a:t>
            </a:r>
            <a:endParaRPr lang="en-US" altLang="zh-CN" dirty="0"/>
          </a:p>
          <a:p>
            <a:pPr lvl="1"/>
            <a:r>
              <a:rPr lang="zh-CN" altLang="en-US" dirty="0"/>
              <a:t>角色表：</a:t>
            </a:r>
            <a:r>
              <a:rPr lang="zh-CN" altLang="en-US" sz="2400" dirty="0"/>
              <a:t>角色，主播，性别，年龄，人设</a:t>
            </a:r>
            <a:endParaRPr lang="en-US" altLang="zh-CN" dirty="0"/>
          </a:p>
          <a:p>
            <a:pPr lvl="1"/>
            <a:r>
              <a:rPr lang="zh-CN" altLang="en-US" dirty="0"/>
              <a:t>正文表：</a:t>
            </a:r>
            <a:r>
              <a:rPr lang="zh-CN" altLang="en-US" sz="2400" dirty="0"/>
              <a:t>集数，标题，角色，主播，正文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运行</a:t>
            </a:r>
            <a:r>
              <a:rPr lang="en-US" altLang="zh-CN" dirty="0"/>
              <a:t>boomfish.exe</a:t>
            </a:r>
          </a:p>
          <a:p>
            <a:pPr marL="0" indent="0">
              <a:buNone/>
            </a:pPr>
            <a:r>
              <a:rPr lang="zh-CN" altLang="en-US" dirty="0"/>
              <a:t>使用详情参考</a:t>
            </a:r>
            <a:r>
              <a:rPr lang="en-US" altLang="zh-CN" dirty="0"/>
              <a:t>README.md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3F9D56-7ACF-9236-C4D6-7817CAD8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41" y="4457206"/>
            <a:ext cx="3114675" cy="2085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98AE66-E1BF-53C6-30E6-286754738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203" y="4768563"/>
            <a:ext cx="3927946" cy="17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7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556</Words>
  <Application>Microsoft Office PowerPoint</Application>
  <PresentationFormat>宽屏</PresentationFormat>
  <Paragraphs>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Wingdings</vt:lpstr>
      <vt:lpstr>Office 主题​​</vt:lpstr>
      <vt:lpstr>Boomfish项目介绍</vt:lpstr>
      <vt:lpstr>Outline</vt:lpstr>
      <vt:lpstr>功能描述</vt:lpstr>
      <vt:lpstr>表格结构</vt:lpstr>
      <vt:lpstr>表格构建——主播表</vt:lpstr>
      <vt:lpstr>表格构建——角色表</vt:lpstr>
      <vt:lpstr>表格构建——正文表</vt:lpstr>
      <vt:lpstr>查找录入</vt:lpstr>
      <vt:lpstr>出场表导出</vt:lpstr>
      <vt:lpstr>注意事项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配音项目表格管理</dc:title>
  <dc:creator>剑锟 王</dc:creator>
  <cp:lastModifiedBy>剑锟 王</cp:lastModifiedBy>
  <cp:revision>56</cp:revision>
  <dcterms:created xsi:type="dcterms:W3CDTF">2024-05-13T05:16:29Z</dcterms:created>
  <dcterms:modified xsi:type="dcterms:W3CDTF">2024-05-13T18:05:36Z</dcterms:modified>
</cp:coreProperties>
</file>