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19"/>
  </p:notesMasterIdLst>
  <p:sldIdLst>
    <p:sldId id="401" r:id="rId2"/>
    <p:sldId id="408" r:id="rId3"/>
    <p:sldId id="477" r:id="rId4"/>
    <p:sldId id="490" r:id="rId5"/>
    <p:sldId id="516" r:id="rId6"/>
    <p:sldId id="511" r:id="rId7"/>
    <p:sldId id="515" r:id="rId8"/>
    <p:sldId id="510" r:id="rId9"/>
    <p:sldId id="493" r:id="rId10"/>
    <p:sldId id="494" r:id="rId11"/>
    <p:sldId id="495" r:id="rId12"/>
    <p:sldId id="487" r:id="rId13"/>
    <p:sldId id="512" r:id="rId14"/>
    <p:sldId id="513" r:id="rId15"/>
    <p:sldId id="514" r:id="rId16"/>
    <p:sldId id="507" r:id="rId17"/>
    <p:sldId id="501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S Reference Sans Serif" panose="020B0604030504040204" pitchFamily="34" charset="0"/>
      <p:regular r:id="rId25"/>
    </p:embeddedFont>
    <p:embeddedFont>
      <p:font typeface="等线" panose="02010600030101010101" pitchFamily="2" charset="-122"/>
      <p:regular r:id="rId26"/>
      <p:bold r:id="rId27"/>
    </p:embeddedFont>
    <p:embeddedFont>
      <p:font typeface="等线" panose="02010600030101010101" pitchFamily="2" charset="-122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E9F8"/>
    <a:srgbClr val="FFF2F2"/>
    <a:srgbClr val="FF66CC"/>
    <a:srgbClr val="B39378"/>
    <a:srgbClr val="7A0000"/>
    <a:srgbClr val="FF6600"/>
    <a:srgbClr val="FFFF00"/>
    <a:srgbClr val="000000"/>
    <a:srgbClr val="F96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8" autoAdjust="0"/>
    <p:restoredTop sz="80093" autoAdjust="0"/>
  </p:normalViewPr>
  <p:slideViewPr>
    <p:cSldViewPr snapToGrid="0">
      <p:cViewPr varScale="1">
        <p:scale>
          <a:sx n="104" d="100"/>
          <a:sy n="104" d="100"/>
        </p:scale>
        <p:origin x="1488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29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24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59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367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75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2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9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1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88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59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19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8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0"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4931CF-31D2-4847-BCEF-D27588C423F1}"/>
              </a:ext>
            </a:extLst>
          </p:cNvPr>
          <p:cNvGrpSpPr/>
          <p:nvPr userDrawn="1"/>
        </p:nvGrpSpPr>
        <p:grpSpPr>
          <a:xfrm>
            <a:off x="98945" y="102393"/>
            <a:ext cx="529705" cy="861869"/>
            <a:chOff x="6322762" y="100290"/>
            <a:chExt cx="1080000" cy="1760164"/>
          </a:xfrm>
        </p:grpSpPr>
        <p:pic>
          <p:nvPicPr>
            <p:cNvPr id="8" name="Picture 2" descr="“南京大学 logo”的图片搜索结果">
              <a:extLst>
                <a:ext uri="{FF2B5EF4-FFF2-40B4-BE49-F238E27FC236}">
                  <a16:creationId xmlns:a16="http://schemas.microsoft.com/office/drawing/2014/main" id="{28E30A32-F7BE-714C-9D37-01B6A7B124E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DC96C5D-F2DE-304A-AF96-1C4D6F338BA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C898D08-D384-BE49-921A-65B2C40AF29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153" y="97998"/>
            <a:ext cx="1130902" cy="487158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9336C637-520C-ED48-8364-5A6C3EC6D036}"/>
              </a:ext>
            </a:extLst>
          </p:cNvPr>
          <p:cNvGrpSpPr/>
          <p:nvPr userDrawn="1"/>
        </p:nvGrpSpPr>
        <p:grpSpPr>
          <a:xfrm>
            <a:off x="-10400" y="3574631"/>
            <a:ext cx="9162563" cy="1586287"/>
            <a:chOff x="-10400" y="3574631"/>
            <a:chExt cx="9162563" cy="158628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5E9A0C9-707E-664E-B09D-C82CE9349B41}"/>
                </a:ext>
              </a:extLst>
            </p:cNvPr>
            <p:cNvGrpSpPr/>
            <p:nvPr userDrawn="1"/>
          </p:nvGrpSpPr>
          <p:grpSpPr>
            <a:xfrm>
              <a:off x="-10400" y="3574631"/>
              <a:ext cx="9162563" cy="1586287"/>
              <a:chOff x="-10400" y="3574631"/>
              <a:chExt cx="9162563" cy="1586287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822CB6BF-43CA-1443-A33C-A4DA58D0D57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556940" y="3574631"/>
                <a:ext cx="8030120" cy="1578769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1A5584B-C7CC-764B-ABA4-34F074C746D5}"/>
                  </a:ext>
                </a:extLst>
              </p:cNvPr>
              <p:cNvSpPr/>
              <p:nvPr userDrawn="1"/>
            </p:nvSpPr>
            <p:spPr>
              <a:xfrm>
                <a:off x="-10400" y="3622764"/>
                <a:ext cx="647348" cy="1520736"/>
              </a:xfrm>
              <a:prstGeom prst="rect">
                <a:avLst/>
              </a:prstGeom>
              <a:solidFill>
                <a:srgbClr val="A4A3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369A4BE-A5F9-9244-8773-6DCC3CFD7651}"/>
                  </a:ext>
                </a:extLst>
              </p:cNvPr>
              <p:cNvSpPr/>
              <p:nvPr userDrawn="1"/>
            </p:nvSpPr>
            <p:spPr>
              <a:xfrm>
                <a:off x="8504815" y="4809883"/>
                <a:ext cx="647348" cy="343517"/>
              </a:xfrm>
              <a:prstGeom prst="rect">
                <a:avLst/>
              </a:prstGeom>
              <a:solidFill>
                <a:srgbClr val="7675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395FFDB-F51D-F846-B278-8D2613E70277}"/>
                  </a:ext>
                </a:extLst>
              </p:cNvPr>
              <p:cNvSpPr/>
              <p:nvPr userDrawn="1"/>
            </p:nvSpPr>
            <p:spPr>
              <a:xfrm>
                <a:off x="-10400" y="4723716"/>
                <a:ext cx="674700" cy="437202"/>
              </a:xfrm>
              <a:prstGeom prst="rect">
                <a:avLst/>
              </a:prstGeom>
              <a:solidFill>
                <a:srgbClr val="5F5F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E629875-84D0-474E-AD0C-5F801D9ECD6C}"/>
                </a:ext>
              </a:extLst>
            </p:cNvPr>
            <p:cNvSpPr/>
            <p:nvPr userDrawn="1"/>
          </p:nvSpPr>
          <p:spPr>
            <a:xfrm>
              <a:off x="8499537" y="4462250"/>
              <a:ext cx="647348" cy="343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061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90646669-8AFC-1842-A902-3203C633C04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53949" y="746522"/>
            <a:ext cx="7129975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BD6349-4D98-4389-B913-1227D3DE78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73153"/>
            <a:ext cx="1473198" cy="6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1487022"/>
          </a:xfrm>
          <a:prstGeom prst="rect">
            <a:avLst/>
          </a:prstGeom>
        </p:spPr>
        <p:txBody>
          <a:bodyPr anchor="b"/>
          <a:lstStyle>
            <a:lvl1pPr algn="ctr">
              <a:defRPr sz="4500" b="0" i="0">
                <a:latin typeface="DengXian" panose="02010600030101010101" pitchFamily="2" charset="-122"/>
                <a:ea typeface="YouYuan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68254"/>
            <a:ext cx="7886700" cy="11251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2968EF-4669-4045-9DEC-3DC26B5BA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73153"/>
            <a:ext cx="1473198" cy="6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D0DA7B-1AF8-6846-8AF9-5BF0C0F2B721}"/>
              </a:ext>
            </a:extLst>
          </p:cNvPr>
          <p:cNvSpPr/>
          <p:nvPr userDrawn="1"/>
        </p:nvSpPr>
        <p:spPr>
          <a:xfrm>
            <a:off x="0" y="4853907"/>
            <a:ext cx="9144000" cy="251999"/>
          </a:xfrm>
          <a:prstGeom prst="rect">
            <a:avLst/>
          </a:prstGeom>
          <a:solidFill>
            <a:srgbClr val="5E0560"/>
          </a:solidFill>
          <a:ln w="19050">
            <a:solidFill>
              <a:srgbClr val="5E056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CCAC02-961E-DF40-8A05-D91FC1E92CFF}"/>
              </a:ext>
            </a:extLst>
          </p:cNvPr>
          <p:cNvSpPr/>
          <p:nvPr userDrawn="1"/>
        </p:nvSpPr>
        <p:spPr>
          <a:xfrm>
            <a:off x="0" y="4831048"/>
            <a:ext cx="9144000" cy="45719"/>
          </a:xfrm>
          <a:prstGeom prst="rect">
            <a:avLst/>
          </a:prstGeom>
          <a:solidFill>
            <a:srgbClr val="E9D0EA"/>
          </a:solidFill>
        </p:spPr>
        <p:txBody>
          <a:bodyPr wrap="non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F40A43-94BA-E641-AD7C-675AA26EF8AD}"/>
              </a:ext>
            </a:extLst>
          </p:cNvPr>
          <p:cNvSpPr/>
          <p:nvPr userDrawn="1"/>
        </p:nvSpPr>
        <p:spPr>
          <a:xfrm>
            <a:off x="178626" y="4903857"/>
            <a:ext cx="87915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0" baseline="0" dirty="0">
                <a:solidFill>
                  <a:schemeClr val="bg1"/>
                </a:solidFill>
                <a:latin typeface="MS Reference Sans Serif" panose="020B0604030504040204" pitchFamily="34" charset="0"/>
                <a:cs typeface="Arial" panose="020B0604020202020204" pitchFamily="34" charset="0"/>
              </a:rPr>
              <a:t>RL-ABL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3FD3E7-D887-4114-AE04-F5A94996C386}"/>
              </a:ext>
            </a:extLst>
          </p:cNvPr>
          <p:cNvSpPr/>
          <p:nvPr userDrawn="1"/>
        </p:nvSpPr>
        <p:spPr>
          <a:xfrm>
            <a:off x="-4762" y="4904196"/>
            <a:ext cx="8970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22A9A-9CB0-49DE-8BD2-58FB26522427}" type="slidenum">
              <a:rPr lang="en-US" altLang="zh-CN" sz="900" b="0" baseline="0" smtClean="0">
                <a:solidFill>
                  <a:schemeClr val="bg1"/>
                </a:solidFill>
                <a:latin typeface="MS Reference Sans Serif" panose="020B0604030504040204" pitchFamily="34" charset="0"/>
                <a:cs typeface="Arial" panose="020B0604020202020204" pitchFamily="34" charset="0"/>
              </a:rPr>
              <a:t>‹#›</a:t>
            </a:fld>
            <a:endParaRPr lang="zh-CN" altLang="en-US" sz="900" b="0" dirty="0">
              <a:solidFill>
                <a:schemeClr val="bg1"/>
              </a:solidFill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4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ea"/>
          <a:ea typeface="+mn-ea"/>
          <a:cs typeface="Lato" panose="020F050202020403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5.jp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6.jp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7.jpeg"/><Relationship Id="rId18" Type="http://schemas.openxmlformats.org/officeDocument/2006/relationships/image" Target="../media/image20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3.jpg"/><Relationship Id="rId15" Type="http://schemas.openxmlformats.org/officeDocument/2006/relationships/image" Target="../media/image19.jpg"/><Relationship Id="rId10" Type="http://schemas.openxmlformats.org/officeDocument/2006/relationships/image" Target="../media/image16.jpg"/><Relationship Id="rId4" Type="http://schemas.openxmlformats.org/officeDocument/2006/relationships/image" Target="../media/image12.jpg"/><Relationship Id="rId9" Type="http://schemas.openxmlformats.org/officeDocument/2006/relationships/image" Target="../media/image15.jpg"/><Relationship Id="rId1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6EB2B4B-245C-4C46-96A6-69F608B4F5F5}"/>
              </a:ext>
            </a:extLst>
          </p:cNvPr>
          <p:cNvSpPr/>
          <p:nvPr/>
        </p:nvSpPr>
        <p:spPr>
          <a:xfrm>
            <a:off x="6134450" y="3410125"/>
            <a:ext cx="937470" cy="1067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75F502-6883-446F-BB16-657E64B0F5D7}"/>
              </a:ext>
            </a:extLst>
          </p:cNvPr>
          <p:cNvSpPr/>
          <p:nvPr/>
        </p:nvSpPr>
        <p:spPr>
          <a:xfrm>
            <a:off x="5314426" y="3142887"/>
            <a:ext cx="2686574" cy="1067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002895-BC29-4D93-9FDB-6A163981F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2" y="73153"/>
            <a:ext cx="1473198" cy="6995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DB4EC67-CC3E-4E7A-8855-0120E7C7AFAF}"/>
              </a:ext>
            </a:extLst>
          </p:cNvPr>
          <p:cNvSpPr txBox="1"/>
          <p:nvPr/>
        </p:nvSpPr>
        <p:spPr>
          <a:xfrm>
            <a:off x="0" y="1547203"/>
            <a:ext cx="900545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12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RLABL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5C70CD-E16B-4C16-8606-E0CAA7E5F53D}"/>
              </a:ext>
            </a:extLst>
          </p:cNvPr>
          <p:cNvSpPr txBox="1"/>
          <p:nvPr/>
        </p:nvSpPr>
        <p:spPr>
          <a:xfrm>
            <a:off x="5087511" y="3514838"/>
            <a:ext cx="4056489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Presented by </a:t>
            </a:r>
            <a:r>
              <a:rPr lang="en-US" altLang="zh-CN" sz="1500" b="1" dirty="0">
                <a:latin typeface="Calibri" panose="020F0502020204030204" pitchFamily="34" charset="0"/>
                <a:cs typeface="Calibri" panose="020F0502020204030204" pitchFamily="34" charset="0"/>
              </a:rPr>
              <a:t>Zi-Long Wang</a:t>
            </a:r>
          </a:p>
          <a:p>
            <a:pPr algn="ctr">
              <a:spcAft>
                <a:spcPts val="300"/>
              </a:spcAft>
            </a:pPr>
            <a:r>
              <a:rPr lang="en-US" altLang="zh-CN" sz="1500" b="1" dirty="0">
                <a:latin typeface="Calibri" panose="020F0502020204030204" pitchFamily="34" charset="0"/>
                <a:cs typeface="Calibri" panose="020F0502020204030204" pitchFamily="34" charset="0"/>
              </a:rPr>
              <a:t>2024-7-18</a:t>
            </a:r>
            <a:endParaRPr lang="zh-CN" alt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9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CBE6233-6865-7888-BDD0-8B5B02CC8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60" y="1720955"/>
            <a:ext cx="1317120" cy="131712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21637BA-6542-D34B-A4DB-33C01054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</a:rPr>
              <a:t>RL-ABL: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/>
              <a:t>Planning</a:t>
            </a:r>
            <a:endParaRPr kumimoji="1" lang="zh-CN" altLang="en-US" sz="2000" b="1" dirty="0">
              <a:latin typeface="+mn-lt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8B8F1D41-3C12-8D84-9CD5-B0858B6445B8}"/>
              </a:ext>
            </a:extLst>
          </p:cNvPr>
          <p:cNvSpPr/>
          <p:nvPr/>
        </p:nvSpPr>
        <p:spPr>
          <a:xfrm>
            <a:off x="717432" y="2299870"/>
            <a:ext cx="401070" cy="3895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5F7D497-F51C-BEB7-AF7F-A7332BFD8198}"/>
              </a:ext>
            </a:extLst>
          </p:cNvPr>
          <p:cNvSpPr/>
          <p:nvPr/>
        </p:nvSpPr>
        <p:spPr>
          <a:xfrm>
            <a:off x="1404520" y="2299870"/>
            <a:ext cx="401070" cy="3895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98DBED2-43AB-A3F5-1AAD-057A8730D3CE}"/>
              </a:ext>
            </a:extLst>
          </p:cNvPr>
          <p:cNvSpPr/>
          <p:nvPr/>
        </p:nvSpPr>
        <p:spPr>
          <a:xfrm>
            <a:off x="2092747" y="2299869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F227CCE-D60A-86D4-1443-815575B1F818}"/>
              </a:ext>
            </a:extLst>
          </p:cNvPr>
          <p:cNvSpPr/>
          <p:nvPr/>
        </p:nvSpPr>
        <p:spPr>
          <a:xfrm>
            <a:off x="2780974" y="2284987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03CF713-98BE-E120-33A9-C97E9504402D}"/>
              </a:ext>
            </a:extLst>
          </p:cNvPr>
          <p:cNvSpPr/>
          <p:nvPr/>
        </p:nvSpPr>
        <p:spPr>
          <a:xfrm>
            <a:off x="2235756" y="3031133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E53425B-163A-7D6A-FAF8-9F9ECDBA9F3C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1118502" y="2494627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CCB0673-4BDD-C29A-A45F-071AE589C459}"/>
              </a:ext>
            </a:extLst>
          </p:cNvPr>
          <p:cNvCxnSpPr/>
          <p:nvPr/>
        </p:nvCxnSpPr>
        <p:spPr>
          <a:xfrm>
            <a:off x="1805590" y="2479743"/>
            <a:ext cx="286018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AEBE516-5642-9CAA-70D8-D6373633278A}"/>
              </a:ext>
            </a:extLst>
          </p:cNvPr>
          <p:cNvCxnSpPr/>
          <p:nvPr/>
        </p:nvCxnSpPr>
        <p:spPr>
          <a:xfrm>
            <a:off x="2493817" y="2481711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3EC66AF-7F29-CDB9-1839-9BA5B96950B3}"/>
              </a:ext>
            </a:extLst>
          </p:cNvPr>
          <p:cNvCxnSpPr>
            <a:cxnSpLocks/>
            <a:stCxn id="67" idx="5"/>
            <a:endCxn id="71" idx="2"/>
          </p:cNvCxnSpPr>
          <p:nvPr/>
        </p:nvCxnSpPr>
        <p:spPr>
          <a:xfrm>
            <a:off x="1059767" y="2632340"/>
            <a:ext cx="1175989" cy="593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407DE5D-AA0B-CB40-035E-0B44B1BF9EA7}"/>
              </a:ext>
            </a:extLst>
          </p:cNvPr>
          <p:cNvCxnSpPr>
            <a:cxnSpLocks/>
            <a:stCxn id="68" idx="5"/>
            <a:endCxn id="71" idx="1"/>
          </p:cNvCxnSpPr>
          <p:nvPr/>
        </p:nvCxnSpPr>
        <p:spPr>
          <a:xfrm>
            <a:off x="1746855" y="2632340"/>
            <a:ext cx="547636" cy="455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0F497E2-4D60-C45A-E872-BAFC783CABD6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2293282" y="2689382"/>
            <a:ext cx="143009" cy="341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EAEF7F0A-44A8-D8FA-4060-F26707098E66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2578091" y="2617457"/>
            <a:ext cx="261618" cy="47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328621B-D738-D233-4437-2A74565D39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59" y="1658714"/>
            <a:ext cx="572300" cy="572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AC5D9B-1FDC-3456-55DF-B43FA14F26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73" y="1660350"/>
            <a:ext cx="572300" cy="572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A24ECFB-7CCD-EA05-657D-663FEA2778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57" y="1653269"/>
            <a:ext cx="572300" cy="5723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0468803-6CC5-7120-8096-B27EDE8BEC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19" y="3477689"/>
            <a:ext cx="579381" cy="57938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E94E85C-5BD1-EE05-2C49-6231E1F6B8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6" y="1667840"/>
            <a:ext cx="563044" cy="5630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B8B1A4-66BE-FE1C-6CAB-A4AA583DCDA0}"/>
              </a:ext>
            </a:extLst>
          </p:cNvPr>
          <p:cNvSpPr txBox="1"/>
          <p:nvPr/>
        </p:nvSpPr>
        <p:spPr>
          <a:xfrm>
            <a:off x="4361309" y="1682188"/>
            <a:ext cx="104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Agent:</a:t>
            </a:r>
            <a:endParaRPr lang="zh-CN" altLang="en-US" sz="16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169684BD-3911-8727-8E10-FFAB17DA3C7F}"/>
              </a:ext>
            </a:extLst>
          </p:cNvPr>
          <p:cNvCxnSpPr>
            <a:cxnSpLocks/>
            <a:stCxn id="17" idx="2"/>
            <a:endCxn id="20" idx="2"/>
          </p:cNvCxnSpPr>
          <p:nvPr/>
        </p:nvCxnSpPr>
        <p:spPr>
          <a:xfrm rot="16200000" flipH="1">
            <a:off x="5817254" y="1954656"/>
            <a:ext cx="245153" cy="725093"/>
          </a:xfrm>
          <a:prstGeom prst="bentConnector3">
            <a:avLst>
              <a:gd name="adj1" fmla="val 172526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F57595F-96E4-4AB3-0919-E9101E2F0A00}"/>
              </a:ext>
            </a:extLst>
          </p:cNvPr>
          <p:cNvSpPr/>
          <p:nvPr/>
        </p:nvSpPr>
        <p:spPr>
          <a:xfrm>
            <a:off x="5518943" y="2074097"/>
            <a:ext cx="116682" cy="120530"/>
          </a:xfrm>
          <a:prstGeom prst="rect">
            <a:avLst/>
          </a:prstGeom>
          <a:noFill/>
          <a:ln>
            <a:solidFill>
              <a:srgbClr val="FFF2F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F89439-CAD4-332C-20D3-9523D8C394A1}"/>
              </a:ext>
            </a:extLst>
          </p:cNvPr>
          <p:cNvSpPr/>
          <p:nvPr/>
        </p:nvSpPr>
        <p:spPr>
          <a:xfrm>
            <a:off x="6244036" y="2319250"/>
            <a:ext cx="116682" cy="120530"/>
          </a:xfrm>
          <a:prstGeom prst="rect">
            <a:avLst/>
          </a:prstGeom>
          <a:noFill/>
          <a:ln>
            <a:solidFill>
              <a:srgbClr val="FFF2F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0DEDDB9A-961F-3C4E-38DC-D4FA7B10B175}"/>
              </a:ext>
            </a:extLst>
          </p:cNvPr>
          <p:cNvSpPr/>
          <p:nvPr/>
        </p:nvSpPr>
        <p:spPr>
          <a:xfrm>
            <a:off x="3643563" y="2708410"/>
            <a:ext cx="520078" cy="18190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8362DF5-8EBD-C53E-B984-9E5790C73F62}"/>
              </a:ext>
            </a:extLst>
          </p:cNvPr>
          <p:cNvSpPr txBox="1"/>
          <p:nvPr/>
        </p:nvSpPr>
        <p:spPr>
          <a:xfrm>
            <a:off x="7944883" y="2688872"/>
            <a:ext cx="104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8CE2A63-734E-F6D6-D717-FB17B03C8A13}"/>
              </a:ext>
            </a:extLst>
          </p:cNvPr>
          <p:cNvSpPr/>
          <p:nvPr/>
        </p:nvSpPr>
        <p:spPr>
          <a:xfrm>
            <a:off x="4249740" y="1185575"/>
            <a:ext cx="2871573" cy="3514762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850A827E-30D3-8D8C-19CB-2B43CEFBDA64}"/>
              </a:ext>
            </a:extLst>
          </p:cNvPr>
          <p:cNvSpPr/>
          <p:nvPr/>
        </p:nvSpPr>
        <p:spPr>
          <a:xfrm>
            <a:off x="7321562" y="2760627"/>
            <a:ext cx="556813" cy="25937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BA24FC0-55EE-F040-7554-B7217D7FEBAE}"/>
              </a:ext>
            </a:extLst>
          </p:cNvPr>
          <p:cNvSpPr/>
          <p:nvPr/>
        </p:nvSpPr>
        <p:spPr>
          <a:xfrm>
            <a:off x="296740" y="1160551"/>
            <a:ext cx="3230318" cy="3514762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3833FD-E498-D66B-55BE-AADAF9D3C8A8}"/>
              </a:ext>
            </a:extLst>
          </p:cNvPr>
          <p:cNvSpPr txBox="1"/>
          <p:nvPr/>
        </p:nvSpPr>
        <p:spPr>
          <a:xfrm>
            <a:off x="4049491" y="1252591"/>
            <a:ext cx="154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2</a:t>
            </a:r>
            <a:endParaRPr kumimoji="1"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7C3146-9FC2-DADC-62AF-888CD2DC81BE}"/>
              </a:ext>
            </a:extLst>
          </p:cNvPr>
          <p:cNvSpPr txBox="1"/>
          <p:nvPr/>
        </p:nvSpPr>
        <p:spPr>
          <a:xfrm>
            <a:off x="459350" y="1185575"/>
            <a:ext cx="784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b="1" dirty="0">
                <a:solidFill>
                  <a:srgbClr val="22222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310874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7FC5AD5-9063-458B-FD3D-7534669C8B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60" y="1720955"/>
            <a:ext cx="1317120" cy="131712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21637BA-6542-D34B-A4DB-33C01054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</a:rPr>
              <a:t>RL-ABL: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/>
              <a:t>Planning</a:t>
            </a:r>
            <a:endParaRPr kumimoji="1" lang="zh-CN" altLang="en-US" sz="2000" b="1" dirty="0">
              <a:latin typeface="+mn-lt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8B8F1D41-3C12-8D84-9CD5-B0858B6445B8}"/>
              </a:ext>
            </a:extLst>
          </p:cNvPr>
          <p:cNvSpPr/>
          <p:nvPr/>
        </p:nvSpPr>
        <p:spPr>
          <a:xfrm>
            <a:off x="717432" y="2299870"/>
            <a:ext cx="401070" cy="3895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5F7D497-F51C-BEB7-AF7F-A7332BFD8198}"/>
              </a:ext>
            </a:extLst>
          </p:cNvPr>
          <p:cNvSpPr/>
          <p:nvPr/>
        </p:nvSpPr>
        <p:spPr>
          <a:xfrm>
            <a:off x="1404520" y="2299870"/>
            <a:ext cx="401070" cy="389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98DBED2-43AB-A3F5-1AAD-057A8730D3CE}"/>
              </a:ext>
            </a:extLst>
          </p:cNvPr>
          <p:cNvSpPr/>
          <p:nvPr/>
        </p:nvSpPr>
        <p:spPr>
          <a:xfrm>
            <a:off x="2092747" y="2299869"/>
            <a:ext cx="401070" cy="3895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F227CCE-D60A-86D4-1443-815575B1F818}"/>
              </a:ext>
            </a:extLst>
          </p:cNvPr>
          <p:cNvSpPr/>
          <p:nvPr/>
        </p:nvSpPr>
        <p:spPr>
          <a:xfrm>
            <a:off x="2780974" y="2284987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03CF713-98BE-E120-33A9-C97E9504402D}"/>
              </a:ext>
            </a:extLst>
          </p:cNvPr>
          <p:cNvSpPr/>
          <p:nvPr/>
        </p:nvSpPr>
        <p:spPr>
          <a:xfrm>
            <a:off x="2235756" y="3031133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E53425B-163A-7D6A-FAF8-9F9ECDBA9F3C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1118502" y="2494627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CCB0673-4BDD-C29A-A45F-071AE589C459}"/>
              </a:ext>
            </a:extLst>
          </p:cNvPr>
          <p:cNvCxnSpPr/>
          <p:nvPr/>
        </p:nvCxnSpPr>
        <p:spPr>
          <a:xfrm>
            <a:off x="1805590" y="2479743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AEBE516-5642-9CAA-70D8-D6373633278A}"/>
              </a:ext>
            </a:extLst>
          </p:cNvPr>
          <p:cNvCxnSpPr/>
          <p:nvPr/>
        </p:nvCxnSpPr>
        <p:spPr>
          <a:xfrm>
            <a:off x="2493817" y="2481711"/>
            <a:ext cx="286018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3EC66AF-7F29-CDB9-1839-9BA5B96950B3}"/>
              </a:ext>
            </a:extLst>
          </p:cNvPr>
          <p:cNvCxnSpPr>
            <a:cxnSpLocks/>
            <a:stCxn id="67" idx="5"/>
            <a:endCxn id="71" idx="2"/>
          </p:cNvCxnSpPr>
          <p:nvPr/>
        </p:nvCxnSpPr>
        <p:spPr>
          <a:xfrm>
            <a:off x="1059767" y="2632340"/>
            <a:ext cx="1175989" cy="593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407DE5D-AA0B-CB40-035E-0B44B1BF9EA7}"/>
              </a:ext>
            </a:extLst>
          </p:cNvPr>
          <p:cNvCxnSpPr>
            <a:cxnSpLocks/>
            <a:stCxn id="68" idx="5"/>
            <a:endCxn id="71" idx="1"/>
          </p:cNvCxnSpPr>
          <p:nvPr/>
        </p:nvCxnSpPr>
        <p:spPr>
          <a:xfrm>
            <a:off x="1746855" y="2632340"/>
            <a:ext cx="547636" cy="455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0F497E2-4D60-C45A-E872-BAFC783CABD6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2293282" y="2689382"/>
            <a:ext cx="143009" cy="341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EAEF7F0A-44A8-D8FA-4060-F26707098E66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2578091" y="2617457"/>
            <a:ext cx="261618" cy="47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328621B-D738-D233-4437-2A74565D39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59" y="1658714"/>
            <a:ext cx="572300" cy="572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AC5D9B-1FDC-3456-55DF-B43FA14F26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73" y="1660350"/>
            <a:ext cx="572300" cy="572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A24ECFB-7CCD-EA05-657D-663FEA2778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57" y="1653269"/>
            <a:ext cx="572300" cy="5723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0468803-6CC5-7120-8096-B27EDE8BEC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19" y="3477689"/>
            <a:ext cx="579381" cy="57938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E94E85C-5BD1-EE05-2C49-6231E1F6B8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6" y="1667840"/>
            <a:ext cx="563044" cy="5630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B8B1A4-66BE-FE1C-6CAB-A4AA583DCDA0}"/>
              </a:ext>
            </a:extLst>
          </p:cNvPr>
          <p:cNvSpPr txBox="1"/>
          <p:nvPr/>
        </p:nvSpPr>
        <p:spPr>
          <a:xfrm>
            <a:off x="4361309" y="1682188"/>
            <a:ext cx="104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Agent:</a:t>
            </a:r>
            <a:endParaRPr lang="zh-CN" altLang="en-US" sz="16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169684BD-3911-8727-8E10-FFAB17DA3C7F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rot="5400000" flipH="1" flipV="1">
            <a:off x="6245577" y="2138201"/>
            <a:ext cx="356450" cy="242063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F57595F-96E4-4AB3-0919-E9101E2F0A00}"/>
              </a:ext>
            </a:extLst>
          </p:cNvPr>
          <p:cNvSpPr/>
          <p:nvPr/>
        </p:nvSpPr>
        <p:spPr>
          <a:xfrm>
            <a:off x="6244430" y="2437457"/>
            <a:ext cx="116682" cy="120530"/>
          </a:xfrm>
          <a:prstGeom prst="rect">
            <a:avLst/>
          </a:prstGeom>
          <a:noFill/>
          <a:ln>
            <a:solidFill>
              <a:srgbClr val="FFF2F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F89439-CAD4-332C-20D3-9523D8C394A1}"/>
              </a:ext>
            </a:extLst>
          </p:cNvPr>
          <p:cNvSpPr/>
          <p:nvPr/>
        </p:nvSpPr>
        <p:spPr>
          <a:xfrm>
            <a:off x="6486493" y="1960477"/>
            <a:ext cx="116682" cy="120530"/>
          </a:xfrm>
          <a:prstGeom prst="rect">
            <a:avLst/>
          </a:prstGeom>
          <a:noFill/>
          <a:ln>
            <a:solidFill>
              <a:srgbClr val="FFF2F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DE48B247-C7C2-68B6-2624-43ECB96F2808}"/>
              </a:ext>
            </a:extLst>
          </p:cNvPr>
          <p:cNvSpPr/>
          <p:nvPr/>
        </p:nvSpPr>
        <p:spPr>
          <a:xfrm>
            <a:off x="3643563" y="2708410"/>
            <a:ext cx="520078" cy="18190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FE3CEEC-5B19-EEE0-9EE5-38B6F04A562E}"/>
              </a:ext>
            </a:extLst>
          </p:cNvPr>
          <p:cNvSpPr txBox="1"/>
          <p:nvPr/>
        </p:nvSpPr>
        <p:spPr>
          <a:xfrm>
            <a:off x="7944883" y="2688872"/>
            <a:ext cx="104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B8F9EEC-9FBA-5058-B0B7-DE594641A267}"/>
              </a:ext>
            </a:extLst>
          </p:cNvPr>
          <p:cNvSpPr/>
          <p:nvPr/>
        </p:nvSpPr>
        <p:spPr>
          <a:xfrm>
            <a:off x="4249740" y="1185575"/>
            <a:ext cx="2871573" cy="3514762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0B610200-94BA-55B7-D003-0C1539429651}"/>
              </a:ext>
            </a:extLst>
          </p:cNvPr>
          <p:cNvSpPr/>
          <p:nvPr/>
        </p:nvSpPr>
        <p:spPr>
          <a:xfrm>
            <a:off x="7321562" y="2760627"/>
            <a:ext cx="556813" cy="25937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67D7380-CAF3-2362-8BFD-8B18CA6EEED2}"/>
              </a:ext>
            </a:extLst>
          </p:cNvPr>
          <p:cNvSpPr/>
          <p:nvPr/>
        </p:nvSpPr>
        <p:spPr>
          <a:xfrm>
            <a:off x="296740" y="1160551"/>
            <a:ext cx="3230318" cy="3514762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25ACF4-19C5-4998-AA06-181CC8008C84}"/>
              </a:ext>
            </a:extLst>
          </p:cNvPr>
          <p:cNvSpPr txBox="1"/>
          <p:nvPr/>
        </p:nvSpPr>
        <p:spPr>
          <a:xfrm>
            <a:off x="4049491" y="1252591"/>
            <a:ext cx="154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3</a:t>
            </a:r>
            <a:endParaRPr kumimoji="1"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83BB2C-B44F-B63F-A060-2B1048211955}"/>
              </a:ext>
            </a:extLst>
          </p:cNvPr>
          <p:cNvSpPr txBox="1"/>
          <p:nvPr/>
        </p:nvSpPr>
        <p:spPr>
          <a:xfrm>
            <a:off x="459350" y="1185575"/>
            <a:ext cx="784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b="1" dirty="0">
                <a:solidFill>
                  <a:srgbClr val="22222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136414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637BA-6542-D34B-A4DB-33C01054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</a:rPr>
              <a:t>overview of RLABL</a:t>
            </a:r>
            <a:endParaRPr kumimoji="1" lang="zh-CN" altLang="en-US" sz="2000" b="1" dirty="0">
              <a:latin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83EDD9-DB85-BF3C-C7D5-EDB69C17762F}"/>
              </a:ext>
            </a:extLst>
          </p:cNvPr>
          <p:cNvSpPr/>
          <p:nvPr/>
        </p:nvSpPr>
        <p:spPr>
          <a:xfrm>
            <a:off x="3400127" y="1740704"/>
            <a:ext cx="2820521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2248FB-84AD-86E0-0A67-B084B0257F89}"/>
              </a:ext>
            </a:extLst>
          </p:cNvPr>
          <p:cNvSpPr txBox="1"/>
          <p:nvPr/>
        </p:nvSpPr>
        <p:spPr>
          <a:xfrm>
            <a:off x="665009" y="1679422"/>
            <a:ext cx="538759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ENV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3D15FF-9090-14C6-9647-4D55509085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7" y="2120435"/>
            <a:ext cx="818265" cy="81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C83BF12-837B-5058-A6A0-A22160E6CA25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343522" y="2529568"/>
            <a:ext cx="469204" cy="3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424D04-E92E-5AA1-ABA5-709A76635222}"/>
              </a:ext>
            </a:extLst>
          </p:cNvPr>
          <p:cNvSpPr/>
          <p:nvPr/>
        </p:nvSpPr>
        <p:spPr>
          <a:xfrm>
            <a:off x="1812726" y="2394993"/>
            <a:ext cx="936475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kumimoji="1"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Obs_buffer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CE681BA-557F-4CE3-C75A-6AFC2C2ABEF6}"/>
              </a:ext>
            </a:extLst>
          </p:cNvPr>
          <p:cNvSpPr/>
          <p:nvPr/>
        </p:nvSpPr>
        <p:spPr>
          <a:xfrm>
            <a:off x="6813063" y="2387034"/>
            <a:ext cx="1082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agent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43FD237-7A0C-202A-5B93-72BC3590020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2749201" y="2525534"/>
            <a:ext cx="650926" cy="7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7AB870BE-EA45-F241-457F-A55589B9FDEC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6220648" y="2525534"/>
            <a:ext cx="5924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E0A32EF-8235-1880-2109-DD6E895EAEB4}"/>
              </a:ext>
            </a:extLst>
          </p:cNvPr>
          <p:cNvCxnSpPr>
            <a:cxnSpLocks/>
            <a:stCxn id="22" idx="3"/>
            <a:endCxn id="46" idx="3"/>
          </p:cNvCxnSpPr>
          <p:nvPr/>
        </p:nvCxnSpPr>
        <p:spPr>
          <a:xfrm flipH="1" flipV="1">
            <a:off x="4023046" y="1141209"/>
            <a:ext cx="3872365" cy="1384325"/>
          </a:xfrm>
          <a:prstGeom prst="bentConnector3">
            <a:avLst>
              <a:gd name="adj1" fmla="val -59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1D9D871-D11B-CE2E-8B31-66F0BF42968A}"/>
                  </a:ext>
                </a:extLst>
              </p:cNvPr>
              <p:cNvSpPr txBox="1"/>
              <p:nvPr/>
            </p:nvSpPr>
            <p:spPr>
              <a:xfrm>
                <a:off x="3191060" y="1002709"/>
                <a:ext cx="8319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latin typeface="Cambria Math" panose="02040503050406030204" pitchFamily="18" charset="0"/>
                        </a:rPr>
                        <m:t>𝐚𝐜𝐭𝐢𝐨𝐧</m:t>
                      </m:r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1D9D871-D11B-CE2E-8B31-66F0BF42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060" y="1002709"/>
                <a:ext cx="83198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F44CD60-2B12-1E7E-DABB-6C086B10BD63}"/>
                  </a:ext>
                </a:extLst>
              </p:cNvPr>
              <p:cNvSpPr txBox="1"/>
              <p:nvPr/>
            </p:nvSpPr>
            <p:spPr>
              <a:xfrm>
                <a:off x="1126708" y="2268542"/>
                <a:ext cx="8319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latin typeface="Cambria Math" panose="02040503050406030204" pitchFamily="18" charset="0"/>
                        </a:rPr>
                        <m:t>𝐨𝐛𝐬</m:t>
                      </m:r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F44CD60-2B12-1E7E-DABB-6C086B10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708" y="2268542"/>
                <a:ext cx="8319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>
            <a:extLst>
              <a:ext uri="{FF2B5EF4-FFF2-40B4-BE49-F238E27FC236}">
                <a16:creationId xmlns:a16="http://schemas.microsoft.com/office/drawing/2014/main" id="{D58F0B57-046E-78DD-B95E-AAEA73CE5BEF}"/>
              </a:ext>
            </a:extLst>
          </p:cNvPr>
          <p:cNvSpPr/>
          <p:nvPr/>
        </p:nvSpPr>
        <p:spPr>
          <a:xfrm>
            <a:off x="3558898" y="2073786"/>
            <a:ext cx="401070" cy="3895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896EBA2-86A9-0DCC-07ED-0A3AF7A74D28}"/>
              </a:ext>
            </a:extLst>
          </p:cNvPr>
          <p:cNvSpPr/>
          <p:nvPr/>
        </p:nvSpPr>
        <p:spPr>
          <a:xfrm>
            <a:off x="4245986" y="2073786"/>
            <a:ext cx="401070" cy="3895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6837B82-409F-770F-67B0-E523072C90E0}"/>
              </a:ext>
            </a:extLst>
          </p:cNvPr>
          <p:cNvSpPr/>
          <p:nvPr/>
        </p:nvSpPr>
        <p:spPr>
          <a:xfrm>
            <a:off x="4934213" y="2073785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2707A1E-E718-1AFE-F42B-DDD27E664F0D}"/>
              </a:ext>
            </a:extLst>
          </p:cNvPr>
          <p:cNvSpPr/>
          <p:nvPr/>
        </p:nvSpPr>
        <p:spPr>
          <a:xfrm>
            <a:off x="5622510" y="2073784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7EA5DE8-F7A9-234D-1989-CBB442A7BC8D}"/>
              </a:ext>
            </a:extLst>
          </p:cNvPr>
          <p:cNvSpPr/>
          <p:nvPr/>
        </p:nvSpPr>
        <p:spPr>
          <a:xfrm>
            <a:off x="5077222" y="2805049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3540868-9ECB-B418-544A-2293F9EF36EB}"/>
              </a:ext>
            </a:extLst>
          </p:cNvPr>
          <p:cNvCxnSpPr>
            <a:cxnSpLocks/>
          </p:cNvCxnSpPr>
          <p:nvPr/>
        </p:nvCxnSpPr>
        <p:spPr>
          <a:xfrm>
            <a:off x="3959968" y="2268541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8A9323A-D238-E6C7-FFA1-1DFB3D526972}"/>
              </a:ext>
            </a:extLst>
          </p:cNvPr>
          <p:cNvCxnSpPr/>
          <p:nvPr/>
        </p:nvCxnSpPr>
        <p:spPr>
          <a:xfrm>
            <a:off x="4648195" y="2268541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3DA5028-D4FB-3F05-01A7-AFB70C64AC49}"/>
              </a:ext>
            </a:extLst>
          </p:cNvPr>
          <p:cNvCxnSpPr/>
          <p:nvPr/>
        </p:nvCxnSpPr>
        <p:spPr>
          <a:xfrm>
            <a:off x="5335283" y="2260857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40B0BB-43A8-9B48-F55A-5098231F4F02}"/>
              </a:ext>
            </a:extLst>
          </p:cNvPr>
          <p:cNvCxnSpPr>
            <a:cxnSpLocks/>
            <a:stCxn id="36" idx="5"/>
            <a:endCxn id="42" idx="2"/>
          </p:cNvCxnSpPr>
          <p:nvPr/>
        </p:nvCxnSpPr>
        <p:spPr>
          <a:xfrm>
            <a:off x="3901233" y="2406256"/>
            <a:ext cx="1175989" cy="593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9E857F6-F7E2-3C97-A54B-8F24B4CE8E93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4588321" y="2406256"/>
            <a:ext cx="547636" cy="455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7C192E0-B1AA-1E3A-B1BE-2D1BBFB5F13F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>
            <a:off x="5134748" y="2463298"/>
            <a:ext cx="143009" cy="341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C273B9E-E96C-FBEF-3B5C-3961D1A832D8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5419557" y="2406254"/>
            <a:ext cx="261688" cy="4558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D208F578-3EB6-A0DC-2ACB-F1925563890C}"/>
              </a:ext>
            </a:extLst>
          </p:cNvPr>
          <p:cNvCxnSpPr>
            <a:cxnSpLocks/>
            <a:stCxn id="46" idx="1"/>
            <a:endCxn id="18" idx="0"/>
          </p:cNvCxnSpPr>
          <p:nvPr/>
        </p:nvCxnSpPr>
        <p:spPr>
          <a:xfrm rot="10800000" flipV="1">
            <a:off x="934390" y="1141208"/>
            <a:ext cx="2256671" cy="5382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74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637BA-6542-D34B-A4DB-33C01054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</a:rPr>
              <a:t>RL-ABL: FSM update</a:t>
            </a:r>
            <a:endParaRPr kumimoji="1" lang="zh-CN" altLang="en-US" sz="2000" b="1" dirty="0">
              <a:latin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83EDD9-DB85-BF3C-C7D5-EDB69C17762F}"/>
              </a:ext>
            </a:extLst>
          </p:cNvPr>
          <p:cNvSpPr/>
          <p:nvPr/>
        </p:nvSpPr>
        <p:spPr>
          <a:xfrm>
            <a:off x="322844" y="2916396"/>
            <a:ext cx="182993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58F0B57-046E-78DD-B95E-AAEA73CE5BEF}"/>
              </a:ext>
            </a:extLst>
          </p:cNvPr>
          <p:cNvSpPr/>
          <p:nvPr/>
        </p:nvSpPr>
        <p:spPr>
          <a:xfrm>
            <a:off x="454833" y="3280086"/>
            <a:ext cx="401070" cy="3895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2707A1E-E718-1AFE-F42B-DDD27E664F0D}"/>
              </a:ext>
            </a:extLst>
          </p:cNvPr>
          <p:cNvSpPr/>
          <p:nvPr/>
        </p:nvSpPr>
        <p:spPr>
          <a:xfrm>
            <a:off x="1532568" y="3280086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7EA5DE8-F7A9-234D-1989-CBB442A7BC8D}"/>
              </a:ext>
            </a:extLst>
          </p:cNvPr>
          <p:cNvSpPr/>
          <p:nvPr/>
        </p:nvSpPr>
        <p:spPr>
          <a:xfrm>
            <a:off x="1332033" y="3848242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3540868-9ECB-B418-544A-2293F9EF36EB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855903" y="3474841"/>
            <a:ext cx="676665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40B0BB-43A8-9B48-F55A-5098231F4F02}"/>
              </a:ext>
            </a:extLst>
          </p:cNvPr>
          <p:cNvCxnSpPr>
            <a:cxnSpLocks/>
            <a:stCxn id="36" idx="5"/>
            <a:endCxn id="42" idx="2"/>
          </p:cNvCxnSpPr>
          <p:nvPr/>
        </p:nvCxnSpPr>
        <p:spPr>
          <a:xfrm>
            <a:off x="797168" y="3612556"/>
            <a:ext cx="534865" cy="430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箭头: 右 57">
            <a:extLst>
              <a:ext uri="{FF2B5EF4-FFF2-40B4-BE49-F238E27FC236}">
                <a16:creationId xmlns:a16="http://schemas.microsoft.com/office/drawing/2014/main" id="{9931D5CC-9145-759C-BE34-8F2404EACAD0}"/>
              </a:ext>
            </a:extLst>
          </p:cNvPr>
          <p:cNvSpPr/>
          <p:nvPr/>
        </p:nvSpPr>
        <p:spPr>
          <a:xfrm>
            <a:off x="2284770" y="3598514"/>
            <a:ext cx="274266" cy="20542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81BF19F-2D41-1A03-E5F3-2A3177380FEC}"/>
              </a:ext>
            </a:extLst>
          </p:cNvPr>
          <p:cNvSpPr/>
          <p:nvPr/>
        </p:nvSpPr>
        <p:spPr>
          <a:xfrm>
            <a:off x="5451979" y="913612"/>
            <a:ext cx="3061179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B746C9A-2B24-3CBF-0291-1F27B4FB3A62}"/>
              </a:ext>
            </a:extLst>
          </p:cNvPr>
          <p:cNvSpPr/>
          <p:nvPr/>
        </p:nvSpPr>
        <p:spPr>
          <a:xfrm>
            <a:off x="5748481" y="1668479"/>
            <a:ext cx="388025" cy="3895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3BE4789-621B-B2AE-0C1B-5B53DD824E83}"/>
              </a:ext>
            </a:extLst>
          </p:cNvPr>
          <p:cNvSpPr/>
          <p:nvPr/>
        </p:nvSpPr>
        <p:spPr>
          <a:xfrm>
            <a:off x="7812093" y="1668477"/>
            <a:ext cx="388025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23DB9794-4FA7-B5FE-5504-5B7A4BA95EB1}"/>
              </a:ext>
            </a:extLst>
          </p:cNvPr>
          <p:cNvSpPr/>
          <p:nvPr/>
        </p:nvSpPr>
        <p:spPr>
          <a:xfrm>
            <a:off x="7463377" y="2217463"/>
            <a:ext cx="388025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171149C-8980-C30A-5D13-67514F26CB9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6136506" y="1863236"/>
            <a:ext cx="1674378" cy="60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CC3F593-3B90-6BF0-45FC-F00EDF085354}"/>
              </a:ext>
            </a:extLst>
          </p:cNvPr>
          <p:cNvCxnSpPr>
            <a:cxnSpLocks/>
            <a:stCxn id="60" idx="5"/>
            <a:endCxn id="64" idx="2"/>
          </p:cNvCxnSpPr>
          <p:nvPr/>
        </p:nvCxnSpPr>
        <p:spPr>
          <a:xfrm>
            <a:off x="6079681" y="2000949"/>
            <a:ext cx="1383696" cy="4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5F1E16B2-05D6-9642-EE3B-ADFDD320B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3" y="1487179"/>
            <a:ext cx="1274956" cy="1274956"/>
          </a:xfrm>
          <a:prstGeom prst="rect">
            <a:avLst/>
          </a:prstGeom>
        </p:spPr>
      </p:pic>
      <p:sp>
        <p:nvSpPr>
          <p:cNvPr id="91" name="文本框 90">
            <a:extLst>
              <a:ext uri="{FF2B5EF4-FFF2-40B4-BE49-F238E27FC236}">
                <a16:creationId xmlns:a16="http://schemas.microsoft.com/office/drawing/2014/main" id="{06DECDF0-A119-8D17-0283-FB676B8F2F18}"/>
              </a:ext>
            </a:extLst>
          </p:cNvPr>
          <p:cNvSpPr txBox="1"/>
          <p:nvPr/>
        </p:nvSpPr>
        <p:spPr>
          <a:xfrm>
            <a:off x="742657" y="994365"/>
            <a:ext cx="808248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ENV_1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BA2D4F59-AB9D-F96A-FFB2-457D6D577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69" y="1455842"/>
            <a:ext cx="1267705" cy="1267705"/>
          </a:xfrm>
          <a:prstGeom prst="rect">
            <a:avLst/>
          </a:prstGeom>
        </p:spPr>
      </p:pic>
      <p:sp>
        <p:nvSpPr>
          <p:cNvPr id="94" name="文本框 93">
            <a:extLst>
              <a:ext uri="{FF2B5EF4-FFF2-40B4-BE49-F238E27FC236}">
                <a16:creationId xmlns:a16="http://schemas.microsoft.com/office/drawing/2014/main" id="{07D1BE93-EC37-5A1E-3084-12A4A8A38918}"/>
              </a:ext>
            </a:extLst>
          </p:cNvPr>
          <p:cNvSpPr txBox="1"/>
          <p:nvPr/>
        </p:nvSpPr>
        <p:spPr>
          <a:xfrm>
            <a:off x="3242297" y="1004480"/>
            <a:ext cx="808248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ENV_2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71413DC-1816-F6BA-8DEA-BFFBF6612C79}"/>
              </a:ext>
            </a:extLst>
          </p:cNvPr>
          <p:cNvSpPr/>
          <p:nvPr/>
        </p:nvSpPr>
        <p:spPr>
          <a:xfrm>
            <a:off x="2688734" y="2916396"/>
            <a:ext cx="182993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CF6E9AEB-B443-5BE7-074F-7791E2C83049}"/>
              </a:ext>
            </a:extLst>
          </p:cNvPr>
          <p:cNvSpPr/>
          <p:nvPr/>
        </p:nvSpPr>
        <p:spPr>
          <a:xfrm>
            <a:off x="2820723" y="3280086"/>
            <a:ext cx="401070" cy="3895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5AEBB2E-DF90-9BCF-A670-7708FCA8090E}"/>
              </a:ext>
            </a:extLst>
          </p:cNvPr>
          <p:cNvSpPr/>
          <p:nvPr/>
        </p:nvSpPr>
        <p:spPr>
          <a:xfrm>
            <a:off x="3898458" y="3280086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7FC869F0-80E0-D850-E2F3-55A654875DB0}"/>
              </a:ext>
            </a:extLst>
          </p:cNvPr>
          <p:cNvSpPr/>
          <p:nvPr/>
        </p:nvSpPr>
        <p:spPr>
          <a:xfrm>
            <a:off x="3697923" y="3848242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EE8D029-A1F2-2BCB-EAF3-576E547CFE4E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3221793" y="3474841"/>
            <a:ext cx="676665" cy="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A4AF84D-1E3F-0EC0-A269-903659231F57}"/>
              </a:ext>
            </a:extLst>
          </p:cNvPr>
          <p:cNvCxnSpPr>
            <a:cxnSpLocks/>
            <a:stCxn id="96" idx="5"/>
            <a:endCxn id="98" idx="2"/>
          </p:cNvCxnSpPr>
          <p:nvPr/>
        </p:nvCxnSpPr>
        <p:spPr>
          <a:xfrm>
            <a:off x="3163058" y="3612556"/>
            <a:ext cx="534865" cy="430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乘号 100">
            <a:extLst>
              <a:ext uri="{FF2B5EF4-FFF2-40B4-BE49-F238E27FC236}">
                <a16:creationId xmlns:a16="http://schemas.microsoft.com/office/drawing/2014/main" id="{1D9E9545-7706-239F-9352-BF1D6D5A8BC7}"/>
              </a:ext>
            </a:extLst>
          </p:cNvPr>
          <p:cNvSpPr/>
          <p:nvPr/>
        </p:nvSpPr>
        <p:spPr>
          <a:xfrm>
            <a:off x="3386657" y="3219182"/>
            <a:ext cx="334260" cy="275531"/>
          </a:xfrm>
          <a:prstGeom prst="mathMultiply">
            <a:avLst>
              <a:gd name="adj1" fmla="val 64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FA1FFE0-3DB2-E8E1-4F3E-A4581A4CAFA1}"/>
              </a:ext>
            </a:extLst>
          </p:cNvPr>
          <p:cNvSpPr txBox="1"/>
          <p:nvPr/>
        </p:nvSpPr>
        <p:spPr>
          <a:xfrm>
            <a:off x="5503787" y="1012549"/>
            <a:ext cx="1521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Invent a new state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73F8DDC-F9E0-9BB3-4151-18A37D4A4E10}"/>
              </a:ext>
            </a:extLst>
          </p:cNvPr>
          <p:cNvSpPr/>
          <p:nvPr/>
        </p:nvSpPr>
        <p:spPr>
          <a:xfrm>
            <a:off x="6455144" y="1284257"/>
            <a:ext cx="401070" cy="3895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8E04EDB-88E5-50AD-3707-288D818503B0}"/>
              </a:ext>
            </a:extLst>
          </p:cNvPr>
          <p:cNvCxnSpPr>
            <a:cxnSpLocks/>
            <a:stCxn id="60" idx="7"/>
            <a:endCxn id="117" idx="2"/>
          </p:cNvCxnSpPr>
          <p:nvPr/>
        </p:nvCxnSpPr>
        <p:spPr>
          <a:xfrm flipV="1">
            <a:off x="6079681" y="1479014"/>
            <a:ext cx="375463" cy="246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3B0E5E87-542B-DAC4-9E8A-16BB3B01A195}"/>
              </a:ext>
            </a:extLst>
          </p:cNvPr>
          <p:cNvSpPr/>
          <p:nvPr/>
        </p:nvSpPr>
        <p:spPr>
          <a:xfrm rot="18429029">
            <a:off x="4674053" y="2317859"/>
            <a:ext cx="626607" cy="20542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C2B3CE6D-6491-D405-0D78-C605FA7BDB66}"/>
              </a:ext>
            </a:extLst>
          </p:cNvPr>
          <p:cNvSpPr/>
          <p:nvPr/>
        </p:nvSpPr>
        <p:spPr>
          <a:xfrm rot="5400000">
            <a:off x="6771529" y="2754691"/>
            <a:ext cx="274266" cy="20542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C5ED75B-8591-14BC-9893-DCB682B9AA7C}"/>
              </a:ext>
            </a:extLst>
          </p:cNvPr>
          <p:cNvSpPr/>
          <p:nvPr/>
        </p:nvSpPr>
        <p:spPr>
          <a:xfrm>
            <a:off x="5443105" y="3029373"/>
            <a:ext cx="3061179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BADF0993-21AD-0343-AA8D-C81DC5ABC268}"/>
              </a:ext>
            </a:extLst>
          </p:cNvPr>
          <p:cNvSpPr/>
          <p:nvPr/>
        </p:nvSpPr>
        <p:spPr>
          <a:xfrm>
            <a:off x="5748481" y="3762481"/>
            <a:ext cx="388025" cy="3895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B53E4564-365D-06A2-E85B-31E7EC6B25D5}"/>
              </a:ext>
            </a:extLst>
          </p:cNvPr>
          <p:cNvSpPr/>
          <p:nvPr/>
        </p:nvSpPr>
        <p:spPr>
          <a:xfrm>
            <a:off x="7812093" y="3762479"/>
            <a:ext cx="388025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60EF5805-8E87-3BE4-7758-64BDB7236B34}"/>
              </a:ext>
            </a:extLst>
          </p:cNvPr>
          <p:cNvSpPr/>
          <p:nvPr/>
        </p:nvSpPr>
        <p:spPr>
          <a:xfrm>
            <a:off x="7463377" y="4311465"/>
            <a:ext cx="388025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4E70D6D2-5D3D-27D6-D43B-805CF8382599}"/>
              </a:ext>
            </a:extLst>
          </p:cNvPr>
          <p:cNvCxnSpPr>
            <a:cxnSpLocks/>
            <a:stCxn id="127" idx="6"/>
          </p:cNvCxnSpPr>
          <p:nvPr/>
        </p:nvCxnSpPr>
        <p:spPr>
          <a:xfrm>
            <a:off x="6136506" y="3957238"/>
            <a:ext cx="1674378" cy="60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FADDA3F-1C5D-31A0-7C9B-2D34B7561E2B}"/>
              </a:ext>
            </a:extLst>
          </p:cNvPr>
          <p:cNvCxnSpPr>
            <a:cxnSpLocks/>
            <a:stCxn id="127" idx="5"/>
            <a:endCxn id="129" idx="2"/>
          </p:cNvCxnSpPr>
          <p:nvPr/>
        </p:nvCxnSpPr>
        <p:spPr>
          <a:xfrm>
            <a:off x="6079681" y="4094951"/>
            <a:ext cx="1383696" cy="411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159CE49-22AF-88FC-3C0E-AFAB70511451}"/>
              </a:ext>
            </a:extLst>
          </p:cNvPr>
          <p:cNvSpPr txBox="1"/>
          <p:nvPr/>
        </p:nvSpPr>
        <p:spPr>
          <a:xfrm>
            <a:off x="5540613" y="3101260"/>
            <a:ext cx="1581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RL Train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ED6B73B-26C5-72BA-7B77-30D721829AA1}"/>
              </a:ext>
            </a:extLst>
          </p:cNvPr>
          <p:cNvSpPr/>
          <p:nvPr/>
        </p:nvSpPr>
        <p:spPr>
          <a:xfrm>
            <a:off x="6455144" y="3378259"/>
            <a:ext cx="401070" cy="3895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FD96E6D8-71CB-D054-F6D9-1C5964E625EC}"/>
              </a:ext>
            </a:extLst>
          </p:cNvPr>
          <p:cNvCxnSpPr>
            <a:cxnSpLocks/>
            <a:stCxn id="127" idx="7"/>
            <a:endCxn id="133" idx="2"/>
          </p:cNvCxnSpPr>
          <p:nvPr/>
        </p:nvCxnSpPr>
        <p:spPr>
          <a:xfrm flipV="1">
            <a:off x="6079681" y="3573016"/>
            <a:ext cx="375463" cy="246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4BD21A3-5D3A-5EA2-434A-3F5F1A394595}"/>
              </a:ext>
            </a:extLst>
          </p:cNvPr>
          <p:cNvCxnSpPr>
            <a:cxnSpLocks/>
            <a:stCxn id="133" idx="6"/>
            <a:endCxn id="128" idx="1"/>
          </p:cNvCxnSpPr>
          <p:nvPr/>
        </p:nvCxnSpPr>
        <p:spPr>
          <a:xfrm>
            <a:off x="6856214" y="3573016"/>
            <a:ext cx="1012704" cy="2465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5813C6B3-1CD6-2B00-406B-D11D8A3DFCD0}"/>
              </a:ext>
            </a:extLst>
          </p:cNvPr>
          <p:cNvCxnSpPr>
            <a:cxnSpLocks/>
            <a:stCxn id="133" idx="4"/>
            <a:endCxn id="129" idx="1"/>
          </p:cNvCxnSpPr>
          <p:nvPr/>
        </p:nvCxnSpPr>
        <p:spPr>
          <a:xfrm>
            <a:off x="6655679" y="3767772"/>
            <a:ext cx="864523" cy="6007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0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3" grpId="0" animBg="1"/>
      <p:bldP spid="64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1" grpId="0" animBg="1"/>
      <p:bldP spid="116" grpId="0"/>
      <p:bldP spid="117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2" grpId="0"/>
      <p:bldP spid="1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12AAC7-6938-C49E-7735-96B3621C5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34" y="1455842"/>
            <a:ext cx="1267705" cy="12677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CCF1CC1-D5D8-88A5-A66B-4FA8995F10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8" y="1487179"/>
            <a:ext cx="1267705" cy="12677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21637BA-6542-D34B-A4DB-33C01054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</a:rPr>
              <a:t>RL-ABL: FSM update</a:t>
            </a:r>
            <a:endParaRPr kumimoji="1" lang="zh-CN" altLang="en-US" sz="2000" b="1" dirty="0">
              <a:latin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83EDD9-DB85-BF3C-C7D5-EDB69C17762F}"/>
              </a:ext>
            </a:extLst>
          </p:cNvPr>
          <p:cNvSpPr/>
          <p:nvPr/>
        </p:nvSpPr>
        <p:spPr>
          <a:xfrm>
            <a:off x="322844" y="2916396"/>
            <a:ext cx="182993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9931D5CC-9145-759C-BE34-8F2404EACAD0}"/>
              </a:ext>
            </a:extLst>
          </p:cNvPr>
          <p:cNvSpPr/>
          <p:nvPr/>
        </p:nvSpPr>
        <p:spPr>
          <a:xfrm>
            <a:off x="2284770" y="3598514"/>
            <a:ext cx="274266" cy="20542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81BF19F-2D41-1A03-E5F3-2A3177380FEC}"/>
              </a:ext>
            </a:extLst>
          </p:cNvPr>
          <p:cNvSpPr/>
          <p:nvPr/>
        </p:nvSpPr>
        <p:spPr>
          <a:xfrm>
            <a:off x="5451979" y="913612"/>
            <a:ext cx="3061179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6DECDF0-A119-8D17-0283-FB676B8F2F18}"/>
              </a:ext>
            </a:extLst>
          </p:cNvPr>
          <p:cNvSpPr txBox="1"/>
          <p:nvPr/>
        </p:nvSpPr>
        <p:spPr>
          <a:xfrm>
            <a:off x="742657" y="994365"/>
            <a:ext cx="808248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ENV_2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7D1BE93-EC37-5A1E-3084-12A4A8A38918}"/>
              </a:ext>
            </a:extLst>
          </p:cNvPr>
          <p:cNvSpPr txBox="1"/>
          <p:nvPr/>
        </p:nvSpPr>
        <p:spPr>
          <a:xfrm>
            <a:off x="3242297" y="1004480"/>
            <a:ext cx="808248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ENV_3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71413DC-1816-F6BA-8DEA-BFFBF6612C79}"/>
              </a:ext>
            </a:extLst>
          </p:cNvPr>
          <p:cNvSpPr/>
          <p:nvPr/>
        </p:nvSpPr>
        <p:spPr>
          <a:xfrm>
            <a:off x="2688734" y="2916396"/>
            <a:ext cx="182993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CF6E9AEB-B443-5BE7-074F-7791E2C83049}"/>
              </a:ext>
            </a:extLst>
          </p:cNvPr>
          <p:cNvSpPr/>
          <p:nvPr/>
        </p:nvSpPr>
        <p:spPr>
          <a:xfrm>
            <a:off x="2820723" y="3280086"/>
            <a:ext cx="401070" cy="3895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5AEBB2E-DF90-9BCF-A670-7708FCA8090E}"/>
              </a:ext>
            </a:extLst>
          </p:cNvPr>
          <p:cNvSpPr/>
          <p:nvPr/>
        </p:nvSpPr>
        <p:spPr>
          <a:xfrm>
            <a:off x="3898458" y="3280086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7FC869F0-80E0-D850-E2F3-55A654875DB0}"/>
              </a:ext>
            </a:extLst>
          </p:cNvPr>
          <p:cNvSpPr/>
          <p:nvPr/>
        </p:nvSpPr>
        <p:spPr>
          <a:xfrm>
            <a:off x="3697923" y="3848242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EE8D029-A1F2-2BCB-EAF3-576E547CFE4E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3221793" y="3474841"/>
            <a:ext cx="676665" cy="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A4AF84D-1E3F-0EC0-A269-903659231F57}"/>
              </a:ext>
            </a:extLst>
          </p:cNvPr>
          <p:cNvCxnSpPr>
            <a:cxnSpLocks/>
            <a:stCxn id="96" idx="5"/>
            <a:endCxn id="98" idx="2"/>
          </p:cNvCxnSpPr>
          <p:nvPr/>
        </p:nvCxnSpPr>
        <p:spPr>
          <a:xfrm>
            <a:off x="3163058" y="3612556"/>
            <a:ext cx="534865" cy="430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FA1FFE0-3DB2-E8E1-4F3E-A4581A4CAFA1}"/>
              </a:ext>
            </a:extLst>
          </p:cNvPr>
          <p:cNvSpPr txBox="1"/>
          <p:nvPr/>
        </p:nvSpPr>
        <p:spPr>
          <a:xfrm>
            <a:off x="5503787" y="1012549"/>
            <a:ext cx="1521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Invent a new state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3B0E5E87-542B-DAC4-9E8A-16BB3B01A195}"/>
              </a:ext>
            </a:extLst>
          </p:cNvPr>
          <p:cNvSpPr/>
          <p:nvPr/>
        </p:nvSpPr>
        <p:spPr>
          <a:xfrm rot="18429029">
            <a:off x="4674053" y="2317859"/>
            <a:ext cx="626607" cy="20542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C2B3CE6D-6491-D405-0D78-C605FA7BDB66}"/>
              </a:ext>
            </a:extLst>
          </p:cNvPr>
          <p:cNvSpPr/>
          <p:nvPr/>
        </p:nvSpPr>
        <p:spPr>
          <a:xfrm rot="5400000">
            <a:off x="6771529" y="2754691"/>
            <a:ext cx="274266" cy="20542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C5ED75B-8591-14BC-9893-DCB682B9AA7C}"/>
              </a:ext>
            </a:extLst>
          </p:cNvPr>
          <p:cNvSpPr/>
          <p:nvPr/>
        </p:nvSpPr>
        <p:spPr>
          <a:xfrm>
            <a:off x="5443105" y="3029373"/>
            <a:ext cx="3061179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159CE49-22AF-88FC-3C0E-AFAB70511451}"/>
              </a:ext>
            </a:extLst>
          </p:cNvPr>
          <p:cNvSpPr txBox="1"/>
          <p:nvPr/>
        </p:nvSpPr>
        <p:spPr>
          <a:xfrm>
            <a:off x="5540613" y="3101260"/>
            <a:ext cx="1581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RL Train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C65D42E-4E02-7D44-1CEF-B1953A7231D3}"/>
              </a:ext>
            </a:extLst>
          </p:cNvPr>
          <p:cNvSpPr/>
          <p:nvPr/>
        </p:nvSpPr>
        <p:spPr>
          <a:xfrm>
            <a:off x="1656664" y="3494479"/>
            <a:ext cx="315766" cy="302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408438-3294-BD55-FAFE-716E7749D781}"/>
              </a:ext>
            </a:extLst>
          </p:cNvPr>
          <p:cNvSpPr/>
          <p:nvPr/>
        </p:nvSpPr>
        <p:spPr>
          <a:xfrm>
            <a:off x="1546769" y="4028888"/>
            <a:ext cx="315766" cy="302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EE27364-78B8-3369-5A77-32A4F329CA95}"/>
              </a:ext>
            </a:extLst>
          </p:cNvPr>
          <p:cNvSpPr/>
          <p:nvPr/>
        </p:nvSpPr>
        <p:spPr>
          <a:xfrm>
            <a:off x="421221" y="3494478"/>
            <a:ext cx="315766" cy="30295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56F2FEF-C1B1-30AB-1937-6CA75EFF28F9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736987" y="3645956"/>
            <a:ext cx="91967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D3F60E9-8F04-A996-928A-BA0D8ABD9184}"/>
              </a:ext>
            </a:extLst>
          </p:cNvPr>
          <p:cNvCxnSpPr>
            <a:cxnSpLocks/>
            <a:stCxn id="11" idx="5"/>
            <a:endCxn id="10" idx="3"/>
          </p:cNvCxnSpPr>
          <p:nvPr/>
        </p:nvCxnSpPr>
        <p:spPr>
          <a:xfrm>
            <a:off x="690744" y="3753066"/>
            <a:ext cx="902268" cy="5344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4DBA7A95-2753-0C6B-7B14-5AEE9BA28371}"/>
              </a:ext>
            </a:extLst>
          </p:cNvPr>
          <p:cNvSpPr/>
          <p:nvPr/>
        </p:nvSpPr>
        <p:spPr>
          <a:xfrm>
            <a:off x="954278" y="3225281"/>
            <a:ext cx="315766" cy="302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C269260-8D60-4BC7-A2E5-156764656DEE}"/>
              </a:ext>
            </a:extLst>
          </p:cNvPr>
          <p:cNvCxnSpPr>
            <a:cxnSpLocks/>
            <a:stCxn id="11" idx="7"/>
            <a:endCxn id="23" idx="2"/>
          </p:cNvCxnSpPr>
          <p:nvPr/>
        </p:nvCxnSpPr>
        <p:spPr>
          <a:xfrm flipV="1">
            <a:off x="690744" y="3376759"/>
            <a:ext cx="263534" cy="162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E7BD749-E2CA-3D0F-CF68-A908E191AA9C}"/>
              </a:ext>
            </a:extLst>
          </p:cNvPr>
          <p:cNvCxnSpPr>
            <a:cxnSpLocks/>
            <a:stCxn id="23" idx="6"/>
            <a:endCxn id="7" idx="1"/>
          </p:cNvCxnSpPr>
          <p:nvPr/>
        </p:nvCxnSpPr>
        <p:spPr>
          <a:xfrm>
            <a:off x="1270044" y="3376759"/>
            <a:ext cx="432863" cy="1620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1809A3E-55E0-DD2A-B351-BEBB3D0E7751}"/>
              </a:ext>
            </a:extLst>
          </p:cNvPr>
          <p:cNvCxnSpPr>
            <a:cxnSpLocks/>
            <a:stCxn id="23" idx="4"/>
            <a:endCxn id="10" idx="1"/>
          </p:cNvCxnSpPr>
          <p:nvPr/>
        </p:nvCxnSpPr>
        <p:spPr>
          <a:xfrm>
            <a:off x="1112161" y="3528236"/>
            <a:ext cx="480851" cy="5450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D2760A7-148F-D714-C5B5-1E5D02934419}"/>
              </a:ext>
            </a:extLst>
          </p:cNvPr>
          <p:cNvSpPr/>
          <p:nvPr/>
        </p:nvSpPr>
        <p:spPr>
          <a:xfrm>
            <a:off x="2698316" y="2916396"/>
            <a:ext cx="182993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619AA66-CD60-22CA-AB7C-9115C3DC6596}"/>
              </a:ext>
            </a:extLst>
          </p:cNvPr>
          <p:cNvSpPr/>
          <p:nvPr/>
        </p:nvSpPr>
        <p:spPr>
          <a:xfrm>
            <a:off x="4032136" y="3494479"/>
            <a:ext cx="315766" cy="302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EB5AED6-0AA3-5747-71BC-3F78AAAE01B1}"/>
              </a:ext>
            </a:extLst>
          </p:cNvPr>
          <p:cNvSpPr/>
          <p:nvPr/>
        </p:nvSpPr>
        <p:spPr>
          <a:xfrm>
            <a:off x="3922241" y="4028888"/>
            <a:ext cx="315766" cy="302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C7F6497-419C-C34E-E3B7-9C2AAB907EBD}"/>
              </a:ext>
            </a:extLst>
          </p:cNvPr>
          <p:cNvSpPr/>
          <p:nvPr/>
        </p:nvSpPr>
        <p:spPr>
          <a:xfrm>
            <a:off x="2796693" y="3494478"/>
            <a:ext cx="315766" cy="30295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C58B6CE-370B-1C71-19A6-677A3741B920}"/>
              </a:ext>
            </a:extLst>
          </p:cNvPr>
          <p:cNvCxnSpPr>
            <a:cxnSpLocks/>
            <a:stCxn id="39" idx="6"/>
            <a:endCxn id="37" idx="2"/>
          </p:cNvCxnSpPr>
          <p:nvPr/>
        </p:nvCxnSpPr>
        <p:spPr>
          <a:xfrm>
            <a:off x="3112459" y="3645956"/>
            <a:ext cx="919677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910EBAE-ADB2-939F-E4DD-ABD3A98B1B67}"/>
              </a:ext>
            </a:extLst>
          </p:cNvPr>
          <p:cNvCxnSpPr>
            <a:cxnSpLocks/>
            <a:stCxn id="39" idx="5"/>
            <a:endCxn id="38" idx="3"/>
          </p:cNvCxnSpPr>
          <p:nvPr/>
        </p:nvCxnSpPr>
        <p:spPr>
          <a:xfrm>
            <a:off x="3066216" y="3753066"/>
            <a:ext cx="902268" cy="5344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673AA0E-8C9A-8733-6A45-0881EB283B3F}"/>
              </a:ext>
            </a:extLst>
          </p:cNvPr>
          <p:cNvSpPr/>
          <p:nvPr/>
        </p:nvSpPr>
        <p:spPr>
          <a:xfrm>
            <a:off x="3329750" y="3225281"/>
            <a:ext cx="315766" cy="302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9FF4589-FAE3-3576-3B24-2EBEF0834715}"/>
              </a:ext>
            </a:extLst>
          </p:cNvPr>
          <p:cNvCxnSpPr>
            <a:cxnSpLocks/>
            <a:stCxn id="39" idx="7"/>
            <a:endCxn id="44" idx="2"/>
          </p:cNvCxnSpPr>
          <p:nvPr/>
        </p:nvCxnSpPr>
        <p:spPr>
          <a:xfrm flipV="1">
            <a:off x="3066216" y="3376759"/>
            <a:ext cx="263534" cy="162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144ECD5-32C3-B2FC-ED03-970487FDA9DB}"/>
              </a:ext>
            </a:extLst>
          </p:cNvPr>
          <p:cNvCxnSpPr>
            <a:cxnSpLocks/>
            <a:stCxn id="44" idx="6"/>
            <a:endCxn id="37" idx="1"/>
          </p:cNvCxnSpPr>
          <p:nvPr/>
        </p:nvCxnSpPr>
        <p:spPr>
          <a:xfrm>
            <a:off x="3645516" y="3376759"/>
            <a:ext cx="432863" cy="1620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4298FD1-37ED-53E2-D0E3-F79C49583021}"/>
              </a:ext>
            </a:extLst>
          </p:cNvPr>
          <p:cNvCxnSpPr>
            <a:cxnSpLocks/>
            <a:stCxn id="44" idx="4"/>
            <a:endCxn id="38" idx="1"/>
          </p:cNvCxnSpPr>
          <p:nvPr/>
        </p:nvCxnSpPr>
        <p:spPr>
          <a:xfrm>
            <a:off x="3487633" y="3528236"/>
            <a:ext cx="480851" cy="5450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乘号 49">
            <a:extLst>
              <a:ext uri="{FF2B5EF4-FFF2-40B4-BE49-F238E27FC236}">
                <a16:creationId xmlns:a16="http://schemas.microsoft.com/office/drawing/2014/main" id="{7B77B1F7-CB0B-2EE5-8A1A-2C3EA770A404}"/>
              </a:ext>
            </a:extLst>
          </p:cNvPr>
          <p:cNvSpPr/>
          <p:nvPr/>
        </p:nvSpPr>
        <p:spPr>
          <a:xfrm>
            <a:off x="3055797" y="3427464"/>
            <a:ext cx="334260" cy="275531"/>
          </a:xfrm>
          <a:prstGeom prst="mathMultiply">
            <a:avLst>
              <a:gd name="adj1" fmla="val 64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6D4A9D4-BE5F-3DF6-95C0-E949E11CBF32}"/>
              </a:ext>
            </a:extLst>
          </p:cNvPr>
          <p:cNvSpPr/>
          <p:nvPr/>
        </p:nvSpPr>
        <p:spPr>
          <a:xfrm>
            <a:off x="7810884" y="1850179"/>
            <a:ext cx="315766" cy="302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6656C76-4168-3515-4327-687C0D5F915F}"/>
              </a:ext>
            </a:extLst>
          </p:cNvPr>
          <p:cNvSpPr/>
          <p:nvPr/>
        </p:nvSpPr>
        <p:spPr>
          <a:xfrm>
            <a:off x="7553152" y="2267061"/>
            <a:ext cx="315766" cy="302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6161D57-99EF-39CF-79FE-DCC9E0DB5F25}"/>
              </a:ext>
            </a:extLst>
          </p:cNvPr>
          <p:cNvSpPr/>
          <p:nvPr/>
        </p:nvSpPr>
        <p:spPr>
          <a:xfrm>
            <a:off x="5626727" y="1850179"/>
            <a:ext cx="315766" cy="30295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E05E283-2CCC-031F-89E6-27EFD4ECDEA6}"/>
              </a:ext>
            </a:extLst>
          </p:cNvPr>
          <p:cNvCxnSpPr>
            <a:cxnSpLocks/>
            <a:stCxn id="73" idx="6"/>
            <a:endCxn id="71" idx="2"/>
          </p:cNvCxnSpPr>
          <p:nvPr/>
        </p:nvCxnSpPr>
        <p:spPr>
          <a:xfrm>
            <a:off x="5942493" y="2001657"/>
            <a:ext cx="18683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CC1CFB9-6523-8FFC-38C2-381436CD1D65}"/>
              </a:ext>
            </a:extLst>
          </p:cNvPr>
          <p:cNvCxnSpPr>
            <a:cxnSpLocks/>
            <a:stCxn id="73" idx="5"/>
            <a:endCxn id="72" idx="3"/>
          </p:cNvCxnSpPr>
          <p:nvPr/>
        </p:nvCxnSpPr>
        <p:spPr>
          <a:xfrm>
            <a:off x="5896250" y="2108767"/>
            <a:ext cx="1703145" cy="416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D22EC768-909A-3846-A6AE-88B18900A5DA}"/>
              </a:ext>
            </a:extLst>
          </p:cNvPr>
          <p:cNvSpPr/>
          <p:nvPr/>
        </p:nvSpPr>
        <p:spPr>
          <a:xfrm>
            <a:off x="7011374" y="1537835"/>
            <a:ext cx="315766" cy="302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B73C2B8-4611-2099-0BCB-55B0055D46F8}"/>
              </a:ext>
            </a:extLst>
          </p:cNvPr>
          <p:cNvCxnSpPr>
            <a:cxnSpLocks/>
            <a:stCxn id="73" idx="7"/>
            <a:endCxn id="76" idx="2"/>
          </p:cNvCxnSpPr>
          <p:nvPr/>
        </p:nvCxnSpPr>
        <p:spPr>
          <a:xfrm flipV="1">
            <a:off x="5896250" y="1689313"/>
            <a:ext cx="1115124" cy="2052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ED14573-98FA-A0EC-2C8E-987BE9727A8D}"/>
              </a:ext>
            </a:extLst>
          </p:cNvPr>
          <p:cNvCxnSpPr>
            <a:cxnSpLocks/>
            <a:stCxn id="76" idx="6"/>
            <a:endCxn id="71" idx="1"/>
          </p:cNvCxnSpPr>
          <p:nvPr/>
        </p:nvCxnSpPr>
        <p:spPr>
          <a:xfrm>
            <a:off x="7327140" y="1689313"/>
            <a:ext cx="529987" cy="2052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E92C6C0-4485-D8E5-F051-FD19C0DBCE5D}"/>
              </a:ext>
            </a:extLst>
          </p:cNvPr>
          <p:cNvCxnSpPr>
            <a:cxnSpLocks/>
            <a:stCxn id="76" idx="4"/>
            <a:endCxn id="72" idx="1"/>
          </p:cNvCxnSpPr>
          <p:nvPr/>
        </p:nvCxnSpPr>
        <p:spPr>
          <a:xfrm>
            <a:off x="7169257" y="1840790"/>
            <a:ext cx="430138" cy="470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1E06B80-535A-FDA5-3C4C-7DC538EAB14E}"/>
              </a:ext>
            </a:extLst>
          </p:cNvPr>
          <p:cNvSpPr/>
          <p:nvPr/>
        </p:nvSpPr>
        <p:spPr>
          <a:xfrm>
            <a:off x="6165621" y="1396657"/>
            <a:ext cx="315766" cy="30295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773D085-87D3-CEC5-A425-2E71328CE5B9}"/>
              </a:ext>
            </a:extLst>
          </p:cNvPr>
          <p:cNvCxnSpPr>
            <a:cxnSpLocks/>
            <a:stCxn id="73" idx="0"/>
            <a:endCxn id="106" idx="2"/>
          </p:cNvCxnSpPr>
          <p:nvPr/>
        </p:nvCxnSpPr>
        <p:spPr>
          <a:xfrm flipV="1">
            <a:off x="5784610" y="1548135"/>
            <a:ext cx="381011" cy="302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F8A6BA66-ECA9-2DC1-A5B4-441C342AB9B7}"/>
              </a:ext>
            </a:extLst>
          </p:cNvPr>
          <p:cNvSpPr/>
          <p:nvPr/>
        </p:nvSpPr>
        <p:spPr>
          <a:xfrm>
            <a:off x="7808995" y="3898120"/>
            <a:ext cx="315766" cy="302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6FD9BCE4-51AE-8F70-B5B7-1687ADF0A159}"/>
              </a:ext>
            </a:extLst>
          </p:cNvPr>
          <p:cNvSpPr/>
          <p:nvPr/>
        </p:nvSpPr>
        <p:spPr>
          <a:xfrm>
            <a:off x="7551263" y="4315002"/>
            <a:ext cx="315766" cy="302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FCBF6580-3BF7-EB6C-A508-E45E4A72217E}"/>
              </a:ext>
            </a:extLst>
          </p:cNvPr>
          <p:cNvSpPr/>
          <p:nvPr/>
        </p:nvSpPr>
        <p:spPr>
          <a:xfrm>
            <a:off x="5624838" y="3898120"/>
            <a:ext cx="315766" cy="30295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E79878D3-D068-40F0-2E09-165F0F928678}"/>
              </a:ext>
            </a:extLst>
          </p:cNvPr>
          <p:cNvCxnSpPr>
            <a:cxnSpLocks/>
            <a:stCxn id="115" idx="6"/>
            <a:endCxn id="113" idx="2"/>
          </p:cNvCxnSpPr>
          <p:nvPr/>
        </p:nvCxnSpPr>
        <p:spPr>
          <a:xfrm>
            <a:off x="5940604" y="4049598"/>
            <a:ext cx="18683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CECA71D5-4547-59D6-43DB-D242F9425047}"/>
              </a:ext>
            </a:extLst>
          </p:cNvPr>
          <p:cNvCxnSpPr>
            <a:cxnSpLocks/>
            <a:stCxn id="115" idx="5"/>
            <a:endCxn id="114" idx="3"/>
          </p:cNvCxnSpPr>
          <p:nvPr/>
        </p:nvCxnSpPr>
        <p:spPr>
          <a:xfrm>
            <a:off x="5894361" y="4156708"/>
            <a:ext cx="1703145" cy="416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9C7C814E-505C-9E48-6E6D-1F17461B860B}"/>
              </a:ext>
            </a:extLst>
          </p:cNvPr>
          <p:cNvSpPr/>
          <p:nvPr/>
        </p:nvSpPr>
        <p:spPr>
          <a:xfrm>
            <a:off x="7009485" y="3585776"/>
            <a:ext cx="315766" cy="3029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C190308-2C00-710E-020B-C181E2B1B928}"/>
              </a:ext>
            </a:extLst>
          </p:cNvPr>
          <p:cNvCxnSpPr>
            <a:cxnSpLocks/>
            <a:stCxn id="115" idx="7"/>
            <a:endCxn id="121" idx="2"/>
          </p:cNvCxnSpPr>
          <p:nvPr/>
        </p:nvCxnSpPr>
        <p:spPr>
          <a:xfrm flipV="1">
            <a:off x="5894361" y="3737254"/>
            <a:ext cx="1115124" cy="2052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DDACA049-14B7-8D42-CB6F-6FBF01C87AAF}"/>
              </a:ext>
            </a:extLst>
          </p:cNvPr>
          <p:cNvCxnSpPr>
            <a:cxnSpLocks/>
            <a:stCxn id="121" idx="6"/>
            <a:endCxn id="113" idx="1"/>
          </p:cNvCxnSpPr>
          <p:nvPr/>
        </p:nvCxnSpPr>
        <p:spPr>
          <a:xfrm>
            <a:off x="7325251" y="3737254"/>
            <a:ext cx="529987" cy="2052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75467C33-2B05-2DC1-01B7-CF69277538FD}"/>
              </a:ext>
            </a:extLst>
          </p:cNvPr>
          <p:cNvCxnSpPr>
            <a:cxnSpLocks/>
            <a:stCxn id="121" idx="4"/>
            <a:endCxn id="114" idx="1"/>
          </p:cNvCxnSpPr>
          <p:nvPr/>
        </p:nvCxnSpPr>
        <p:spPr>
          <a:xfrm>
            <a:off x="7167368" y="3888731"/>
            <a:ext cx="430138" cy="470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A4D18611-BA05-2053-03D7-2A3FEDAE816F}"/>
              </a:ext>
            </a:extLst>
          </p:cNvPr>
          <p:cNvSpPr/>
          <p:nvPr/>
        </p:nvSpPr>
        <p:spPr>
          <a:xfrm>
            <a:off x="6163732" y="3444598"/>
            <a:ext cx="315766" cy="30295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F3E9FABB-7710-D4CF-CA4C-E9688584FDA4}"/>
              </a:ext>
            </a:extLst>
          </p:cNvPr>
          <p:cNvCxnSpPr>
            <a:cxnSpLocks/>
            <a:stCxn id="115" idx="0"/>
            <a:endCxn id="137" idx="2"/>
          </p:cNvCxnSpPr>
          <p:nvPr/>
        </p:nvCxnSpPr>
        <p:spPr>
          <a:xfrm flipV="1">
            <a:off x="5782721" y="3596076"/>
            <a:ext cx="381011" cy="302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4200B9ED-089F-85EC-A83E-AD988900BB04}"/>
              </a:ext>
            </a:extLst>
          </p:cNvPr>
          <p:cNvCxnSpPr>
            <a:cxnSpLocks/>
            <a:stCxn id="137" idx="6"/>
            <a:endCxn id="121" idx="1"/>
          </p:cNvCxnSpPr>
          <p:nvPr/>
        </p:nvCxnSpPr>
        <p:spPr>
          <a:xfrm>
            <a:off x="6479498" y="3596076"/>
            <a:ext cx="576230" cy="340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13540A4-B513-3045-C899-16F663F68AC6}"/>
              </a:ext>
            </a:extLst>
          </p:cNvPr>
          <p:cNvCxnSpPr>
            <a:cxnSpLocks/>
            <a:stCxn id="137" idx="5"/>
          </p:cNvCxnSpPr>
          <p:nvPr/>
        </p:nvCxnSpPr>
        <p:spPr>
          <a:xfrm>
            <a:off x="6433255" y="3703186"/>
            <a:ext cx="1118008" cy="7463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3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16" grpId="0"/>
      <p:bldP spid="124" grpId="0" animBg="1"/>
      <p:bldP spid="125" grpId="0" animBg="1"/>
      <p:bldP spid="126" grpId="0" animBg="1"/>
      <p:bldP spid="132" grpId="0"/>
      <p:bldP spid="35" grpId="0" animBg="1"/>
      <p:bldP spid="37" grpId="0" animBg="1"/>
      <p:bldP spid="38" grpId="0" animBg="1"/>
      <p:bldP spid="39" grpId="0" animBg="1"/>
      <p:bldP spid="44" grpId="0" animBg="1"/>
      <p:bldP spid="50" grpId="0" animBg="1"/>
      <p:bldP spid="71" grpId="0" animBg="1"/>
      <p:bldP spid="72" grpId="0" animBg="1"/>
      <p:bldP spid="73" grpId="0" animBg="1"/>
      <p:bldP spid="76" grpId="0" animBg="1"/>
      <p:bldP spid="106" grpId="0" animBg="1"/>
      <p:bldP spid="113" grpId="0" animBg="1"/>
      <p:bldP spid="114" grpId="0" animBg="1"/>
      <p:bldP spid="115" grpId="0" animBg="1"/>
      <p:bldP spid="121" grpId="0" animBg="1"/>
      <p:bldP spid="1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637BA-6542-D34B-A4DB-33C01054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</a:rPr>
              <a:t>RL-ABL: FSM update</a:t>
            </a:r>
            <a:endParaRPr kumimoji="1" lang="zh-CN" altLang="en-US" sz="2000" b="1" dirty="0">
              <a:latin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B6924A-835A-6D00-F130-2A47D41E938D}"/>
              </a:ext>
            </a:extLst>
          </p:cNvPr>
          <p:cNvSpPr txBox="1"/>
          <p:nvPr/>
        </p:nvSpPr>
        <p:spPr>
          <a:xfrm>
            <a:off x="280799" y="954323"/>
            <a:ext cx="208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850E8FE-305E-4EAF-FD2A-F06274B00D8B}"/>
              </a:ext>
            </a:extLst>
          </p:cNvPr>
          <p:cNvSpPr/>
          <p:nvPr/>
        </p:nvSpPr>
        <p:spPr>
          <a:xfrm>
            <a:off x="473878" y="2234215"/>
            <a:ext cx="401070" cy="3895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1A510D1-331D-CCE6-05D3-D5566CDDA59D}"/>
              </a:ext>
            </a:extLst>
          </p:cNvPr>
          <p:cNvSpPr/>
          <p:nvPr/>
        </p:nvSpPr>
        <p:spPr>
          <a:xfrm>
            <a:off x="1160966" y="2234215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DD94406-6793-444B-B35B-849C5A808AC9}"/>
              </a:ext>
            </a:extLst>
          </p:cNvPr>
          <p:cNvSpPr/>
          <p:nvPr/>
        </p:nvSpPr>
        <p:spPr>
          <a:xfrm>
            <a:off x="1849193" y="2234214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2240D6E-167A-2AC8-1817-AC1D4D280645}"/>
              </a:ext>
            </a:extLst>
          </p:cNvPr>
          <p:cNvSpPr/>
          <p:nvPr/>
        </p:nvSpPr>
        <p:spPr>
          <a:xfrm>
            <a:off x="2537420" y="2219332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26AF280-E041-4C95-A0CE-9626DCA9A618}"/>
              </a:ext>
            </a:extLst>
          </p:cNvPr>
          <p:cNvSpPr/>
          <p:nvPr/>
        </p:nvSpPr>
        <p:spPr>
          <a:xfrm>
            <a:off x="1992202" y="2965478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252D44F-F82F-517D-75CF-E5D6E8ECB003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874948" y="2428972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FF0C02E-3A22-4EA3-D8AB-797A0FF2B6B9}"/>
              </a:ext>
            </a:extLst>
          </p:cNvPr>
          <p:cNvCxnSpPr/>
          <p:nvPr/>
        </p:nvCxnSpPr>
        <p:spPr>
          <a:xfrm>
            <a:off x="1562036" y="2414088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2BE5BF6-662C-8C55-A63C-BA569747F5F3}"/>
              </a:ext>
            </a:extLst>
          </p:cNvPr>
          <p:cNvCxnSpPr/>
          <p:nvPr/>
        </p:nvCxnSpPr>
        <p:spPr>
          <a:xfrm>
            <a:off x="2250263" y="2416056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EA12A95-D98D-7BBD-B46E-FB466281E113}"/>
              </a:ext>
            </a:extLst>
          </p:cNvPr>
          <p:cNvCxnSpPr>
            <a:cxnSpLocks/>
            <a:stCxn id="9" idx="5"/>
            <a:endCxn id="16" idx="2"/>
          </p:cNvCxnSpPr>
          <p:nvPr/>
        </p:nvCxnSpPr>
        <p:spPr>
          <a:xfrm>
            <a:off x="816213" y="2566685"/>
            <a:ext cx="1175989" cy="593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6B8FFAF-C38B-732B-6391-B47CFA9647D9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1503301" y="2566685"/>
            <a:ext cx="547636" cy="455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04D38C-C168-9520-51D4-A68DF941118B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2049728" y="2623727"/>
            <a:ext cx="143009" cy="341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6C919DE-251D-9D8E-E897-5CCB1E2C014A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2334537" y="2551802"/>
            <a:ext cx="261618" cy="47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箭头: 右 2">
            <a:extLst>
              <a:ext uri="{FF2B5EF4-FFF2-40B4-BE49-F238E27FC236}">
                <a16:creationId xmlns:a16="http://schemas.microsoft.com/office/drawing/2014/main" id="{3A47CFCB-03AE-97A1-80CE-F25D02B587B3}"/>
              </a:ext>
            </a:extLst>
          </p:cNvPr>
          <p:cNvSpPr/>
          <p:nvPr/>
        </p:nvSpPr>
        <p:spPr>
          <a:xfrm>
            <a:off x="2938563" y="2745588"/>
            <a:ext cx="323175" cy="16434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D1EF781-1F30-8867-0211-E1823C88CC91}"/>
              </a:ext>
            </a:extLst>
          </p:cNvPr>
          <p:cNvSpPr/>
          <p:nvPr/>
        </p:nvSpPr>
        <p:spPr>
          <a:xfrm>
            <a:off x="3402346" y="2633009"/>
            <a:ext cx="401070" cy="3895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41DBB50-C71D-225C-EB36-D31923D33C27}"/>
              </a:ext>
            </a:extLst>
          </p:cNvPr>
          <p:cNvSpPr/>
          <p:nvPr/>
        </p:nvSpPr>
        <p:spPr>
          <a:xfrm>
            <a:off x="4089434" y="2633009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F6B11E-3895-6624-5A28-4864C020590D}"/>
              </a:ext>
            </a:extLst>
          </p:cNvPr>
          <p:cNvSpPr/>
          <p:nvPr/>
        </p:nvSpPr>
        <p:spPr>
          <a:xfrm>
            <a:off x="4777661" y="2633008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AF88CFE-39B5-B1EC-9069-946411A6FB52}"/>
              </a:ext>
            </a:extLst>
          </p:cNvPr>
          <p:cNvSpPr/>
          <p:nvPr/>
        </p:nvSpPr>
        <p:spPr>
          <a:xfrm>
            <a:off x="5465888" y="2618126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6F020B2-3462-EFC7-9376-69538EFE3096}"/>
              </a:ext>
            </a:extLst>
          </p:cNvPr>
          <p:cNvSpPr/>
          <p:nvPr/>
        </p:nvSpPr>
        <p:spPr>
          <a:xfrm>
            <a:off x="4920670" y="3364272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1457DB-1B59-669C-2A22-C954921F2D67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803416" y="2827766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B5AFC17-4E2E-B6A0-C773-F0D9C2C5C998}"/>
              </a:ext>
            </a:extLst>
          </p:cNvPr>
          <p:cNvCxnSpPr/>
          <p:nvPr/>
        </p:nvCxnSpPr>
        <p:spPr>
          <a:xfrm>
            <a:off x="4490504" y="2812882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78BAE08-EFCD-05AB-BB6C-AFF7EE3EFE48}"/>
              </a:ext>
            </a:extLst>
          </p:cNvPr>
          <p:cNvCxnSpPr/>
          <p:nvPr/>
        </p:nvCxnSpPr>
        <p:spPr>
          <a:xfrm>
            <a:off x="5178731" y="2814850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9A5D427-4B8C-9E8D-2777-1E5632EB05D6}"/>
              </a:ext>
            </a:extLst>
          </p:cNvPr>
          <p:cNvCxnSpPr>
            <a:cxnSpLocks/>
            <a:stCxn id="4" idx="5"/>
            <a:endCxn id="10" idx="2"/>
          </p:cNvCxnSpPr>
          <p:nvPr/>
        </p:nvCxnSpPr>
        <p:spPr>
          <a:xfrm>
            <a:off x="3744681" y="2965479"/>
            <a:ext cx="1175989" cy="593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40A25F7-1505-C139-35C3-DFF8B5071F5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4431769" y="2965479"/>
            <a:ext cx="547636" cy="455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03EB4CD-3253-0562-49A1-B482263BF5C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978196" y="3022521"/>
            <a:ext cx="143009" cy="341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1DDDE1B-8CA2-E743-C7F1-C0AF31EBF71C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263005" y="2950596"/>
            <a:ext cx="261618" cy="47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EBC53D9-9B80-2F85-4BF3-E0516FA39A1D}"/>
              </a:ext>
            </a:extLst>
          </p:cNvPr>
          <p:cNvSpPr/>
          <p:nvPr/>
        </p:nvSpPr>
        <p:spPr>
          <a:xfrm>
            <a:off x="4089434" y="2161652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011A1EB-6355-6C72-2E5C-3DE4F19E1658}"/>
              </a:ext>
            </a:extLst>
          </p:cNvPr>
          <p:cNvSpPr/>
          <p:nvPr/>
        </p:nvSpPr>
        <p:spPr>
          <a:xfrm>
            <a:off x="4089434" y="1690295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4D1CB15-8589-D09C-CF42-4DE9D25FD1DE}"/>
              </a:ext>
            </a:extLst>
          </p:cNvPr>
          <p:cNvCxnSpPr>
            <a:cxnSpLocks/>
            <a:stCxn id="4" idx="7"/>
            <a:endCxn id="26" idx="2"/>
          </p:cNvCxnSpPr>
          <p:nvPr/>
        </p:nvCxnSpPr>
        <p:spPr>
          <a:xfrm flipV="1">
            <a:off x="3744681" y="2356409"/>
            <a:ext cx="344753" cy="333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FFA7B6E-9342-90C9-A7E6-B31ECFF23FDE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3601102" y="1885052"/>
            <a:ext cx="488332" cy="752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F31FA09-C439-B06D-7997-D1C7B555E737}"/>
              </a:ext>
            </a:extLst>
          </p:cNvPr>
          <p:cNvCxnSpPr>
            <a:cxnSpLocks/>
            <a:stCxn id="26" idx="6"/>
            <a:endCxn id="7" idx="1"/>
          </p:cNvCxnSpPr>
          <p:nvPr/>
        </p:nvCxnSpPr>
        <p:spPr>
          <a:xfrm>
            <a:off x="4490504" y="2356409"/>
            <a:ext cx="345892" cy="333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B974071-2F5A-2CD6-EA3A-F7A284C215C8}"/>
              </a:ext>
            </a:extLst>
          </p:cNvPr>
          <p:cNvCxnSpPr>
            <a:cxnSpLocks/>
            <a:stCxn id="27" idx="6"/>
            <a:endCxn id="7" idx="0"/>
          </p:cNvCxnSpPr>
          <p:nvPr/>
        </p:nvCxnSpPr>
        <p:spPr>
          <a:xfrm>
            <a:off x="4490504" y="1885052"/>
            <a:ext cx="487692" cy="74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2FB16BC0-22E3-BDC9-816C-19D0E71D2B26}"/>
              </a:ext>
            </a:extLst>
          </p:cNvPr>
          <p:cNvSpPr/>
          <p:nvPr/>
        </p:nvSpPr>
        <p:spPr>
          <a:xfrm>
            <a:off x="3911017" y="1460356"/>
            <a:ext cx="728293" cy="17128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CC6E99A-2D04-B8F9-D262-E1F0178AE0C6}"/>
              </a:ext>
            </a:extLst>
          </p:cNvPr>
          <p:cNvSpPr/>
          <p:nvPr/>
        </p:nvSpPr>
        <p:spPr>
          <a:xfrm>
            <a:off x="6498868" y="2608846"/>
            <a:ext cx="401070" cy="3895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D7469C9-ECC5-5FEC-A7EB-56B8A03A6D02}"/>
              </a:ext>
            </a:extLst>
          </p:cNvPr>
          <p:cNvSpPr/>
          <p:nvPr/>
        </p:nvSpPr>
        <p:spPr>
          <a:xfrm>
            <a:off x="7185956" y="2608846"/>
            <a:ext cx="401070" cy="3895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2’</a:t>
            </a:r>
            <a:endParaRPr kumimoji="1"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A97A1ED-7D14-192C-3684-5F54AD07F318}"/>
              </a:ext>
            </a:extLst>
          </p:cNvPr>
          <p:cNvSpPr/>
          <p:nvPr/>
        </p:nvSpPr>
        <p:spPr>
          <a:xfrm>
            <a:off x="7874183" y="2608845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FE60AEA7-1B89-48E5-D260-5309DA84AC70}"/>
              </a:ext>
            </a:extLst>
          </p:cNvPr>
          <p:cNvSpPr/>
          <p:nvPr/>
        </p:nvSpPr>
        <p:spPr>
          <a:xfrm>
            <a:off x="8562410" y="2593963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D5D4E6E0-DB2E-9534-DAB1-E4996C7F7489}"/>
              </a:ext>
            </a:extLst>
          </p:cNvPr>
          <p:cNvSpPr/>
          <p:nvPr/>
        </p:nvSpPr>
        <p:spPr>
          <a:xfrm>
            <a:off x="8017192" y="3340109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F6924C5-6F1C-4E4B-7D9C-2F4EE9D992D1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>
            <a:off x="6899938" y="2803603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EB11B12-D647-348A-93D1-EBAC08ACDA07}"/>
              </a:ext>
            </a:extLst>
          </p:cNvPr>
          <p:cNvCxnSpPr/>
          <p:nvPr/>
        </p:nvCxnSpPr>
        <p:spPr>
          <a:xfrm>
            <a:off x="7587026" y="2788719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893AA4E-A1BB-3862-9861-2CAC648D0134}"/>
              </a:ext>
            </a:extLst>
          </p:cNvPr>
          <p:cNvCxnSpPr/>
          <p:nvPr/>
        </p:nvCxnSpPr>
        <p:spPr>
          <a:xfrm>
            <a:off x="8275253" y="2790687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C38F67D-254D-806C-E054-83DC2361BAA2}"/>
              </a:ext>
            </a:extLst>
          </p:cNvPr>
          <p:cNvCxnSpPr>
            <a:cxnSpLocks/>
            <a:stCxn id="69" idx="5"/>
            <a:endCxn id="73" idx="2"/>
          </p:cNvCxnSpPr>
          <p:nvPr/>
        </p:nvCxnSpPr>
        <p:spPr>
          <a:xfrm>
            <a:off x="6841203" y="2941316"/>
            <a:ext cx="1175989" cy="593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6297EEF-603A-0F67-851E-7A0DA375C654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7528291" y="2941316"/>
            <a:ext cx="547636" cy="455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F146DC6-D013-1BCF-082D-8A4D51B98548}"/>
              </a:ext>
            </a:extLst>
          </p:cNvPr>
          <p:cNvCxnSpPr>
            <a:cxnSpLocks/>
            <a:stCxn id="71" idx="4"/>
            <a:endCxn id="73" idx="0"/>
          </p:cNvCxnSpPr>
          <p:nvPr/>
        </p:nvCxnSpPr>
        <p:spPr>
          <a:xfrm>
            <a:off x="8074718" y="2998358"/>
            <a:ext cx="143009" cy="341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7429D9D-61E4-0093-2F35-D0E04BAC2F9E}"/>
              </a:ext>
            </a:extLst>
          </p:cNvPr>
          <p:cNvCxnSpPr>
            <a:cxnSpLocks/>
            <a:stCxn id="72" idx="3"/>
            <a:endCxn id="73" idx="7"/>
          </p:cNvCxnSpPr>
          <p:nvPr/>
        </p:nvCxnSpPr>
        <p:spPr>
          <a:xfrm flipH="1">
            <a:off x="8359527" y="2926433"/>
            <a:ext cx="261618" cy="47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箭头: 右 80">
            <a:extLst>
              <a:ext uri="{FF2B5EF4-FFF2-40B4-BE49-F238E27FC236}">
                <a16:creationId xmlns:a16="http://schemas.microsoft.com/office/drawing/2014/main" id="{3D21A5F1-5853-4604-91F6-B7DBF86C2EAC}"/>
              </a:ext>
            </a:extLst>
          </p:cNvPr>
          <p:cNvSpPr/>
          <p:nvPr/>
        </p:nvSpPr>
        <p:spPr>
          <a:xfrm>
            <a:off x="6050123" y="2745589"/>
            <a:ext cx="323175" cy="16434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CBE9743-F899-06FF-3D35-DCBC23D1CD09}"/>
                  </a:ext>
                </a:extLst>
              </p:cNvPr>
              <p:cNvSpPr txBox="1"/>
              <p:nvPr/>
            </p:nvSpPr>
            <p:spPr>
              <a:xfrm>
                <a:off x="4533232" y="1455457"/>
                <a:ext cx="10679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Similar</a:t>
                </a:r>
                <a14:m>
                  <m:oMath xmlns:m="http://schemas.openxmlformats.org/officeDocument/2006/math">
                    <m:r>
                      <a:rPr lang="en-US" altLang="zh-CN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𝐬𝐭𝐚𝐭𝐞</m:t>
                    </m:r>
                  </m:oMath>
                </a14:m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CBE9743-F899-06FF-3D35-DCBC23D1C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32" y="1455457"/>
                <a:ext cx="1067946" cy="276999"/>
              </a:xfrm>
              <a:prstGeom prst="rect">
                <a:avLst/>
              </a:prstGeom>
              <a:blipFill>
                <a:blip r:embed="rId8"/>
                <a:stretch>
                  <a:fillRect l="-571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BC0C4E9-D31B-5A8D-7CC1-AE7B8E538FDA}"/>
                  </a:ext>
                </a:extLst>
              </p:cNvPr>
              <p:cNvSpPr txBox="1"/>
              <p:nvPr/>
            </p:nvSpPr>
            <p:spPr>
              <a:xfrm>
                <a:off x="6810696" y="2290470"/>
                <a:ext cx="14351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1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ierarchy</a:t>
                </a:r>
                <a14:m>
                  <m:oMath xmlns:m="http://schemas.openxmlformats.org/officeDocument/2006/math">
                    <m:r>
                      <a:rPr lang="en-US" altLang="zh-CN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𝐬𝐭𝐚𝐭𝐞</m:t>
                    </m:r>
                  </m:oMath>
                </a14:m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BC0C4E9-D31B-5A8D-7CC1-AE7B8E538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696" y="2290470"/>
                <a:ext cx="1435189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72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5" grpId="0" animBg="1"/>
      <p:bldP spid="16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26" grpId="0" animBg="1"/>
      <p:bldP spid="27" grpId="0" animBg="1"/>
      <p:bldP spid="4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1" grpId="0" animBg="1"/>
      <p:bldP spid="82" grpId="0"/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637BA-6542-D34B-A4DB-33C01054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+mn-lt"/>
              </a:rPr>
              <a:t>预期效果</a:t>
            </a:r>
            <a:endParaRPr kumimoji="1" lang="zh-CN" altLang="en-US" sz="2000" b="1" dirty="0">
              <a:latin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7629CB-A529-F63C-2846-6A303C788C05}"/>
              </a:ext>
            </a:extLst>
          </p:cNvPr>
          <p:cNvSpPr txBox="1"/>
          <p:nvPr/>
        </p:nvSpPr>
        <p:spPr>
          <a:xfrm>
            <a:off x="280799" y="1033155"/>
            <a:ext cx="8510932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对于给定领域知识的情况，能够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加速强化学习收敛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。同时该方法学习的不是一个关于整个任务的强化学习模型，而是多个强化学习子模型共同完成任务。这种形式更加灵活，可以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灵活的组合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和更好的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微调泛化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到其他任务中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在使用自动机形式的知识加速强化学习的基础上，能够在学习中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自动发现新状态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更新自动机的结构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，在学习过程中实现知识的自动累积与演进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0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0DBBF-41B2-DD39-EE88-71CFC7DF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2F7C33-2F7B-4509-BE8E-35D9B6B867C9}"/>
              </a:ext>
            </a:extLst>
          </p:cNvPr>
          <p:cNvSpPr txBox="1"/>
          <p:nvPr/>
        </p:nvSpPr>
        <p:spPr>
          <a:xfrm>
            <a:off x="6451601" y="3657600"/>
            <a:ext cx="251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7A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en-US" altLang="zh-CN" sz="2800" b="1" dirty="0">
                <a:solidFill>
                  <a:srgbClr val="7A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2800" b="1" dirty="0">
              <a:solidFill>
                <a:srgbClr val="7A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2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637BA-6542-D34B-A4DB-33C01054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+mn-lt"/>
              </a:rPr>
              <a:t>动机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779227-9027-AABE-0FD1-5808075125F3}"/>
              </a:ext>
            </a:extLst>
          </p:cNvPr>
          <p:cNvSpPr txBox="1"/>
          <p:nvPr/>
        </p:nvSpPr>
        <p:spPr>
          <a:xfrm>
            <a:off x="280799" y="1471889"/>
            <a:ext cx="8684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机器学习和知识推理的结合存在着一些问题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强化学习泛化性与可解释性问题，分层强化学习中需要设计合适的子任务和层次结构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知识加速强化学习收敛，特别是在奖励稀疏的强化学习中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22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D68F6-54A2-83C7-4015-D7982C51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+mn-lt"/>
              </a:rPr>
              <a:t>RL-ABL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0477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AE634-1F1D-97AD-ECC6-722C31C8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environment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A41486-1194-2E0E-130D-A84C97564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76" y="1513874"/>
            <a:ext cx="2416770" cy="24167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B923CCA-6354-F0FB-FF5E-D2A80B258CE3}"/>
              </a:ext>
            </a:extLst>
          </p:cNvPr>
          <p:cNvSpPr txBox="1"/>
          <p:nvPr/>
        </p:nvSpPr>
        <p:spPr>
          <a:xfrm>
            <a:off x="474054" y="1196841"/>
            <a:ext cx="48746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altLang="zh-CN" sz="1600" dirty="0"/>
              <a:t>: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Minigrid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(customizable)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key and open the door and enter the goal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left, turn right, forward, pickup, drop, toggle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{1,-1}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637BA-6542-D34B-A4DB-33C01054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</a:rPr>
              <a:t>RL-ABL:</a:t>
            </a:r>
            <a:r>
              <a:rPr lang="en-US" altLang="zh-CN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/>
              <a:t>FSM</a:t>
            </a:r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8B8F1D41-3C12-8D84-9CD5-B0858B6445B8}"/>
              </a:ext>
            </a:extLst>
          </p:cNvPr>
          <p:cNvSpPr/>
          <p:nvPr/>
        </p:nvSpPr>
        <p:spPr>
          <a:xfrm>
            <a:off x="2792143" y="1883445"/>
            <a:ext cx="401070" cy="389513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5F7D497-F51C-BEB7-AF7F-A7332BFD8198}"/>
              </a:ext>
            </a:extLst>
          </p:cNvPr>
          <p:cNvSpPr/>
          <p:nvPr/>
        </p:nvSpPr>
        <p:spPr>
          <a:xfrm>
            <a:off x="3807212" y="1883446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98DBED2-43AB-A3F5-1AAD-057A8730D3CE}"/>
              </a:ext>
            </a:extLst>
          </p:cNvPr>
          <p:cNvSpPr/>
          <p:nvPr/>
        </p:nvSpPr>
        <p:spPr>
          <a:xfrm>
            <a:off x="4851377" y="1889591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F227CCE-D60A-86D4-1443-815575B1F818}"/>
              </a:ext>
            </a:extLst>
          </p:cNvPr>
          <p:cNvSpPr/>
          <p:nvPr/>
        </p:nvSpPr>
        <p:spPr>
          <a:xfrm>
            <a:off x="6075551" y="1893849"/>
            <a:ext cx="401070" cy="3895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03CF713-98BE-E120-33A9-C97E9504402D}"/>
              </a:ext>
            </a:extLst>
          </p:cNvPr>
          <p:cNvSpPr/>
          <p:nvPr/>
        </p:nvSpPr>
        <p:spPr>
          <a:xfrm>
            <a:off x="5207189" y="2891912"/>
            <a:ext cx="401070" cy="3895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E53425B-163A-7D6A-FAF8-9F9ECDBA9F3C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3193213" y="2078202"/>
            <a:ext cx="61399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CCB0673-4BDD-C29A-A45F-071AE589C459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>
            <a:off x="4208282" y="2078203"/>
            <a:ext cx="643095" cy="61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AEBE516-5642-9CAA-70D8-D6373633278A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>
            <a:off x="5252447" y="2084348"/>
            <a:ext cx="823104" cy="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3EC66AF-7F29-CDB9-1839-9BA5B96950B3}"/>
              </a:ext>
            </a:extLst>
          </p:cNvPr>
          <p:cNvCxnSpPr>
            <a:cxnSpLocks/>
            <a:stCxn id="67" idx="5"/>
            <a:endCxn id="71" idx="2"/>
          </p:cNvCxnSpPr>
          <p:nvPr/>
        </p:nvCxnSpPr>
        <p:spPr>
          <a:xfrm>
            <a:off x="3134478" y="2215915"/>
            <a:ext cx="2072711" cy="870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407DE5D-AA0B-CB40-035E-0B44B1BF9EA7}"/>
              </a:ext>
            </a:extLst>
          </p:cNvPr>
          <p:cNvCxnSpPr>
            <a:cxnSpLocks/>
            <a:stCxn id="68" idx="5"/>
            <a:endCxn id="71" idx="1"/>
          </p:cNvCxnSpPr>
          <p:nvPr/>
        </p:nvCxnSpPr>
        <p:spPr>
          <a:xfrm>
            <a:off x="4149547" y="2215916"/>
            <a:ext cx="1116377" cy="733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0F497E2-4D60-C45A-E872-BAFC783CABD6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5051912" y="2279104"/>
            <a:ext cx="355812" cy="612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EAEF7F0A-44A8-D8FA-4060-F26707098E66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5549524" y="2226319"/>
            <a:ext cx="584762" cy="722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328621B-D738-D233-4437-2A74565D3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597" y="1242290"/>
            <a:ext cx="572300" cy="572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AC5D9B-1FDC-3456-55DF-B43FA14F26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424" y="1242290"/>
            <a:ext cx="572300" cy="572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A24ECFB-7CCD-EA05-657D-663FEA277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313" y="1725159"/>
            <a:ext cx="722635" cy="72263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0468803-6CC5-7120-8096-B27EDE8BEC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18" y="3384055"/>
            <a:ext cx="736412" cy="73641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E94E85C-5BD1-EE05-2C49-6231E1F6B8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66" y="1709995"/>
            <a:ext cx="736412" cy="73641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7D928414-5A5F-BFA3-27C0-F2549E4F8C15}"/>
              </a:ext>
            </a:extLst>
          </p:cNvPr>
          <p:cNvSpPr txBox="1"/>
          <p:nvPr/>
        </p:nvSpPr>
        <p:spPr>
          <a:xfrm>
            <a:off x="433950" y="965091"/>
            <a:ext cx="269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i="1" dirty="0">
                <a:solidFill>
                  <a:srgbClr val="22222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Finite state machine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79114C-E4CF-54AC-A502-877C098486D6}"/>
              </a:ext>
            </a:extLst>
          </p:cNvPr>
          <p:cNvSpPr txBox="1"/>
          <p:nvPr/>
        </p:nvSpPr>
        <p:spPr>
          <a:xfrm>
            <a:off x="2573603" y="2321848"/>
            <a:ext cx="979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endParaRPr lang="zh-CN" altLang="en-US" sz="12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4046B62-56A2-7305-8E74-55F6906D49FE}"/>
              </a:ext>
            </a:extLst>
          </p:cNvPr>
          <p:cNvSpPr txBox="1"/>
          <p:nvPr/>
        </p:nvSpPr>
        <p:spPr>
          <a:xfrm>
            <a:off x="6165956" y="2719598"/>
            <a:ext cx="151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Termination  state</a:t>
            </a:r>
            <a:endParaRPr lang="zh-CN" altLang="en-US" sz="12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0F8F4FB-7C2C-4DE5-5EF9-27074C293C71}"/>
              </a:ext>
            </a:extLst>
          </p:cNvPr>
          <p:cNvSpPr/>
          <p:nvPr/>
        </p:nvSpPr>
        <p:spPr>
          <a:xfrm>
            <a:off x="2718409" y="1814590"/>
            <a:ext cx="533564" cy="540345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5EC0E8B-EB42-B4FA-15BD-82A5E64BEF68}"/>
              </a:ext>
            </a:extLst>
          </p:cNvPr>
          <p:cNvSpPr/>
          <p:nvPr/>
        </p:nvSpPr>
        <p:spPr>
          <a:xfrm rot="18671465">
            <a:off x="4733748" y="2251429"/>
            <a:ext cx="2192129" cy="701484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8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637BA-6542-D34B-A4DB-33C01054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</a:rPr>
              <a:t>RL-ABL:</a:t>
            </a:r>
            <a:r>
              <a:rPr lang="en-US" altLang="zh-CN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/>
              <a:t>FSM</a:t>
            </a:r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8B8F1D41-3C12-8D84-9CD5-B0858B6445B8}"/>
              </a:ext>
            </a:extLst>
          </p:cNvPr>
          <p:cNvSpPr/>
          <p:nvPr/>
        </p:nvSpPr>
        <p:spPr>
          <a:xfrm>
            <a:off x="2792143" y="1883445"/>
            <a:ext cx="401070" cy="389513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5F7D497-F51C-BEB7-AF7F-A7332BFD8198}"/>
              </a:ext>
            </a:extLst>
          </p:cNvPr>
          <p:cNvSpPr/>
          <p:nvPr/>
        </p:nvSpPr>
        <p:spPr>
          <a:xfrm>
            <a:off x="3807212" y="1883446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98DBED2-43AB-A3F5-1AAD-057A8730D3CE}"/>
              </a:ext>
            </a:extLst>
          </p:cNvPr>
          <p:cNvSpPr/>
          <p:nvPr/>
        </p:nvSpPr>
        <p:spPr>
          <a:xfrm>
            <a:off x="4851377" y="1889591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F227CCE-D60A-86D4-1443-815575B1F818}"/>
              </a:ext>
            </a:extLst>
          </p:cNvPr>
          <p:cNvSpPr/>
          <p:nvPr/>
        </p:nvSpPr>
        <p:spPr>
          <a:xfrm>
            <a:off x="6075551" y="1893849"/>
            <a:ext cx="401070" cy="3895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03CF713-98BE-E120-33A9-C97E9504402D}"/>
              </a:ext>
            </a:extLst>
          </p:cNvPr>
          <p:cNvSpPr/>
          <p:nvPr/>
        </p:nvSpPr>
        <p:spPr>
          <a:xfrm>
            <a:off x="5207189" y="2891912"/>
            <a:ext cx="401070" cy="3895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E53425B-163A-7D6A-FAF8-9F9ECDBA9F3C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3193213" y="2078202"/>
            <a:ext cx="61399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CCB0673-4BDD-C29A-A45F-071AE589C459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>
            <a:off x="4208282" y="2078203"/>
            <a:ext cx="643095" cy="61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AEBE516-5642-9CAA-70D8-D6373633278A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>
            <a:off x="5252447" y="2084348"/>
            <a:ext cx="823104" cy="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3EC66AF-7F29-CDB9-1839-9BA5B96950B3}"/>
              </a:ext>
            </a:extLst>
          </p:cNvPr>
          <p:cNvCxnSpPr>
            <a:cxnSpLocks/>
            <a:stCxn id="67" idx="5"/>
            <a:endCxn id="71" idx="2"/>
          </p:cNvCxnSpPr>
          <p:nvPr/>
        </p:nvCxnSpPr>
        <p:spPr>
          <a:xfrm>
            <a:off x="3134478" y="2215915"/>
            <a:ext cx="2072711" cy="870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407DE5D-AA0B-CB40-035E-0B44B1BF9EA7}"/>
              </a:ext>
            </a:extLst>
          </p:cNvPr>
          <p:cNvCxnSpPr>
            <a:cxnSpLocks/>
            <a:stCxn id="68" idx="5"/>
            <a:endCxn id="71" idx="1"/>
          </p:cNvCxnSpPr>
          <p:nvPr/>
        </p:nvCxnSpPr>
        <p:spPr>
          <a:xfrm>
            <a:off x="4149547" y="2215916"/>
            <a:ext cx="1116377" cy="733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0F497E2-4D60-C45A-E872-BAFC783CABD6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5051912" y="2279104"/>
            <a:ext cx="355812" cy="612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EAEF7F0A-44A8-D8FA-4060-F26707098E66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5549524" y="2226319"/>
            <a:ext cx="584762" cy="722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328621B-D738-D233-4437-2A74565D3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85" y="1103528"/>
            <a:ext cx="711062" cy="7110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AC5D9B-1FDC-3456-55DF-B43FA14F26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62" y="1103528"/>
            <a:ext cx="711062" cy="7110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A24ECFB-7CCD-EA05-657D-663FEA277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313" y="1725159"/>
            <a:ext cx="722635" cy="72263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0468803-6CC5-7120-8096-B27EDE8BEC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18" y="3384055"/>
            <a:ext cx="736412" cy="73641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E94E85C-5BD1-EE05-2C49-6231E1F6B8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66" y="1709995"/>
            <a:ext cx="736412" cy="73641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7D928414-5A5F-BFA3-27C0-F2549E4F8C15}"/>
              </a:ext>
            </a:extLst>
          </p:cNvPr>
          <p:cNvSpPr txBox="1"/>
          <p:nvPr/>
        </p:nvSpPr>
        <p:spPr>
          <a:xfrm>
            <a:off x="433950" y="965091"/>
            <a:ext cx="269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i="1" dirty="0">
                <a:solidFill>
                  <a:srgbClr val="22222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Finite state machine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79114C-E4CF-54AC-A502-877C098486D6}"/>
              </a:ext>
            </a:extLst>
          </p:cNvPr>
          <p:cNvSpPr txBox="1"/>
          <p:nvPr/>
        </p:nvSpPr>
        <p:spPr>
          <a:xfrm>
            <a:off x="2573603" y="2321848"/>
            <a:ext cx="979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endParaRPr lang="zh-CN" altLang="en-US" sz="12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4046B62-56A2-7305-8E74-55F6906D49FE}"/>
              </a:ext>
            </a:extLst>
          </p:cNvPr>
          <p:cNvSpPr txBox="1"/>
          <p:nvPr/>
        </p:nvSpPr>
        <p:spPr>
          <a:xfrm>
            <a:off x="6165956" y="2719598"/>
            <a:ext cx="151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Termination  state</a:t>
            </a:r>
            <a:endParaRPr lang="zh-CN" altLang="en-US" sz="12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0F8F4FB-7C2C-4DE5-5EF9-27074C293C71}"/>
              </a:ext>
            </a:extLst>
          </p:cNvPr>
          <p:cNvSpPr/>
          <p:nvPr/>
        </p:nvSpPr>
        <p:spPr>
          <a:xfrm>
            <a:off x="2718409" y="1814590"/>
            <a:ext cx="533564" cy="540345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5EC0E8B-EB42-B4FA-15BD-82A5E64BEF68}"/>
              </a:ext>
            </a:extLst>
          </p:cNvPr>
          <p:cNvSpPr/>
          <p:nvPr/>
        </p:nvSpPr>
        <p:spPr>
          <a:xfrm rot="18671465">
            <a:off x="4733748" y="2251429"/>
            <a:ext cx="2192129" cy="701484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B5C0E92-6BA9-6C73-73B7-CCFC1484F833}"/>
                  </a:ext>
                </a:extLst>
              </p:cNvPr>
              <p:cNvSpPr txBox="1"/>
              <p:nvPr/>
            </p:nvSpPr>
            <p:spPr>
              <a:xfrm>
                <a:off x="2040796" y="2780216"/>
                <a:ext cx="2632071" cy="479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transition function: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𝒐𝒃𝒔</m:t>
                    </m:r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𝒃𝒖𝒇𝒇𝒆𝒓</m:t>
                    </m:r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B5C0E92-6BA9-6C73-73B7-CCFC1484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96" y="2780216"/>
                <a:ext cx="2632071" cy="479170"/>
              </a:xfrm>
              <a:prstGeom prst="rect">
                <a:avLst/>
              </a:prstGeom>
              <a:blipFill>
                <a:blip r:embed="rId8"/>
                <a:stretch>
                  <a:fillRect l="-231" b="-5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82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637BA-6542-D34B-A4DB-33C01054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</a:rPr>
              <a:t>RL-ABL:</a:t>
            </a:r>
            <a:r>
              <a:rPr lang="en-US" altLang="zh-CN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/>
              <a:t>FSM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8BDA0F6-4A51-713D-96F2-33C5EEA98E36}"/>
                  </a:ext>
                </a:extLst>
              </p:cNvPr>
              <p:cNvSpPr txBox="1"/>
              <p:nvPr/>
            </p:nvSpPr>
            <p:spPr>
              <a:xfrm>
                <a:off x="429696" y="954037"/>
                <a:ext cx="36219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𝑜𝑏𝑠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𝑏𝑢𝑓𝑓𝑒𝑟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𝒐𝒃𝒔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𝒐𝒃𝒔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8BDA0F6-4A51-713D-96F2-33C5EEA98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6" y="954037"/>
                <a:ext cx="3621951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16FD799-17AB-481F-2FA9-5B9AD3B3F9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81" y="1415894"/>
            <a:ext cx="1036254" cy="10362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0F8465-B481-E5B4-BB63-F2BBA396DF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6" y="1415894"/>
            <a:ext cx="1036254" cy="1036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8B6A99-70AC-3138-7336-BCA001194628}"/>
                  </a:ext>
                </a:extLst>
              </p:cNvPr>
              <p:cNvSpPr txBox="1"/>
              <p:nvPr/>
            </p:nvSpPr>
            <p:spPr>
              <a:xfrm>
                <a:off x="1373096" y="1749355"/>
                <a:ext cx="5090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8B6A99-70AC-3138-7336-BCA00119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096" y="1749355"/>
                <a:ext cx="5090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F02611-6674-CA9E-9425-EBA7EAB6EF4A}"/>
                  </a:ext>
                </a:extLst>
              </p:cNvPr>
              <p:cNvSpPr txBox="1"/>
              <p:nvPr/>
            </p:nvSpPr>
            <p:spPr>
              <a:xfrm>
                <a:off x="2809072" y="1749355"/>
                <a:ext cx="5090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F02611-6674-CA9E-9425-EBA7EAB6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72" y="1749355"/>
                <a:ext cx="5090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413A1FD-A6DC-D94B-C389-71F3E5755E2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65" y="1415894"/>
            <a:ext cx="1036254" cy="10362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28D9259-CDBB-DDFF-1AEC-D8C00828165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81" y="1415893"/>
            <a:ext cx="1036254" cy="103625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8C40431-D770-09D5-A243-83680E5B890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67" y="1415894"/>
            <a:ext cx="1036254" cy="1036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298C921-710A-FE4D-A8EB-14F86EA21798}"/>
                  </a:ext>
                </a:extLst>
              </p:cNvPr>
              <p:cNvSpPr txBox="1"/>
              <p:nvPr/>
            </p:nvSpPr>
            <p:spPr>
              <a:xfrm>
                <a:off x="5752295" y="1749355"/>
                <a:ext cx="5090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298C921-710A-FE4D-A8EB-14F86EA21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95" y="1749355"/>
                <a:ext cx="5090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CE758F2-875B-CFC5-76F2-EB123740704E}"/>
                  </a:ext>
                </a:extLst>
              </p:cNvPr>
              <p:cNvSpPr txBox="1"/>
              <p:nvPr/>
            </p:nvSpPr>
            <p:spPr>
              <a:xfrm>
                <a:off x="7176957" y="1749354"/>
                <a:ext cx="5090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CE758F2-875B-CFC5-76F2-EB1237407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957" y="1749354"/>
                <a:ext cx="50901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A036C7E3-E4B2-4858-CA2B-6CEBB3ADC48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50" y="1415893"/>
            <a:ext cx="1036254" cy="103625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2FE9EB4-70BD-B7C1-0806-5587D56192D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81" y="2822918"/>
            <a:ext cx="1036255" cy="103625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A60D600-30DD-FF33-5FB3-D65F9E696CD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67" y="2822918"/>
            <a:ext cx="1036254" cy="1036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B8A9CC1-5239-5680-E18E-8F367837BE6E}"/>
                  </a:ext>
                </a:extLst>
              </p:cNvPr>
              <p:cNvSpPr txBox="1"/>
              <p:nvPr/>
            </p:nvSpPr>
            <p:spPr>
              <a:xfrm>
                <a:off x="5752295" y="3170983"/>
                <a:ext cx="5090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B8A9CC1-5239-5680-E18E-8F367837B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95" y="3170983"/>
                <a:ext cx="50901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A26DD99-E7AC-3D4E-554A-794C934ED270}"/>
                  </a:ext>
                </a:extLst>
              </p:cNvPr>
              <p:cNvSpPr txBox="1"/>
              <p:nvPr/>
            </p:nvSpPr>
            <p:spPr>
              <a:xfrm>
                <a:off x="7216021" y="3156379"/>
                <a:ext cx="5090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A26DD99-E7AC-3D4E-554A-794C934ED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021" y="3156379"/>
                <a:ext cx="50901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>
            <a:extLst>
              <a:ext uri="{FF2B5EF4-FFF2-40B4-BE49-F238E27FC236}">
                <a16:creationId xmlns:a16="http://schemas.microsoft.com/office/drawing/2014/main" id="{DBEDEEC5-678E-3700-F691-2355F52145F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51" y="2822919"/>
            <a:ext cx="1036254" cy="10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0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7678F0A2-D633-FD34-B842-51EF0398D8CA}"/>
              </a:ext>
            </a:extLst>
          </p:cNvPr>
          <p:cNvSpPr/>
          <p:nvPr/>
        </p:nvSpPr>
        <p:spPr>
          <a:xfrm>
            <a:off x="5830930" y="1474363"/>
            <a:ext cx="1442088" cy="1151608"/>
          </a:xfrm>
          <a:prstGeom prst="rect">
            <a:avLst/>
          </a:prstGeom>
          <a:solidFill>
            <a:srgbClr val="FFE9F8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1637BA-6542-D34B-A4DB-33C01054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</a:rPr>
              <a:t>RL-ABL:</a:t>
            </a:r>
            <a:r>
              <a:rPr lang="en-US" altLang="zh-CN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dirty="0"/>
              <a:t>gent</a:t>
            </a:r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8B8F1D41-3C12-8D84-9CD5-B0858B6445B8}"/>
              </a:ext>
            </a:extLst>
          </p:cNvPr>
          <p:cNvSpPr/>
          <p:nvPr/>
        </p:nvSpPr>
        <p:spPr>
          <a:xfrm>
            <a:off x="1008204" y="2644204"/>
            <a:ext cx="401070" cy="38951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5F7D497-F51C-BEB7-AF7F-A7332BFD8198}"/>
              </a:ext>
            </a:extLst>
          </p:cNvPr>
          <p:cNvSpPr/>
          <p:nvPr/>
        </p:nvSpPr>
        <p:spPr>
          <a:xfrm>
            <a:off x="1695292" y="2644204"/>
            <a:ext cx="401070" cy="389513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98DBED2-43AB-A3F5-1AAD-057A8730D3CE}"/>
              </a:ext>
            </a:extLst>
          </p:cNvPr>
          <p:cNvSpPr/>
          <p:nvPr/>
        </p:nvSpPr>
        <p:spPr>
          <a:xfrm>
            <a:off x="2383519" y="2644203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F227CCE-D60A-86D4-1443-815575B1F818}"/>
              </a:ext>
            </a:extLst>
          </p:cNvPr>
          <p:cNvSpPr/>
          <p:nvPr/>
        </p:nvSpPr>
        <p:spPr>
          <a:xfrm>
            <a:off x="3071746" y="2629321"/>
            <a:ext cx="401070" cy="38951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03CF713-98BE-E120-33A9-C97E9504402D}"/>
              </a:ext>
            </a:extLst>
          </p:cNvPr>
          <p:cNvSpPr/>
          <p:nvPr/>
        </p:nvSpPr>
        <p:spPr>
          <a:xfrm>
            <a:off x="2526528" y="3375467"/>
            <a:ext cx="401070" cy="3895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E53425B-163A-7D6A-FAF8-9F9ECDBA9F3C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1409274" y="2838961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CCB0673-4BDD-C29A-A45F-071AE589C459}"/>
              </a:ext>
            </a:extLst>
          </p:cNvPr>
          <p:cNvCxnSpPr/>
          <p:nvPr/>
        </p:nvCxnSpPr>
        <p:spPr>
          <a:xfrm>
            <a:off x="2096362" y="2824077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AEBE516-5642-9CAA-70D8-D6373633278A}"/>
              </a:ext>
            </a:extLst>
          </p:cNvPr>
          <p:cNvCxnSpPr/>
          <p:nvPr/>
        </p:nvCxnSpPr>
        <p:spPr>
          <a:xfrm>
            <a:off x="2784589" y="2826045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3EC66AF-7F29-CDB9-1839-9BA5B96950B3}"/>
              </a:ext>
            </a:extLst>
          </p:cNvPr>
          <p:cNvCxnSpPr>
            <a:cxnSpLocks/>
            <a:stCxn id="67" idx="5"/>
            <a:endCxn id="71" idx="2"/>
          </p:cNvCxnSpPr>
          <p:nvPr/>
        </p:nvCxnSpPr>
        <p:spPr>
          <a:xfrm>
            <a:off x="1350539" y="2976674"/>
            <a:ext cx="1175989" cy="593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407DE5D-AA0B-CB40-035E-0B44B1BF9EA7}"/>
              </a:ext>
            </a:extLst>
          </p:cNvPr>
          <p:cNvCxnSpPr>
            <a:cxnSpLocks/>
            <a:stCxn id="68" idx="5"/>
            <a:endCxn id="71" idx="1"/>
          </p:cNvCxnSpPr>
          <p:nvPr/>
        </p:nvCxnSpPr>
        <p:spPr>
          <a:xfrm>
            <a:off x="2037627" y="2976674"/>
            <a:ext cx="547636" cy="455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0F497E2-4D60-C45A-E872-BAFC783CABD6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2584054" y="3033716"/>
            <a:ext cx="143009" cy="341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EAEF7F0A-44A8-D8FA-4060-F26707098E66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2868863" y="2961791"/>
            <a:ext cx="261618" cy="47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20B6C8-1A55-786A-6FDA-17F0FADE5831}"/>
              </a:ext>
            </a:extLst>
          </p:cNvPr>
          <p:cNvSpPr/>
          <p:nvPr/>
        </p:nvSpPr>
        <p:spPr>
          <a:xfrm>
            <a:off x="1389890" y="1564718"/>
            <a:ext cx="1069145" cy="941771"/>
          </a:xfrm>
          <a:prstGeom prst="roundRect">
            <a:avLst/>
          </a:prstGeom>
          <a:ln w="1905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44E5AA-A4EA-71F1-8D82-45ECE3A63778}"/>
              </a:ext>
            </a:extLst>
          </p:cNvPr>
          <p:cNvSpPr txBox="1"/>
          <p:nvPr/>
        </p:nvSpPr>
        <p:spPr>
          <a:xfrm>
            <a:off x="1507503" y="1552382"/>
            <a:ext cx="913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Agent_1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Agent_2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Agent_n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0E4126-BB9C-6C17-C2C4-587413C6A180}"/>
              </a:ext>
            </a:extLst>
          </p:cNvPr>
          <p:cNvSpPr/>
          <p:nvPr/>
        </p:nvSpPr>
        <p:spPr>
          <a:xfrm>
            <a:off x="4301843" y="1002253"/>
            <a:ext cx="315896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  <a:p>
            <a:pPr algn="l"/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3DE3DC9-A0EC-A2B2-E88A-708515E2E77B}"/>
              </a:ext>
            </a:extLst>
          </p:cNvPr>
          <p:cNvSpPr/>
          <p:nvPr/>
        </p:nvSpPr>
        <p:spPr>
          <a:xfrm>
            <a:off x="4477229" y="1474363"/>
            <a:ext cx="1069145" cy="1151608"/>
          </a:xfrm>
          <a:prstGeom prst="rect">
            <a:avLst/>
          </a:prstGeom>
          <a:solidFill>
            <a:srgbClr val="FFE9F8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8A1DAAA-FA8E-E53E-95AC-DAB47408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02" y="1923264"/>
            <a:ext cx="604738" cy="54784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97B19F8-2BD0-282F-0EF3-101D0D83E765}"/>
              </a:ext>
            </a:extLst>
          </p:cNvPr>
          <p:cNvSpPr txBox="1"/>
          <p:nvPr/>
        </p:nvSpPr>
        <p:spPr>
          <a:xfrm>
            <a:off x="4458099" y="1504490"/>
            <a:ext cx="10691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 model</a:t>
            </a:r>
            <a:endParaRPr lang="zh-CN" altLang="en-US" sz="16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EBF07D5-5260-05DC-3831-D43B2F459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10" y="1923263"/>
            <a:ext cx="604738" cy="547841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1E56B80A-6F49-1282-8BF4-C258A2F735AA}"/>
              </a:ext>
            </a:extLst>
          </p:cNvPr>
          <p:cNvSpPr txBox="1"/>
          <p:nvPr/>
        </p:nvSpPr>
        <p:spPr>
          <a:xfrm>
            <a:off x="5830930" y="1437203"/>
            <a:ext cx="1975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function</a:t>
            </a:r>
            <a:endParaRPr lang="zh-CN" altLang="en-US" sz="14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730B74E-D671-C06E-C376-5E81264E9C0F}"/>
              </a:ext>
            </a:extLst>
          </p:cNvPr>
          <p:cNvCxnSpPr>
            <a:cxnSpLocks/>
          </p:cNvCxnSpPr>
          <p:nvPr/>
        </p:nvCxnSpPr>
        <p:spPr>
          <a:xfrm flipV="1">
            <a:off x="2234350" y="1707653"/>
            <a:ext cx="1805844" cy="216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B0869D5-2D87-DC3D-289F-C89A7B041E14}"/>
                  </a:ext>
                </a:extLst>
              </p:cNvPr>
              <p:cNvSpPr txBox="1"/>
              <p:nvPr/>
            </p:nvSpPr>
            <p:spPr>
              <a:xfrm>
                <a:off x="3781978" y="3149019"/>
                <a:ext cx="46527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transition function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1600" b="1" dirty="0" err="1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obs_buffer</a:t>
                </a:r>
                <a:r>
                  <a:rPr lang="en-US" altLang="zh-CN" sz="1600" b="1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1600" b="1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{0,1}</a:t>
                </a:r>
                <a:endParaRPr lang="en-US" altLang="zh-CN" sz="1600" b="1" dirty="0">
                  <a:solidFill>
                    <a:schemeClr val="tx1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B0869D5-2D87-DC3D-289F-C89A7B041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978" y="3149019"/>
                <a:ext cx="4652718" cy="338554"/>
              </a:xfrm>
              <a:prstGeom prst="rect">
                <a:avLst/>
              </a:prstGeom>
              <a:blipFill>
                <a:blip r:embed="rId4"/>
                <a:stretch>
                  <a:fillRect l="-654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5E0E26A-6B8C-C4C8-D70C-90D86A955ADF}"/>
                  </a:ext>
                </a:extLst>
              </p:cNvPr>
              <p:cNvSpPr/>
              <p:nvPr/>
            </p:nvSpPr>
            <p:spPr>
              <a:xfrm>
                <a:off x="5862148" y="3878154"/>
                <a:ext cx="892034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(2,</a:t>
                </a:r>
                <a:r>
                  <a:rPr kumimoji="1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5E0E26A-6B8C-C4C8-D70C-90D86A955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148" y="3878154"/>
                <a:ext cx="892034" cy="369332"/>
              </a:xfrm>
              <a:prstGeom prst="rect">
                <a:avLst/>
              </a:prstGeom>
              <a:blipFill>
                <a:blip r:embed="rId5"/>
                <a:stretch>
                  <a:fillRect t="-6349" r="-4054" b="-22222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7190049-28E5-0DC2-45F3-A825E28D1DD7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114047" y="4062819"/>
            <a:ext cx="7481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D3410BB-4A3F-EAE2-C043-CDE1203F75DF}"/>
                  </a:ext>
                </a:extLst>
              </p:cNvPr>
              <p:cNvSpPr txBox="1"/>
              <p:nvPr/>
            </p:nvSpPr>
            <p:spPr>
              <a:xfrm>
                <a:off x="5030162" y="3773049"/>
                <a:ext cx="8319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𝐢𝐧𝐩𝐮𝐭</m:t>
                      </m:r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D3410BB-4A3F-EAE2-C043-CDE1203F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162" y="3773049"/>
                <a:ext cx="831986" cy="276999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776F81F-8E23-CF0C-EAB9-E98A43C344D7}"/>
                  </a:ext>
                </a:extLst>
              </p:cNvPr>
              <p:cNvSpPr txBox="1"/>
              <p:nvPr/>
            </p:nvSpPr>
            <p:spPr>
              <a:xfrm>
                <a:off x="6743219" y="3771014"/>
                <a:ext cx="8319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𝐨𝐮𝐭𝐩𝐮𝐭</m:t>
                      </m:r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776F81F-8E23-CF0C-EAB9-E98A43C34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219" y="3771014"/>
                <a:ext cx="831986" cy="27699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E4890DD-B290-721A-8FF9-F71807D950B9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754182" y="4061100"/>
            <a:ext cx="818131" cy="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22053847-BAB2-053C-6224-594079C938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012" y="3604029"/>
            <a:ext cx="892035" cy="892035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DEA1847F-6F8B-4CC2-2FB9-26D737F0F371}"/>
              </a:ext>
            </a:extLst>
          </p:cNvPr>
          <p:cNvSpPr txBox="1"/>
          <p:nvPr/>
        </p:nvSpPr>
        <p:spPr>
          <a:xfrm>
            <a:off x="7564242" y="3866644"/>
            <a:ext cx="430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22226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8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5" grpId="0" animBg="1"/>
      <p:bldP spid="16" grpId="0" animBg="1"/>
      <p:bldP spid="20" grpId="0"/>
      <p:bldP spid="27" grpId="0"/>
      <p:bldP spid="33" grpId="0"/>
      <p:bldP spid="34" grpId="0" animBg="1"/>
      <p:bldP spid="36" grpId="0"/>
      <p:bldP spid="3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637BA-6542-D34B-A4DB-33C01054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</a:rPr>
              <a:t>RL-ABL: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/>
              <a:t>Planning</a:t>
            </a:r>
            <a:endParaRPr kumimoji="1" lang="zh-CN" altLang="en-US" sz="2000" b="1" dirty="0">
              <a:latin typeface="+mn-lt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8B8F1D41-3C12-8D84-9CD5-B0858B6445B8}"/>
              </a:ext>
            </a:extLst>
          </p:cNvPr>
          <p:cNvSpPr/>
          <p:nvPr/>
        </p:nvSpPr>
        <p:spPr>
          <a:xfrm>
            <a:off x="717432" y="2299870"/>
            <a:ext cx="401070" cy="389513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5F7D497-F51C-BEB7-AF7F-A7332BFD8198}"/>
              </a:ext>
            </a:extLst>
          </p:cNvPr>
          <p:cNvSpPr/>
          <p:nvPr/>
        </p:nvSpPr>
        <p:spPr>
          <a:xfrm>
            <a:off x="1404520" y="2299870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98DBED2-43AB-A3F5-1AAD-057A8730D3CE}"/>
              </a:ext>
            </a:extLst>
          </p:cNvPr>
          <p:cNvSpPr/>
          <p:nvPr/>
        </p:nvSpPr>
        <p:spPr>
          <a:xfrm>
            <a:off x="2092747" y="2299869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F227CCE-D60A-86D4-1443-815575B1F818}"/>
              </a:ext>
            </a:extLst>
          </p:cNvPr>
          <p:cNvSpPr/>
          <p:nvPr/>
        </p:nvSpPr>
        <p:spPr>
          <a:xfrm>
            <a:off x="2780974" y="2284987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03CF713-98BE-E120-33A9-C97E9504402D}"/>
              </a:ext>
            </a:extLst>
          </p:cNvPr>
          <p:cNvSpPr/>
          <p:nvPr/>
        </p:nvSpPr>
        <p:spPr>
          <a:xfrm>
            <a:off x="2235756" y="3031133"/>
            <a:ext cx="401070" cy="38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E53425B-163A-7D6A-FAF8-9F9ECDBA9F3C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1118502" y="2494627"/>
            <a:ext cx="286018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CCB0673-4BDD-C29A-A45F-071AE589C459}"/>
              </a:ext>
            </a:extLst>
          </p:cNvPr>
          <p:cNvCxnSpPr/>
          <p:nvPr/>
        </p:nvCxnSpPr>
        <p:spPr>
          <a:xfrm>
            <a:off x="1805590" y="2479743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AEBE516-5642-9CAA-70D8-D6373633278A}"/>
              </a:ext>
            </a:extLst>
          </p:cNvPr>
          <p:cNvCxnSpPr/>
          <p:nvPr/>
        </p:nvCxnSpPr>
        <p:spPr>
          <a:xfrm>
            <a:off x="2493817" y="2481711"/>
            <a:ext cx="286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3EC66AF-7F29-CDB9-1839-9BA5B96950B3}"/>
              </a:ext>
            </a:extLst>
          </p:cNvPr>
          <p:cNvCxnSpPr>
            <a:cxnSpLocks/>
            <a:stCxn id="67" idx="5"/>
            <a:endCxn id="71" idx="2"/>
          </p:cNvCxnSpPr>
          <p:nvPr/>
        </p:nvCxnSpPr>
        <p:spPr>
          <a:xfrm>
            <a:off x="1059767" y="2632340"/>
            <a:ext cx="1175989" cy="593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407DE5D-AA0B-CB40-035E-0B44B1BF9EA7}"/>
              </a:ext>
            </a:extLst>
          </p:cNvPr>
          <p:cNvCxnSpPr>
            <a:cxnSpLocks/>
            <a:stCxn id="68" idx="5"/>
            <a:endCxn id="71" idx="1"/>
          </p:cNvCxnSpPr>
          <p:nvPr/>
        </p:nvCxnSpPr>
        <p:spPr>
          <a:xfrm>
            <a:off x="1746855" y="2632340"/>
            <a:ext cx="547636" cy="455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0F497E2-4D60-C45A-E872-BAFC783CABD6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2293282" y="2689382"/>
            <a:ext cx="143009" cy="341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EAEF7F0A-44A8-D8FA-4060-F26707098E66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2578091" y="2617457"/>
            <a:ext cx="261618" cy="47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328621B-D738-D233-4437-2A74565D3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59" y="1658714"/>
            <a:ext cx="572300" cy="572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AC5D9B-1FDC-3456-55DF-B43FA14F26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73" y="1660350"/>
            <a:ext cx="572300" cy="572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A24ECFB-7CCD-EA05-657D-663FEA277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57" y="1653269"/>
            <a:ext cx="572300" cy="5723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0468803-6CC5-7120-8096-B27EDE8BEC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19" y="3477689"/>
            <a:ext cx="579381" cy="57938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E94E85C-5BD1-EE05-2C49-6231E1F6B8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6" y="1667840"/>
            <a:ext cx="563044" cy="563044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7D928414-5A5F-BFA3-27C0-F2549E4F8C15}"/>
              </a:ext>
            </a:extLst>
          </p:cNvPr>
          <p:cNvSpPr txBox="1"/>
          <p:nvPr/>
        </p:nvSpPr>
        <p:spPr>
          <a:xfrm>
            <a:off x="459350" y="1185575"/>
            <a:ext cx="784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b="1" dirty="0">
                <a:solidFill>
                  <a:srgbClr val="22222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DEF9F0-1FDE-57E2-DFC0-1014E37C4BDB}"/>
              </a:ext>
            </a:extLst>
          </p:cNvPr>
          <p:cNvSpPr txBox="1"/>
          <p:nvPr/>
        </p:nvSpPr>
        <p:spPr>
          <a:xfrm>
            <a:off x="4049491" y="1252591"/>
            <a:ext cx="154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1</a:t>
            </a:r>
            <a:endParaRPr kumimoji="1"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B8B1A4-66BE-FE1C-6CAB-A4AA583DCDA0}"/>
              </a:ext>
            </a:extLst>
          </p:cNvPr>
          <p:cNvSpPr txBox="1"/>
          <p:nvPr/>
        </p:nvSpPr>
        <p:spPr>
          <a:xfrm>
            <a:off x="4361309" y="1682188"/>
            <a:ext cx="104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Agent:</a:t>
            </a:r>
            <a:endParaRPr lang="zh-CN" altLang="en-US" sz="16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F89852-539B-82FE-3E02-498187B18B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98" y="1720955"/>
            <a:ext cx="1317120" cy="1317120"/>
          </a:xfrm>
          <a:prstGeom prst="rect">
            <a:avLst/>
          </a:prstGeom>
        </p:spPr>
      </p:pic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169684BD-3911-8727-8E10-FFAB17DA3C7F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rot="16200000" flipV="1">
            <a:off x="5647394" y="2025985"/>
            <a:ext cx="718357" cy="828402"/>
          </a:xfrm>
          <a:prstGeom prst="bentConnector3">
            <a:avLst>
              <a:gd name="adj1" fmla="val 2502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3477842-2646-8E74-7B83-61C2CA4103F0}"/>
              </a:ext>
            </a:extLst>
          </p:cNvPr>
          <p:cNvSpPr txBox="1"/>
          <p:nvPr/>
        </p:nvSpPr>
        <p:spPr>
          <a:xfrm>
            <a:off x="7944883" y="2688872"/>
            <a:ext cx="104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257340E-69FD-714F-D47F-01B228C3DC52}"/>
              </a:ext>
            </a:extLst>
          </p:cNvPr>
          <p:cNvSpPr/>
          <p:nvPr/>
        </p:nvSpPr>
        <p:spPr>
          <a:xfrm>
            <a:off x="5534030" y="1960477"/>
            <a:ext cx="116682" cy="120530"/>
          </a:xfrm>
          <a:prstGeom prst="rect">
            <a:avLst/>
          </a:prstGeom>
          <a:noFill/>
          <a:ln>
            <a:solidFill>
              <a:srgbClr val="FFF2F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025AD19-9548-3748-502A-EC6FA2F7E1BB}"/>
              </a:ext>
            </a:extLst>
          </p:cNvPr>
          <p:cNvSpPr/>
          <p:nvPr/>
        </p:nvSpPr>
        <p:spPr>
          <a:xfrm>
            <a:off x="6362432" y="2799364"/>
            <a:ext cx="116682" cy="120530"/>
          </a:xfrm>
          <a:prstGeom prst="rect">
            <a:avLst/>
          </a:prstGeom>
          <a:noFill/>
          <a:ln>
            <a:solidFill>
              <a:srgbClr val="FFF2F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6F7181BB-7DB4-CACA-FBB0-7B4D9A54BCAC}"/>
              </a:ext>
            </a:extLst>
          </p:cNvPr>
          <p:cNvSpPr/>
          <p:nvPr/>
        </p:nvSpPr>
        <p:spPr>
          <a:xfrm>
            <a:off x="3643563" y="2708410"/>
            <a:ext cx="520078" cy="18190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D994A76-D36E-47CC-9719-9F6F3EAB8DAE}"/>
              </a:ext>
            </a:extLst>
          </p:cNvPr>
          <p:cNvSpPr/>
          <p:nvPr/>
        </p:nvSpPr>
        <p:spPr>
          <a:xfrm>
            <a:off x="4249740" y="1185575"/>
            <a:ext cx="2871573" cy="3514762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E96142CB-222B-50B5-16BD-9D47058187DC}"/>
              </a:ext>
            </a:extLst>
          </p:cNvPr>
          <p:cNvSpPr/>
          <p:nvPr/>
        </p:nvSpPr>
        <p:spPr>
          <a:xfrm>
            <a:off x="7321562" y="2760627"/>
            <a:ext cx="556813" cy="25937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C7A01C8-F679-6BF7-09DE-8BB03AA17CDB}"/>
              </a:ext>
            </a:extLst>
          </p:cNvPr>
          <p:cNvSpPr/>
          <p:nvPr/>
        </p:nvSpPr>
        <p:spPr>
          <a:xfrm>
            <a:off x="296740" y="1160551"/>
            <a:ext cx="3230318" cy="3514762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41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kumimoji="1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142332</TotalTime>
  <Words>477</Words>
  <Application>Microsoft Office PowerPoint</Application>
  <PresentationFormat>全屏显示(16:9)</PresentationFormat>
  <Paragraphs>259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Times New Roman</vt:lpstr>
      <vt:lpstr>Cambria Math</vt:lpstr>
      <vt:lpstr>MS Reference Sans Serif</vt:lpstr>
      <vt:lpstr>等线</vt:lpstr>
      <vt:lpstr>Calibri</vt:lpstr>
      <vt:lpstr>Arial</vt:lpstr>
      <vt:lpstr>Lato</vt:lpstr>
      <vt:lpstr>等线</vt:lpstr>
      <vt:lpstr>1_Office 主题​​</vt:lpstr>
      <vt:lpstr>PowerPoint 演示文稿</vt:lpstr>
      <vt:lpstr>动机</vt:lpstr>
      <vt:lpstr>RL-ABL</vt:lpstr>
      <vt:lpstr>Task environment</vt:lpstr>
      <vt:lpstr>RL-ABL: FSM</vt:lpstr>
      <vt:lpstr>RL-ABL: FSM</vt:lpstr>
      <vt:lpstr>RL-ABL: FSM</vt:lpstr>
      <vt:lpstr>RL-ABL: Agent</vt:lpstr>
      <vt:lpstr>RL-ABL: Planning</vt:lpstr>
      <vt:lpstr>RL-ABL: Planning</vt:lpstr>
      <vt:lpstr>RL-ABL: Planning</vt:lpstr>
      <vt:lpstr>overview of RLABL</vt:lpstr>
      <vt:lpstr>RL-ABL: FSM update</vt:lpstr>
      <vt:lpstr>RL-ABL: FSM update</vt:lpstr>
      <vt:lpstr>RL-ABL: FSM update</vt:lpstr>
      <vt:lpstr>预期效果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子龙 王</cp:lastModifiedBy>
  <cp:revision>2417</cp:revision>
  <cp:lastPrinted>2018-04-09T07:26:07Z</cp:lastPrinted>
  <dcterms:created xsi:type="dcterms:W3CDTF">2017-04-12T11:19:14Z</dcterms:created>
  <dcterms:modified xsi:type="dcterms:W3CDTF">2024-07-17T16:04:50Z</dcterms:modified>
</cp:coreProperties>
</file>