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346" r:id="rId2"/>
    <p:sldId id="425" r:id="rId3"/>
    <p:sldId id="427" r:id="rId4"/>
    <p:sldId id="431" r:id="rId5"/>
    <p:sldId id="428" r:id="rId6"/>
    <p:sldId id="429" r:id="rId7"/>
    <p:sldId id="430" r:id="rId8"/>
    <p:sldId id="432" r:id="rId9"/>
    <p:sldId id="433" r:id="rId10"/>
    <p:sldId id="43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FFFF"/>
    <a:srgbClr val="4472C4"/>
    <a:srgbClr val="FFDBBD"/>
    <a:srgbClr val="F9FAFD"/>
    <a:srgbClr val="A13523"/>
    <a:srgbClr val="C69AC8"/>
    <a:srgbClr val="5F0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3" autoAdjust="0"/>
    <p:restoredTop sz="93438" autoAdjust="0"/>
  </p:normalViewPr>
  <p:slideViewPr>
    <p:cSldViewPr snapToGrid="0">
      <p:cViewPr>
        <p:scale>
          <a:sx n="66" d="100"/>
          <a:sy n="66" d="100"/>
        </p:scale>
        <p:origin x="66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欣爽 张" userId="e3b58f871dc6a71a" providerId="LiveId" clId="{0E84534F-18C3-46A3-A4C7-018FF48BB0F8}"/>
    <pc:docChg chg="undo custSel addSld delSld modSld sldOrd modMainMaster">
      <pc:chgData name="欣爽 张" userId="e3b58f871dc6a71a" providerId="LiveId" clId="{0E84534F-18C3-46A3-A4C7-018FF48BB0F8}" dt="2024-07-26T05:46:29.915" v="1354" actId="47"/>
      <pc:docMkLst>
        <pc:docMk/>
      </pc:docMkLst>
      <pc:sldChg chg="del">
        <pc:chgData name="欣爽 张" userId="e3b58f871dc6a71a" providerId="LiveId" clId="{0E84534F-18C3-46A3-A4C7-018FF48BB0F8}" dt="2024-07-25T14:04:46.554" v="250" actId="47"/>
        <pc:sldMkLst>
          <pc:docMk/>
          <pc:sldMk cId="500293996" sldId="310"/>
        </pc:sldMkLst>
      </pc:sldChg>
      <pc:sldChg chg="modSp mod">
        <pc:chgData name="欣爽 张" userId="e3b58f871dc6a71a" providerId="LiveId" clId="{0E84534F-18C3-46A3-A4C7-018FF48BB0F8}" dt="2024-07-26T05:41:11.678" v="1326" actId="403"/>
        <pc:sldMkLst>
          <pc:docMk/>
          <pc:sldMk cId="824339983" sldId="346"/>
        </pc:sldMkLst>
        <pc:spChg chg="mod">
          <ac:chgData name="欣爽 张" userId="e3b58f871dc6a71a" providerId="LiveId" clId="{0E84534F-18C3-46A3-A4C7-018FF48BB0F8}" dt="2024-07-26T05:41:11.678" v="1326" actId="403"/>
          <ac:spMkLst>
            <pc:docMk/>
            <pc:sldMk cId="824339983" sldId="346"/>
            <ac:spMk id="2" creationId="{5D09E54F-E74F-7A99-D3D7-91BF9C2ED386}"/>
          </ac:spMkLst>
        </pc:spChg>
        <pc:spChg chg="mod">
          <ac:chgData name="欣爽 张" userId="e3b58f871dc6a71a" providerId="LiveId" clId="{0E84534F-18C3-46A3-A4C7-018FF48BB0F8}" dt="2024-07-25T12:28:58.220" v="16" actId="20577"/>
          <ac:spMkLst>
            <pc:docMk/>
            <pc:sldMk cId="824339983" sldId="346"/>
            <ac:spMk id="3" creationId="{C5AFDF40-DC9F-B30E-FA33-88BC300D0329}"/>
          </ac:spMkLst>
        </pc:spChg>
        <pc:spChg chg="mod">
          <ac:chgData name="欣爽 张" userId="e3b58f871dc6a71a" providerId="LiveId" clId="{0E84534F-18C3-46A3-A4C7-018FF48BB0F8}" dt="2024-07-25T12:28:31.387" v="7" actId="20577"/>
          <ac:spMkLst>
            <pc:docMk/>
            <pc:sldMk cId="824339983" sldId="346"/>
            <ac:spMk id="5" creationId="{4252EDE3-C921-6EC9-7285-2F1A5E010C79}"/>
          </ac:spMkLst>
        </pc:spChg>
      </pc:sldChg>
      <pc:sldChg chg="del">
        <pc:chgData name="欣爽 张" userId="e3b58f871dc6a71a" providerId="LiveId" clId="{0E84534F-18C3-46A3-A4C7-018FF48BB0F8}" dt="2024-07-26T05:46:25.478" v="1342" actId="47"/>
        <pc:sldMkLst>
          <pc:docMk/>
          <pc:sldMk cId="1858319002" sldId="348"/>
        </pc:sldMkLst>
      </pc:sldChg>
      <pc:sldChg chg="del">
        <pc:chgData name="欣爽 张" userId="e3b58f871dc6a71a" providerId="LiveId" clId="{0E84534F-18C3-46A3-A4C7-018FF48BB0F8}" dt="2024-07-26T05:46:27.354" v="1350" actId="47"/>
        <pc:sldMkLst>
          <pc:docMk/>
          <pc:sldMk cId="2884145539" sldId="350"/>
        </pc:sldMkLst>
      </pc:sldChg>
      <pc:sldChg chg="del">
        <pc:chgData name="欣爽 张" userId="e3b58f871dc6a71a" providerId="LiveId" clId="{0E84534F-18C3-46A3-A4C7-018FF48BB0F8}" dt="2024-07-26T05:46:26.335" v="1346" actId="47"/>
        <pc:sldMkLst>
          <pc:docMk/>
          <pc:sldMk cId="4135140921" sldId="351"/>
        </pc:sldMkLst>
      </pc:sldChg>
      <pc:sldChg chg="del">
        <pc:chgData name="欣爽 张" userId="e3b58f871dc6a71a" providerId="LiveId" clId="{0E84534F-18C3-46A3-A4C7-018FF48BB0F8}" dt="2024-07-26T05:46:26.778" v="1347" actId="47"/>
        <pc:sldMkLst>
          <pc:docMk/>
          <pc:sldMk cId="591646012" sldId="352"/>
        </pc:sldMkLst>
      </pc:sldChg>
      <pc:sldChg chg="del">
        <pc:chgData name="欣爽 张" userId="e3b58f871dc6a71a" providerId="LiveId" clId="{0E84534F-18C3-46A3-A4C7-018FF48BB0F8}" dt="2024-07-26T05:46:25.719" v="1343" actId="47"/>
        <pc:sldMkLst>
          <pc:docMk/>
          <pc:sldMk cId="1530714202" sldId="353"/>
        </pc:sldMkLst>
      </pc:sldChg>
      <pc:sldChg chg="del">
        <pc:chgData name="欣爽 张" userId="e3b58f871dc6a71a" providerId="LiveId" clId="{0E84534F-18C3-46A3-A4C7-018FF48BB0F8}" dt="2024-07-26T05:46:24.364" v="1339" actId="47"/>
        <pc:sldMkLst>
          <pc:docMk/>
          <pc:sldMk cId="86771030" sldId="354"/>
        </pc:sldMkLst>
      </pc:sldChg>
      <pc:sldChg chg="del">
        <pc:chgData name="欣爽 张" userId="e3b58f871dc6a71a" providerId="LiveId" clId="{0E84534F-18C3-46A3-A4C7-018FF48BB0F8}" dt="2024-07-26T05:46:24.831" v="1340" actId="47"/>
        <pc:sldMkLst>
          <pc:docMk/>
          <pc:sldMk cId="2359320713" sldId="355"/>
        </pc:sldMkLst>
      </pc:sldChg>
      <pc:sldChg chg="del">
        <pc:chgData name="欣爽 张" userId="e3b58f871dc6a71a" providerId="LiveId" clId="{0E84534F-18C3-46A3-A4C7-018FF48BB0F8}" dt="2024-07-26T05:46:23.812" v="1337" actId="47"/>
        <pc:sldMkLst>
          <pc:docMk/>
          <pc:sldMk cId="3144208612" sldId="356"/>
        </pc:sldMkLst>
      </pc:sldChg>
      <pc:sldChg chg="del">
        <pc:chgData name="欣爽 张" userId="e3b58f871dc6a71a" providerId="LiveId" clId="{0E84534F-18C3-46A3-A4C7-018FF48BB0F8}" dt="2024-07-26T05:46:23.586" v="1336" actId="47"/>
        <pc:sldMkLst>
          <pc:docMk/>
          <pc:sldMk cId="136438133" sldId="357"/>
        </pc:sldMkLst>
      </pc:sldChg>
      <pc:sldChg chg="del">
        <pc:chgData name="欣爽 张" userId="e3b58f871dc6a71a" providerId="LiveId" clId="{0E84534F-18C3-46A3-A4C7-018FF48BB0F8}" dt="2024-07-26T05:46:23.212" v="1334" actId="47"/>
        <pc:sldMkLst>
          <pc:docMk/>
          <pc:sldMk cId="2904916142" sldId="358"/>
        </pc:sldMkLst>
      </pc:sldChg>
      <pc:sldChg chg="del">
        <pc:chgData name="欣爽 张" userId="e3b58f871dc6a71a" providerId="LiveId" clId="{0E84534F-18C3-46A3-A4C7-018FF48BB0F8}" dt="2024-07-26T05:46:23.413" v="1335" actId="47"/>
        <pc:sldMkLst>
          <pc:docMk/>
          <pc:sldMk cId="242709372" sldId="359"/>
        </pc:sldMkLst>
      </pc:sldChg>
      <pc:sldChg chg="del">
        <pc:chgData name="欣爽 张" userId="e3b58f871dc6a71a" providerId="LiveId" clId="{0E84534F-18C3-46A3-A4C7-018FF48BB0F8}" dt="2024-07-26T05:46:26.943" v="1348" actId="47"/>
        <pc:sldMkLst>
          <pc:docMk/>
          <pc:sldMk cId="1692979153" sldId="361"/>
        </pc:sldMkLst>
      </pc:sldChg>
      <pc:sldChg chg="del">
        <pc:chgData name="欣爽 张" userId="e3b58f871dc6a71a" providerId="LiveId" clId="{0E84534F-18C3-46A3-A4C7-018FF48BB0F8}" dt="2024-07-26T05:46:27.150" v="1349" actId="47"/>
        <pc:sldMkLst>
          <pc:docMk/>
          <pc:sldMk cId="23376741" sldId="417"/>
        </pc:sldMkLst>
      </pc:sldChg>
      <pc:sldChg chg="del">
        <pc:chgData name="欣爽 张" userId="e3b58f871dc6a71a" providerId="LiveId" clId="{0E84534F-18C3-46A3-A4C7-018FF48BB0F8}" dt="2024-07-26T05:46:25.911" v="1344" actId="47"/>
        <pc:sldMkLst>
          <pc:docMk/>
          <pc:sldMk cId="702378485" sldId="418"/>
        </pc:sldMkLst>
      </pc:sldChg>
      <pc:sldChg chg="del">
        <pc:chgData name="欣爽 张" userId="e3b58f871dc6a71a" providerId="LiveId" clId="{0E84534F-18C3-46A3-A4C7-018FF48BB0F8}" dt="2024-07-26T05:46:26.114" v="1345" actId="47"/>
        <pc:sldMkLst>
          <pc:docMk/>
          <pc:sldMk cId="2933936235" sldId="419"/>
        </pc:sldMkLst>
      </pc:sldChg>
      <pc:sldChg chg="del">
        <pc:chgData name="欣爽 张" userId="e3b58f871dc6a71a" providerId="LiveId" clId="{0E84534F-18C3-46A3-A4C7-018FF48BB0F8}" dt="2024-07-26T05:46:25.012" v="1341" actId="47"/>
        <pc:sldMkLst>
          <pc:docMk/>
          <pc:sldMk cId="4045903477" sldId="420"/>
        </pc:sldMkLst>
      </pc:sldChg>
      <pc:sldChg chg="del">
        <pc:chgData name="欣爽 张" userId="e3b58f871dc6a71a" providerId="LiveId" clId="{0E84534F-18C3-46A3-A4C7-018FF48BB0F8}" dt="2024-07-26T05:46:24.184" v="1338" actId="47"/>
        <pc:sldMkLst>
          <pc:docMk/>
          <pc:sldMk cId="147014665" sldId="421"/>
        </pc:sldMkLst>
      </pc:sldChg>
      <pc:sldChg chg="del">
        <pc:chgData name="欣爽 张" userId="e3b58f871dc6a71a" providerId="LiveId" clId="{0E84534F-18C3-46A3-A4C7-018FF48BB0F8}" dt="2024-07-26T05:46:22.825" v="1332" actId="47"/>
        <pc:sldMkLst>
          <pc:docMk/>
          <pc:sldMk cId="122311477" sldId="422"/>
        </pc:sldMkLst>
      </pc:sldChg>
      <pc:sldChg chg="del">
        <pc:chgData name="欣爽 张" userId="e3b58f871dc6a71a" providerId="LiveId" clId="{0E84534F-18C3-46A3-A4C7-018FF48BB0F8}" dt="2024-07-26T05:46:22.655" v="1331" actId="47"/>
        <pc:sldMkLst>
          <pc:docMk/>
          <pc:sldMk cId="3729454100" sldId="423"/>
        </pc:sldMkLst>
      </pc:sldChg>
      <pc:sldChg chg="del">
        <pc:chgData name="欣爽 张" userId="e3b58f871dc6a71a" providerId="LiveId" clId="{0E84534F-18C3-46A3-A4C7-018FF48BB0F8}" dt="2024-07-26T05:46:23.029" v="1333" actId="47"/>
        <pc:sldMkLst>
          <pc:docMk/>
          <pc:sldMk cId="1874090488" sldId="424"/>
        </pc:sldMkLst>
      </pc:sldChg>
      <pc:sldChg chg="addSp delSp modSp mod">
        <pc:chgData name="欣爽 张" userId="e3b58f871dc6a71a" providerId="LiveId" clId="{0E84534F-18C3-46A3-A4C7-018FF48BB0F8}" dt="2024-07-25T12:37:57.974" v="51" actId="1076"/>
        <pc:sldMkLst>
          <pc:docMk/>
          <pc:sldMk cId="2270026639" sldId="425"/>
        </pc:sldMkLst>
        <pc:spChg chg="mod">
          <ac:chgData name="欣爽 张" userId="e3b58f871dc6a71a" providerId="LiveId" clId="{0E84534F-18C3-46A3-A4C7-018FF48BB0F8}" dt="2024-07-25T12:33:46.493" v="38" actId="1076"/>
          <ac:spMkLst>
            <pc:docMk/>
            <pc:sldMk cId="2270026639" sldId="425"/>
            <ac:spMk id="3" creationId="{3F0B9A4C-3C12-236D-FB0B-FA76A10AE2DF}"/>
          </ac:spMkLst>
        </pc:spChg>
        <pc:spChg chg="add del">
          <ac:chgData name="欣爽 张" userId="e3b58f871dc6a71a" providerId="LiveId" clId="{0E84534F-18C3-46A3-A4C7-018FF48BB0F8}" dt="2024-07-25T12:36:42.632" v="44" actId="478"/>
          <ac:spMkLst>
            <pc:docMk/>
            <pc:sldMk cId="2270026639" sldId="425"/>
            <ac:spMk id="4" creationId="{BB73E590-4BC8-C54B-E2DE-22F214129E89}"/>
          </ac:spMkLst>
        </pc:spChg>
        <pc:spChg chg="mod">
          <ac:chgData name="欣爽 张" userId="e3b58f871dc6a71a" providerId="LiveId" clId="{0E84534F-18C3-46A3-A4C7-018FF48BB0F8}" dt="2024-07-25T12:34:40.940" v="42" actId="115"/>
          <ac:spMkLst>
            <pc:docMk/>
            <pc:sldMk cId="2270026639" sldId="425"/>
            <ac:spMk id="5" creationId="{A1EB6C63-12FC-971F-E87C-CEABDF2C0D61}"/>
          </ac:spMkLst>
        </pc:spChg>
        <pc:picChg chg="add mod">
          <ac:chgData name="欣爽 张" userId="e3b58f871dc6a71a" providerId="LiveId" clId="{0E84534F-18C3-46A3-A4C7-018FF48BB0F8}" dt="2024-07-25T12:37:57.974" v="51" actId="1076"/>
          <ac:picMkLst>
            <pc:docMk/>
            <pc:sldMk cId="2270026639" sldId="425"/>
            <ac:picMk id="1028" creationId="{78F71361-B920-1108-7489-68440DFCB2FA}"/>
          </ac:picMkLst>
        </pc:picChg>
      </pc:sldChg>
      <pc:sldChg chg="del">
        <pc:chgData name="欣爽 张" userId="e3b58f871dc6a71a" providerId="LiveId" clId="{0E84534F-18C3-46A3-A4C7-018FF48BB0F8}" dt="2024-07-26T05:39:11.051" v="1321" actId="47"/>
        <pc:sldMkLst>
          <pc:docMk/>
          <pc:sldMk cId="3784489656" sldId="426"/>
        </pc:sldMkLst>
      </pc:sldChg>
      <pc:sldChg chg="addSp delSp modSp mod ord">
        <pc:chgData name="欣爽 张" userId="e3b58f871dc6a71a" providerId="LiveId" clId="{0E84534F-18C3-46A3-A4C7-018FF48BB0F8}" dt="2024-07-26T05:39:55.132" v="1324" actId="20577"/>
        <pc:sldMkLst>
          <pc:docMk/>
          <pc:sldMk cId="3695831006" sldId="427"/>
        </pc:sldMkLst>
        <pc:spChg chg="mod">
          <ac:chgData name="欣爽 张" userId="e3b58f871dc6a71a" providerId="LiveId" clId="{0E84534F-18C3-46A3-A4C7-018FF48BB0F8}" dt="2024-07-25T12:51:01.518" v="57" actId="20577"/>
          <ac:spMkLst>
            <pc:docMk/>
            <pc:sldMk cId="3695831006" sldId="427"/>
            <ac:spMk id="2" creationId="{37A2D914-607B-33EC-071D-136A8F52AF3B}"/>
          </ac:spMkLst>
        </pc:spChg>
        <pc:spChg chg="del mod">
          <ac:chgData name="欣爽 张" userId="e3b58f871dc6a71a" providerId="LiveId" clId="{0E84534F-18C3-46A3-A4C7-018FF48BB0F8}" dt="2024-07-25T12:58:24.732" v="71" actId="478"/>
          <ac:spMkLst>
            <pc:docMk/>
            <pc:sldMk cId="3695831006" sldId="427"/>
            <ac:spMk id="4" creationId="{40001617-AF54-A07F-A4CB-B3106191A863}"/>
          </ac:spMkLst>
        </pc:spChg>
        <pc:spChg chg="mod">
          <ac:chgData name="欣爽 张" userId="e3b58f871dc6a71a" providerId="LiveId" clId="{0E84534F-18C3-46A3-A4C7-018FF48BB0F8}" dt="2024-07-26T05:39:45.960" v="1323" actId="1076"/>
          <ac:spMkLst>
            <pc:docMk/>
            <pc:sldMk cId="3695831006" sldId="427"/>
            <ac:spMk id="5" creationId="{21D42C24-5827-35A5-1688-57211A084104}"/>
          </ac:spMkLst>
        </pc:spChg>
        <pc:spChg chg="add mod">
          <ac:chgData name="欣爽 张" userId="e3b58f871dc6a71a" providerId="LiveId" clId="{0E84534F-18C3-46A3-A4C7-018FF48BB0F8}" dt="2024-07-26T05:39:28.085" v="1322" actId="113"/>
          <ac:spMkLst>
            <pc:docMk/>
            <pc:sldMk cId="3695831006" sldId="427"/>
            <ac:spMk id="6" creationId="{FB6D0B30-103C-B648-6F1F-5984AB591C88}"/>
          </ac:spMkLst>
        </pc:spChg>
        <pc:spChg chg="add del mod">
          <ac:chgData name="欣爽 张" userId="e3b58f871dc6a71a" providerId="LiveId" clId="{0E84534F-18C3-46A3-A4C7-018FF48BB0F8}" dt="2024-07-25T13:08:16.988" v="98" actId="478"/>
          <ac:spMkLst>
            <pc:docMk/>
            <pc:sldMk cId="3695831006" sldId="427"/>
            <ac:spMk id="9" creationId="{B4BDE770-3CF6-156E-E62D-DAE0000E3186}"/>
          </ac:spMkLst>
        </pc:spChg>
        <pc:spChg chg="add del mod">
          <ac:chgData name="欣爽 张" userId="e3b58f871dc6a71a" providerId="LiveId" clId="{0E84534F-18C3-46A3-A4C7-018FF48BB0F8}" dt="2024-07-25T13:23:09.579" v="150" actId="478"/>
          <ac:spMkLst>
            <pc:docMk/>
            <pc:sldMk cId="3695831006" sldId="427"/>
            <ac:spMk id="11" creationId="{1CB9B4FB-E8AF-9197-230E-E4E2CD77245E}"/>
          </ac:spMkLst>
        </pc:spChg>
        <pc:spChg chg="add mod">
          <ac:chgData name="欣爽 张" userId="e3b58f871dc6a71a" providerId="LiveId" clId="{0E84534F-18C3-46A3-A4C7-018FF48BB0F8}" dt="2024-07-26T05:39:55.132" v="1324" actId="20577"/>
          <ac:spMkLst>
            <pc:docMk/>
            <pc:sldMk cId="3695831006" sldId="427"/>
            <ac:spMk id="13" creationId="{AF48EA8A-4724-209A-71D8-6FB2BB2AB3C6}"/>
          </ac:spMkLst>
        </pc:spChg>
        <pc:picChg chg="del">
          <ac:chgData name="欣爽 张" userId="e3b58f871dc6a71a" providerId="LiveId" clId="{0E84534F-18C3-46A3-A4C7-018FF48BB0F8}" dt="2024-07-25T12:59:06.664" v="72" actId="21"/>
          <ac:picMkLst>
            <pc:docMk/>
            <pc:sldMk cId="3695831006" sldId="427"/>
            <ac:picMk id="7" creationId="{DB705C28-977D-CFFD-C701-E04E14C0898D}"/>
          </ac:picMkLst>
        </pc:picChg>
      </pc:sldChg>
      <pc:sldChg chg="addSp delSp modSp mod">
        <pc:chgData name="欣爽 张" userId="e3b58f871dc6a71a" providerId="LiveId" clId="{0E84534F-18C3-46A3-A4C7-018FF48BB0F8}" dt="2024-07-26T05:42:00.562" v="1327" actId="115"/>
        <pc:sldMkLst>
          <pc:docMk/>
          <pc:sldMk cId="246739673" sldId="428"/>
        </pc:sldMkLst>
        <pc:spChg chg="mod">
          <ac:chgData name="欣爽 张" userId="e3b58f871dc6a71a" providerId="LiveId" clId="{0E84534F-18C3-46A3-A4C7-018FF48BB0F8}" dt="2024-07-26T02:40:20.184" v="1035" actId="1036"/>
          <ac:spMkLst>
            <pc:docMk/>
            <pc:sldMk cId="246739673" sldId="428"/>
            <ac:spMk id="2" creationId="{76CC73FE-9BC8-EEF1-F685-787DC22C5218}"/>
          </ac:spMkLst>
        </pc:spChg>
        <pc:spChg chg="mod">
          <ac:chgData name="欣爽 张" userId="e3b58f871dc6a71a" providerId="LiveId" clId="{0E84534F-18C3-46A3-A4C7-018FF48BB0F8}" dt="2024-07-26T02:52:17.525" v="1137" actId="113"/>
          <ac:spMkLst>
            <pc:docMk/>
            <pc:sldMk cId="246739673" sldId="428"/>
            <ac:spMk id="4" creationId="{9F78ECEF-CAF2-C92A-3A15-1C9272241B24}"/>
          </ac:spMkLst>
        </pc:spChg>
        <pc:spChg chg="add mod">
          <ac:chgData name="欣爽 张" userId="e3b58f871dc6a71a" providerId="LiveId" clId="{0E84534F-18C3-46A3-A4C7-018FF48BB0F8}" dt="2024-07-26T02:53:49.640" v="1144" actId="1076"/>
          <ac:spMkLst>
            <pc:docMk/>
            <pc:sldMk cId="246739673" sldId="428"/>
            <ac:spMk id="5" creationId="{C36A9608-FF41-E747-1F70-CF2B1198634C}"/>
          </ac:spMkLst>
        </pc:spChg>
        <pc:spChg chg="del mod">
          <ac:chgData name="欣爽 张" userId="e3b58f871dc6a71a" providerId="LiveId" clId="{0E84534F-18C3-46A3-A4C7-018FF48BB0F8}" dt="2024-07-26T02:45:19.397" v="1051" actId="478"/>
          <ac:spMkLst>
            <pc:docMk/>
            <pc:sldMk cId="246739673" sldId="428"/>
            <ac:spMk id="6" creationId="{03DA4860-7484-AEB6-2DAE-0C0E91D78AE3}"/>
          </ac:spMkLst>
        </pc:spChg>
        <pc:spChg chg="add mod">
          <ac:chgData name="欣爽 张" userId="e3b58f871dc6a71a" providerId="LiveId" clId="{0E84534F-18C3-46A3-A4C7-018FF48BB0F8}" dt="2024-07-26T05:42:00.562" v="1327" actId="115"/>
          <ac:spMkLst>
            <pc:docMk/>
            <pc:sldMk cId="246739673" sldId="428"/>
            <ac:spMk id="8" creationId="{5B6D5CB1-A161-5FA4-9676-25EB30AF8A76}"/>
          </ac:spMkLst>
        </pc:spChg>
      </pc:sldChg>
      <pc:sldChg chg="addSp delSp modSp mod">
        <pc:chgData name="欣爽 张" userId="e3b58f871dc6a71a" providerId="LiveId" clId="{0E84534F-18C3-46A3-A4C7-018FF48BB0F8}" dt="2024-07-26T01:57:12.991" v="967" actId="1076"/>
        <pc:sldMkLst>
          <pc:docMk/>
          <pc:sldMk cId="3677582693" sldId="429"/>
        </pc:sldMkLst>
        <pc:spChg chg="mod">
          <ac:chgData name="欣爽 张" userId="e3b58f871dc6a71a" providerId="LiveId" clId="{0E84534F-18C3-46A3-A4C7-018FF48BB0F8}" dt="2024-07-26T01:56:53.486" v="963" actId="20577"/>
          <ac:spMkLst>
            <pc:docMk/>
            <pc:sldMk cId="3677582693" sldId="429"/>
            <ac:spMk id="2" creationId="{FCC09FE7-BB07-2296-390D-D2D8C69C3D49}"/>
          </ac:spMkLst>
        </pc:spChg>
        <pc:spChg chg="mod">
          <ac:chgData name="欣爽 张" userId="e3b58f871dc6a71a" providerId="LiveId" clId="{0E84534F-18C3-46A3-A4C7-018FF48BB0F8}" dt="2024-07-26T01:57:12.991" v="967" actId="1076"/>
          <ac:spMkLst>
            <pc:docMk/>
            <pc:sldMk cId="3677582693" sldId="429"/>
            <ac:spMk id="6" creationId="{FDBE1286-7788-9493-0A6F-3082D20B18EC}"/>
          </ac:spMkLst>
        </pc:spChg>
        <pc:spChg chg="del">
          <ac:chgData name="欣爽 张" userId="e3b58f871dc6a71a" providerId="LiveId" clId="{0E84534F-18C3-46A3-A4C7-018FF48BB0F8}" dt="2024-07-25T14:18:32.954" v="256" actId="478"/>
          <ac:spMkLst>
            <pc:docMk/>
            <pc:sldMk cId="3677582693" sldId="429"/>
            <ac:spMk id="7" creationId="{9364FB8D-7CF8-5D00-1C1F-B044E92C96EB}"/>
          </ac:spMkLst>
        </pc:spChg>
        <pc:spChg chg="del">
          <ac:chgData name="欣爽 张" userId="e3b58f871dc6a71a" providerId="LiveId" clId="{0E84534F-18C3-46A3-A4C7-018FF48BB0F8}" dt="2024-07-25T14:18:28.079" v="252" actId="478"/>
          <ac:spMkLst>
            <pc:docMk/>
            <pc:sldMk cId="3677582693" sldId="429"/>
            <ac:spMk id="9" creationId="{3FFC21E8-2C34-32B5-1C1B-A93650CD8C32}"/>
          </ac:spMkLst>
        </pc:spChg>
        <pc:spChg chg="mod">
          <ac:chgData name="欣爽 张" userId="e3b58f871dc6a71a" providerId="LiveId" clId="{0E84534F-18C3-46A3-A4C7-018FF48BB0F8}" dt="2024-07-25T14:21:37.679" v="304" actId="14100"/>
          <ac:spMkLst>
            <pc:docMk/>
            <pc:sldMk cId="3677582693" sldId="429"/>
            <ac:spMk id="15" creationId="{6BC8BACA-B39C-730C-8BA1-10B3B371B642}"/>
          </ac:spMkLst>
        </pc:spChg>
        <pc:spChg chg="del">
          <ac:chgData name="欣爽 张" userId="e3b58f871dc6a71a" providerId="LiveId" clId="{0E84534F-18C3-46A3-A4C7-018FF48BB0F8}" dt="2024-07-25T14:18:33.880" v="257" actId="478"/>
          <ac:spMkLst>
            <pc:docMk/>
            <pc:sldMk cId="3677582693" sldId="429"/>
            <ac:spMk id="55" creationId="{526CA27F-0211-EB9F-6778-F6874608157F}"/>
          </ac:spMkLst>
        </pc:spChg>
        <pc:picChg chg="add del mod">
          <ac:chgData name="欣爽 张" userId="e3b58f871dc6a71a" providerId="LiveId" clId="{0E84534F-18C3-46A3-A4C7-018FF48BB0F8}" dt="2024-07-25T14:20:34.958" v="302" actId="1076"/>
          <ac:picMkLst>
            <pc:docMk/>
            <pc:sldMk cId="3677582693" sldId="429"/>
            <ac:picMk id="4" creationId="{BCFF5B91-2BF7-4E85-2F04-7F4AB7DE095B}"/>
          </ac:picMkLst>
        </pc:picChg>
        <pc:cxnChg chg="add mod">
          <ac:chgData name="欣爽 张" userId="e3b58f871dc6a71a" providerId="LiveId" clId="{0E84534F-18C3-46A3-A4C7-018FF48BB0F8}" dt="2024-07-25T14:22:45.336" v="323" actId="14100"/>
          <ac:cxnSpMkLst>
            <pc:docMk/>
            <pc:sldMk cId="3677582693" sldId="429"/>
            <ac:cxnSpMk id="5" creationId="{20AB75BD-DACC-C4A1-8B59-4AB703DF9DC9}"/>
          </ac:cxnSpMkLst>
        </pc:cxnChg>
        <pc:cxnChg chg="add mod">
          <ac:chgData name="欣爽 张" userId="e3b58f871dc6a71a" providerId="LiveId" clId="{0E84534F-18C3-46A3-A4C7-018FF48BB0F8}" dt="2024-07-25T14:22:15.019" v="312" actId="1076"/>
          <ac:cxnSpMkLst>
            <pc:docMk/>
            <pc:sldMk cId="3677582693" sldId="429"/>
            <ac:cxnSpMk id="10" creationId="{CABBA98F-36E5-87F3-017A-B3FF806F662A}"/>
          </ac:cxnSpMkLst>
        </pc:cxnChg>
        <pc:cxnChg chg="add mod">
          <ac:chgData name="欣爽 张" userId="e3b58f871dc6a71a" providerId="LiveId" clId="{0E84534F-18C3-46A3-A4C7-018FF48BB0F8}" dt="2024-07-25T14:22:18.282" v="314" actId="1076"/>
          <ac:cxnSpMkLst>
            <pc:docMk/>
            <pc:sldMk cId="3677582693" sldId="429"/>
            <ac:cxnSpMk id="11" creationId="{8E74C795-69DE-DD3F-D3AA-EE5B2CC9EAC6}"/>
          </ac:cxnSpMkLst>
        </pc:cxnChg>
        <pc:cxnChg chg="add mod">
          <ac:chgData name="欣爽 张" userId="e3b58f871dc6a71a" providerId="LiveId" clId="{0E84534F-18C3-46A3-A4C7-018FF48BB0F8}" dt="2024-07-25T14:22:22.505" v="316" actId="1076"/>
          <ac:cxnSpMkLst>
            <pc:docMk/>
            <pc:sldMk cId="3677582693" sldId="429"/>
            <ac:cxnSpMk id="12" creationId="{A61C68F0-C874-DBAF-B7EE-75D0103E1A58}"/>
          </ac:cxnSpMkLst>
        </pc:cxnChg>
        <pc:cxnChg chg="add mod">
          <ac:chgData name="欣爽 张" userId="e3b58f871dc6a71a" providerId="LiveId" clId="{0E84534F-18C3-46A3-A4C7-018FF48BB0F8}" dt="2024-07-25T14:22:31.349" v="318" actId="1076"/>
          <ac:cxnSpMkLst>
            <pc:docMk/>
            <pc:sldMk cId="3677582693" sldId="429"/>
            <ac:cxnSpMk id="13" creationId="{B4734780-1746-C970-B0E3-089FA4C7BD1A}"/>
          </ac:cxnSpMkLst>
        </pc:cxnChg>
        <pc:cxnChg chg="add mod">
          <ac:chgData name="欣爽 张" userId="e3b58f871dc6a71a" providerId="LiveId" clId="{0E84534F-18C3-46A3-A4C7-018FF48BB0F8}" dt="2024-07-25T14:22:35.142" v="320" actId="1076"/>
          <ac:cxnSpMkLst>
            <pc:docMk/>
            <pc:sldMk cId="3677582693" sldId="429"/>
            <ac:cxnSpMk id="14" creationId="{132E373C-0BAB-2B3F-8574-A94A0E633D3F}"/>
          </ac:cxnSpMkLst>
        </pc:cxnChg>
        <pc:cxnChg chg="add mod">
          <ac:chgData name="欣爽 张" userId="e3b58f871dc6a71a" providerId="LiveId" clId="{0E84534F-18C3-46A3-A4C7-018FF48BB0F8}" dt="2024-07-25T14:22:40.742" v="322" actId="1076"/>
          <ac:cxnSpMkLst>
            <pc:docMk/>
            <pc:sldMk cId="3677582693" sldId="429"/>
            <ac:cxnSpMk id="16" creationId="{B590526C-DDBE-0B70-1BFC-354491F03FA6}"/>
          </ac:cxnSpMkLst>
        </pc:cxnChg>
        <pc:cxnChg chg="del mod">
          <ac:chgData name="欣爽 张" userId="e3b58f871dc6a71a" providerId="LiveId" clId="{0E84534F-18C3-46A3-A4C7-018FF48BB0F8}" dt="2024-07-25T14:18:27.341" v="251" actId="478"/>
          <ac:cxnSpMkLst>
            <pc:docMk/>
            <pc:sldMk cId="3677582693" sldId="429"/>
            <ac:cxnSpMk id="19" creationId="{A7080FEE-5C2A-93D4-6A32-8F18CF901923}"/>
          </ac:cxnSpMkLst>
        </pc:cxnChg>
      </pc:sldChg>
      <pc:sldChg chg="addSp delSp modSp mod">
        <pc:chgData name="欣爽 张" userId="e3b58f871dc6a71a" providerId="LiveId" clId="{0E84534F-18C3-46A3-A4C7-018FF48BB0F8}" dt="2024-07-26T02:15:27.367" v="989" actId="20577"/>
        <pc:sldMkLst>
          <pc:docMk/>
          <pc:sldMk cId="3170673422" sldId="430"/>
        </pc:sldMkLst>
        <pc:spChg chg="mod">
          <ac:chgData name="欣爽 张" userId="e3b58f871dc6a71a" providerId="LiveId" clId="{0E84534F-18C3-46A3-A4C7-018FF48BB0F8}" dt="2024-07-26T02:15:27.367" v="989" actId="20577"/>
          <ac:spMkLst>
            <pc:docMk/>
            <pc:sldMk cId="3170673422" sldId="430"/>
            <ac:spMk id="2" creationId="{9CBFCF06-691F-C699-8489-7516FE080A4E}"/>
          </ac:spMkLst>
        </pc:spChg>
        <pc:spChg chg="add mod">
          <ac:chgData name="欣爽 张" userId="e3b58f871dc6a71a" providerId="LiveId" clId="{0E84534F-18C3-46A3-A4C7-018FF48BB0F8}" dt="2024-07-25T14:43:15.540" v="415" actId="404"/>
          <ac:spMkLst>
            <pc:docMk/>
            <pc:sldMk cId="3170673422" sldId="430"/>
            <ac:spMk id="4" creationId="{5E723F27-84E9-7478-6C61-74A081509205}"/>
          </ac:spMkLst>
        </pc:spChg>
        <pc:spChg chg="add del mod">
          <ac:chgData name="欣爽 张" userId="e3b58f871dc6a71a" providerId="LiveId" clId="{0E84534F-18C3-46A3-A4C7-018FF48BB0F8}" dt="2024-07-25T15:14:19.639" v="627" actId="478"/>
          <ac:spMkLst>
            <pc:docMk/>
            <pc:sldMk cId="3170673422" sldId="430"/>
            <ac:spMk id="6" creationId="{E28F7CB6-AEDF-8F1A-FAD1-00161C4B51F9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7" creationId="{37FB5FE7-5B1B-FE6D-EEB2-E88C6BBF53ED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9" creationId="{66C91844-235A-93B4-8786-7D53B6DB415A}"/>
          </ac:spMkLst>
        </pc:spChg>
        <pc:spChg chg="add del mod">
          <ac:chgData name="欣爽 张" userId="e3b58f871dc6a71a" providerId="LiveId" clId="{0E84534F-18C3-46A3-A4C7-018FF48BB0F8}" dt="2024-07-25T14:49:15.747" v="445"/>
          <ac:spMkLst>
            <pc:docMk/>
            <pc:sldMk cId="3170673422" sldId="430"/>
            <ac:spMk id="11" creationId="{49EC31CB-85EF-0CBA-18D4-1BD1CB8595AB}"/>
          </ac:spMkLst>
        </pc:spChg>
        <pc:spChg chg="add mod">
          <ac:chgData name="欣爽 张" userId="e3b58f871dc6a71a" providerId="LiveId" clId="{0E84534F-18C3-46A3-A4C7-018FF48BB0F8}" dt="2024-07-25T14:48:50.080" v="436"/>
          <ac:spMkLst>
            <pc:docMk/>
            <pc:sldMk cId="3170673422" sldId="430"/>
            <ac:spMk id="12" creationId="{4C18F456-3974-86CB-E185-7FCF7600337E}"/>
          </ac:spMkLst>
        </pc:spChg>
        <pc:spChg chg="add del mod">
          <ac:chgData name="欣爽 张" userId="e3b58f871dc6a71a" providerId="LiveId" clId="{0E84534F-18C3-46A3-A4C7-018FF48BB0F8}" dt="2024-07-25T15:01:27.534" v="495" actId="478"/>
          <ac:spMkLst>
            <pc:docMk/>
            <pc:sldMk cId="3170673422" sldId="430"/>
            <ac:spMk id="13" creationId="{70578901-AA6D-8510-81A0-AD60BD6EF293}"/>
          </ac:spMkLst>
        </pc:spChg>
        <pc:spChg chg="add mod">
          <ac:chgData name="欣爽 张" userId="e3b58f871dc6a71a" providerId="LiveId" clId="{0E84534F-18C3-46A3-A4C7-018FF48BB0F8}" dt="2024-07-26T01:17:50.133" v="653" actId="114"/>
          <ac:spMkLst>
            <pc:docMk/>
            <pc:sldMk cId="3170673422" sldId="430"/>
            <ac:spMk id="15" creationId="{00304D99-8E9A-501D-C76B-525EF57C61D2}"/>
          </ac:spMkLst>
        </pc:spChg>
        <pc:spChg chg="add mod">
          <ac:chgData name="欣爽 张" userId="e3b58f871dc6a71a" providerId="LiveId" clId="{0E84534F-18C3-46A3-A4C7-018FF48BB0F8}" dt="2024-07-26T01:17:53.417" v="654" actId="114"/>
          <ac:spMkLst>
            <pc:docMk/>
            <pc:sldMk cId="3170673422" sldId="430"/>
            <ac:spMk id="17" creationId="{86A34F29-7832-1F2F-C735-380A98A77763}"/>
          </ac:spMkLst>
        </pc:spChg>
        <pc:spChg chg="add mod">
          <ac:chgData name="欣爽 张" userId="e3b58f871dc6a71a" providerId="LiveId" clId="{0E84534F-18C3-46A3-A4C7-018FF48BB0F8}" dt="2024-07-26T01:17:56.991" v="655" actId="114"/>
          <ac:spMkLst>
            <pc:docMk/>
            <pc:sldMk cId="3170673422" sldId="430"/>
            <ac:spMk id="19" creationId="{FF42547B-754A-30DE-FF71-3E887B89693E}"/>
          </ac:spMkLst>
        </pc:spChg>
        <pc:spChg chg="add mod">
          <ac:chgData name="欣爽 张" userId="e3b58f871dc6a71a" providerId="LiveId" clId="{0E84534F-18C3-46A3-A4C7-018FF48BB0F8}" dt="2024-07-26T01:17:46.255" v="652" actId="114"/>
          <ac:spMkLst>
            <pc:docMk/>
            <pc:sldMk cId="3170673422" sldId="430"/>
            <ac:spMk id="21" creationId="{B5D63590-AFFF-04CE-150B-48BDAA7652AF}"/>
          </ac:spMkLst>
        </pc:spChg>
        <pc:spChg chg="add mod or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22" creationId="{37A613E4-03C4-D4B3-6B34-C05922C396A6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23" creationId="{345E0947-44B3-9FB0-5EC2-76CBD1DF22CA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24" creationId="{06DCA89B-E7C2-E63E-EE5D-991CF0C4D026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26" creationId="{97AC3E6E-1445-78D9-B2B3-EB215428EC5A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27" creationId="{57A0EC69-235F-184C-2853-3658252D80F6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28" creationId="{8890DD5C-5820-009D-DA08-745A29B40749}"/>
          </ac:spMkLst>
        </pc:spChg>
        <pc:spChg chg="add mod or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29" creationId="{A263E621-5CDD-BB1E-B5FF-D3AA6CD9C2CA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30" creationId="{D3F5E7CA-EA3D-846E-244E-E9D3FA53573C}"/>
          </ac:spMkLst>
        </pc:spChg>
        <pc:spChg chg="add mod">
          <ac:chgData name="欣爽 张" userId="e3b58f871dc6a71a" providerId="LiveId" clId="{0E84534F-18C3-46A3-A4C7-018FF48BB0F8}" dt="2024-07-26T01:33:10.956" v="764" actId="1076"/>
          <ac:spMkLst>
            <pc:docMk/>
            <pc:sldMk cId="3170673422" sldId="430"/>
            <ac:spMk id="31" creationId="{392F6F17-9721-B4A6-F182-8992117C8242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32" creationId="{D8F01184-8B78-DA4D-AA70-F381E93BE6A2}"/>
          </ac:spMkLst>
        </pc:spChg>
        <pc:spChg chg="add mo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33" creationId="{D8E221BF-E02E-B45B-5B12-4514ABBE5A6D}"/>
          </ac:spMkLst>
        </pc:spChg>
        <pc:spChg chg="add mod">
          <ac:chgData name="欣爽 张" userId="e3b58f871dc6a71a" providerId="LiveId" clId="{0E84534F-18C3-46A3-A4C7-018FF48BB0F8}" dt="2024-07-25T15:16:58.503" v="650" actId="1076"/>
          <ac:spMkLst>
            <pc:docMk/>
            <pc:sldMk cId="3170673422" sldId="430"/>
            <ac:spMk id="35" creationId="{D81F3D96-0759-6A2B-3719-DB869678ADA2}"/>
          </ac:spMkLst>
        </pc:spChg>
        <pc:spChg chg="add mod ord">
          <ac:chgData name="欣爽 张" userId="e3b58f871dc6a71a" providerId="LiveId" clId="{0E84534F-18C3-46A3-A4C7-018FF48BB0F8}" dt="2024-07-25T15:17:04.540" v="651" actId="1076"/>
          <ac:spMkLst>
            <pc:docMk/>
            <pc:sldMk cId="3170673422" sldId="430"/>
            <ac:spMk id="36" creationId="{DEF47ACF-34D5-309E-C446-C65ABCBD7856}"/>
          </ac:spMkLst>
        </pc:spChg>
      </pc:sldChg>
      <pc:sldChg chg="addSp modSp new mod">
        <pc:chgData name="欣爽 张" userId="e3b58f871dc6a71a" providerId="LiveId" clId="{0E84534F-18C3-46A3-A4C7-018FF48BB0F8}" dt="2024-07-25T13:51:40.833" v="246" actId="1076"/>
        <pc:sldMkLst>
          <pc:docMk/>
          <pc:sldMk cId="1156984354" sldId="431"/>
        </pc:sldMkLst>
        <pc:spChg chg="mod">
          <ac:chgData name="欣爽 张" userId="e3b58f871dc6a71a" providerId="LiveId" clId="{0E84534F-18C3-46A3-A4C7-018FF48BB0F8}" dt="2024-07-25T13:31:47.663" v="204" actId="20577"/>
          <ac:spMkLst>
            <pc:docMk/>
            <pc:sldMk cId="1156984354" sldId="431"/>
            <ac:spMk id="2" creationId="{FD90CAC5-E535-327D-7D86-E8FC82656481}"/>
          </ac:spMkLst>
        </pc:spChg>
        <pc:spChg chg="add mod">
          <ac:chgData name="欣爽 张" userId="e3b58f871dc6a71a" providerId="LiveId" clId="{0E84534F-18C3-46A3-A4C7-018FF48BB0F8}" dt="2024-07-25T13:30:54.872" v="198" actId="20577"/>
          <ac:spMkLst>
            <pc:docMk/>
            <pc:sldMk cId="1156984354" sldId="431"/>
            <ac:spMk id="4" creationId="{91DAD197-3314-BF20-9DCD-2703C8BBFAF3}"/>
          </ac:spMkLst>
        </pc:spChg>
        <pc:spChg chg="add mod">
          <ac:chgData name="欣爽 张" userId="e3b58f871dc6a71a" providerId="LiveId" clId="{0E84534F-18C3-46A3-A4C7-018FF48BB0F8}" dt="2024-07-25T13:50:52.817" v="244" actId="1076"/>
          <ac:spMkLst>
            <pc:docMk/>
            <pc:sldMk cId="1156984354" sldId="431"/>
            <ac:spMk id="6" creationId="{9C967121-17EB-1C95-2EFA-E1324C83C8C0}"/>
          </ac:spMkLst>
        </pc:spChg>
        <pc:picChg chg="add mod">
          <ac:chgData name="欣爽 张" userId="e3b58f871dc6a71a" providerId="LiveId" clId="{0E84534F-18C3-46A3-A4C7-018FF48BB0F8}" dt="2024-07-25T13:51:40.833" v="246" actId="1076"/>
          <ac:picMkLst>
            <pc:docMk/>
            <pc:sldMk cId="1156984354" sldId="431"/>
            <ac:picMk id="7" creationId="{DB705C28-977D-CFFD-C701-E04E14C0898D}"/>
          </ac:picMkLst>
        </pc:picChg>
      </pc:sldChg>
      <pc:sldChg chg="addSp modSp new mod">
        <pc:chgData name="欣爽 张" userId="e3b58f871dc6a71a" providerId="LiveId" clId="{0E84534F-18C3-46A3-A4C7-018FF48BB0F8}" dt="2024-07-26T05:45:53.243" v="1329" actId="313"/>
        <pc:sldMkLst>
          <pc:docMk/>
          <pc:sldMk cId="3227651765" sldId="432"/>
        </pc:sldMkLst>
        <pc:spChg chg="mod">
          <ac:chgData name="欣爽 张" userId="e3b58f871dc6a71a" providerId="LiveId" clId="{0E84534F-18C3-46A3-A4C7-018FF48BB0F8}" dt="2024-07-26T01:22:09.288" v="657"/>
          <ac:spMkLst>
            <pc:docMk/>
            <pc:sldMk cId="3227651765" sldId="432"/>
            <ac:spMk id="2" creationId="{E3B618E3-ED19-886B-E7D7-FC2C18A7763A}"/>
          </ac:spMkLst>
        </pc:spChg>
        <pc:spChg chg="add mod">
          <ac:chgData name="欣爽 张" userId="e3b58f871dc6a71a" providerId="LiveId" clId="{0E84534F-18C3-46A3-A4C7-018FF48BB0F8}" dt="2024-07-26T01:53:39.276" v="906" actId="113"/>
          <ac:spMkLst>
            <pc:docMk/>
            <pc:sldMk cId="3227651765" sldId="432"/>
            <ac:spMk id="4" creationId="{01CAA05B-9F66-D6D1-7D9B-CAD6286A1418}"/>
          </ac:spMkLst>
        </pc:spChg>
        <pc:spChg chg="add mod">
          <ac:chgData name="欣爽 张" userId="e3b58f871dc6a71a" providerId="LiveId" clId="{0E84534F-18C3-46A3-A4C7-018FF48BB0F8}" dt="2024-07-26T01:55:45.117" v="942" actId="1076"/>
          <ac:spMkLst>
            <pc:docMk/>
            <pc:sldMk cId="3227651765" sldId="432"/>
            <ac:spMk id="5" creationId="{47EB615E-5A63-DD8B-F67D-6C926DBDE2B7}"/>
          </ac:spMkLst>
        </pc:spChg>
        <pc:spChg chg="add mod">
          <ac:chgData name="欣爽 张" userId="e3b58f871dc6a71a" providerId="LiveId" clId="{0E84534F-18C3-46A3-A4C7-018FF48BB0F8}" dt="2024-07-26T05:45:53.243" v="1329" actId="313"/>
          <ac:spMkLst>
            <pc:docMk/>
            <pc:sldMk cId="3227651765" sldId="432"/>
            <ac:spMk id="7" creationId="{AD752E80-C813-5A80-3883-C057CAD48BCB}"/>
          </ac:spMkLst>
        </pc:spChg>
      </pc:sldChg>
      <pc:sldChg chg="addSp modSp new add del mod">
        <pc:chgData name="欣爽 张" userId="e3b58f871dc6a71a" providerId="LiveId" clId="{0E84534F-18C3-46A3-A4C7-018FF48BB0F8}" dt="2024-07-26T05:46:29.054" v="1353" actId="47"/>
        <pc:sldMkLst>
          <pc:docMk/>
          <pc:sldMk cId="667259381" sldId="433"/>
        </pc:sldMkLst>
        <pc:spChg chg="mod">
          <ac:chgData name="欣爽 张" userId="e3b58f871dc6a71a" providerId="LiveId" clId="{0E84534F-18C3-46A3-A4C7-018FF48BB0F8}" dt="2024-07-26T01:58:46.068" v="977" actId="20577"/>
          <ac:spMkLst>
            <pc:docMk/>
            <pc:sldMk cId="667259381" sldId="433"/>
            <ac:spMk id="2" creationId="{B502FB84-989B-1A5B-9141-620455D64DBF}"/>
          </ac:spMkLst>
        </pc:spChg>
        <pc:spChg chg="add mod">
          <ac:chgData name="欣爽 张" userId="e3b58f871dc6a71a" providerId="LiveId" clId="{0E84534F-18C3-46A3-A4C7-018FF48BB0F8}" dt="2024-07-26T02:15:50.770" v="998" actId="1076"/>
          <ac:spMkLst>
            <pc:docMk/>
            <pc:sldMk cId="667259381" sldId="433"/>
            <ac:spMk id="4" creationId="{44D306FE-89DD-AF61-067D-B46507F5DF7F}"/>
          </ac:spMkLst>
        </pc:spChg>
        <pc:spChg chg="add mod">
          <ac:chgData name="欣爽 张" userId="e3b58f871dc6a71a" providerId="LiveId" clId="{0E84534F-18C3-46A3-A4C7-018FF48BB0F8}" dt="2024-07-26T05:46:18.912" v="1330" actId="1076"/>
          <ac:spMkLst>
            <pc:docMk/>
            <pc:sldMk cId="667259381" sldId="433"/>
            <ac:spMk id="5" creationId="{3AD877FE-A10F-0849-15A9-24BEE40F40FA}"/>
          </ac:spMkLst>
        </pc:spChg>
      </pc:sldChg>
      <pc:sldChg chg="addSp delSp modSp new add del mod">
        <pc:chgData name="欣爽 张" userId="e3b58f871dc6a71a" providerId="LiveId" clId="{0E84534F-18C3-46A3-A4C7-018FF48BB0F8}" dt="2024-07-26T05:46:29.915" v="1354" actId="47"/>
        <pc:sldMkLst>
          <pc:docMk/>
          <pc:sldMk cId="4254891034" sldId="434"/>
        </pc:sldMkLst>
        <pc:spChg chg="mod">
          <ac:chgData name="欣爽 张" userId="e3b58f871dc6a71a" providerId="LiveId" clId="{0E84534F-18C3-46A3-A4C7-018FF48BB0F8}" dt="2024-07-26T02:55:04.080" v="1167" actId="20577"/>
          <ac:spMkLst>
            <pc:docMk/>
            <pc:sldMk cId="4254891034" sldId="434"/>
            <ac:spMk id="2" creationId="{31AA2353-CDCD-ECFB-CC8B-BD274C6E0D13}"/>
          </ac:spMkLst>
        </pc:spChg>
        <pc:spChg chg="add del mod">
          <ac:chgData name="欣爽 张" userId="e3b58f871dc6a71a" providerId="LiveId" clId="{0E84534F-18C3-46A3-A4C7-018FF48BB0F8}" dt="2024-07-26T02:58:54.615" v="1195" actId="478"/>
          <ac:spMkLst>
            <pc:docMk/>
            <pc:sldMk cId="4254891034" sldId="434"/>
            <ac:spMk id="4" creationId="{422C157E-3207-090F-4AF3-357FE4A2BB7E}"/>
          </ac:spMkLst>
        </pc:spChg>
        <pc:spChg chg="add mod">
          <ac:chgData name="欣爽 张" userId="e3b58f871dc6a71a" providerId="LiveId" clId="{0E84534F-18C3-46A3-A4C7-018FF48BB0F8}" dt="2024-07-26T03:08:58.553" v="1279" actId="1076"/>
          <ac:spMkLst>
            <pc:docMk/>
            <pc:sldMk cId="4254891034" sldId="434"/>
            <ac:spMk id="8" creationId="{0F3001CB-C2CA-DE3C-03DD-F8A765B49B4E}"/>
          </ac:spMkLst>
        </pc:spChg>
        <pc:spChg chg="add del mod">
          <ac:chgData name="欣爽 张" userId="e3b58f871dc6a71a" providerId="LiveId" clId="{0E84534F-18C3-46A3-A4C7-018FF48BB0F8}" dt="2024-07-26T03:02:27.671" v="1218"/>
          <ac:spMkLst>
            <pc:docMk/>
            <pc:sldMk cId="4254891034" sldId="434"/>
            <ac:spMk id="9" creationId="{1540FE1F-66F6-1F56-3D3E-AD0E883F5ED3}"/>
          </ac:spMkLst>
        </pc:spChg>
        <pc:spChg chg="add mod">
          <ac:chgData name="欣爽 张" userId="e3b58f871dc6a71a" providerId="LiveId" clId="{0E84534F-18C3-46A3-A4C7-018FF48BB0F8}" dt="2024-07-26T03:10:56.348" v="1319" actId="20577"/>
          <ac:spMkLst>
            <pc:docMk/>
            <pc:sldMk cId="4254891034" sldId="434"/>
            <ac:spMk id="11" creationId="{D1618244-9EB5-0247-0647-66AD4361D26E}"/>
          </ac:spMkLst>
        </pc:spChg>
        <pc:picChg chg="add mod">
          <ac:chgData name="欣爽 张" userId="e3b58f871dc6a71a" providerId="LiveId" clId="{0E84534F-18C3-46A3-A4C7-018FF48BB0F8}" dt="2024-07-26T02:59:39.487" v="1209" actId="1076"/>
          <ac:picMkLst>
            <pc:docMk/>
            <pc:sldMk cId="4254891034" sldId="434"/>
            <ac:picMk id="6" creationId="{AAB2372D-09AA-F907-5719-813AA9A87D2B}"/>
          </ac:picMkLst>
        </pc:picChg>
      </pc:sldChg>
      <pc:sldMasterChg chg="addSp delSp mod delSldLayout modSldLayout">
        <pc:chgData name="欣爽 张" userId="e3b58f871dc6a71a" providerId="LiveId" clId="{0E84534F-18C3-46A3-A4C7-018FF48BB0F8}" dt="2024-07-26T05:46:27.150" v="1349" actId="47"/>
        <pc:sldMasterMkLst>
          <pc:docMk/>
          <pc:sldMasterMk cId="125641636" sldId="2147483661"/>
        </pc:sldMasterMkLst>
        <pc:spChg chg="add del">
          <ac:chgData name="欣爽 张" userId="e3b58f871dc6a71a" providerId="LiveId" clId="{0E84534F-18C3-46A3-A4C7-018FF48BB0F8}" dt="2024-07-25T12:29:36.614" v="20" actId="22"/>
          <ac:spMkLst>
            <pc:docMk/>
            <pc:sldMasterMk cId="125641636" sldId="2147483661"/>
            <ac:spMk id="5" creationId="{9A809EF8-C34B-7E81-1356-FF4A994C883F}"/>
          </ac:spMkLst>
        </pc:spChg>
        <pc:sldLayoutChg chg="addSp modSp mod">
          <pc:chgData name="欣爽 张" userId="e3b58f871dc6a71a" providerId="LiveId" clId="{0E84534F-18C3-46A3-A4C7-018FF48BB0F8}" dt="2024-07-25T12:30:28.309" v="24" actId="1076"/>
          <pc:sldLayoutMkLst>
            <pc:docMk/>
            <pc:sldMasterMk cId="125641636" sldId="2147483661"/>
            <pc:sldLayoutMk cId="97111487" sldId="2147483663"/>
          </pc:sldLayoutMkLst>
          <pc:spChg chg="add mod">
            <ac:chgData name="欣爽 张" userId="e3b58f871dc6a71a" providerId="LiveId" clId="{0E84534F-18C3-46A3-A4C7-018FF48BB0F8}" dt="2024-07-25T12:30:28.309" v="24" actId="1076"/>
            <ac:spMkLst>
              <pc:docMk/>
              <pc:sldMasterMk cId="125641636" sldId="2147483661"/>
              <pc:sldLayoutMk cId="97111487" sldId="2147483663"/>
              <ac:spMk id="3" creationId="{31D55D37-A577-4839-186F-9CEBE82EB98D}"/>
            </ac:spMkLst>
          </pc:spChg>
        </pc:sldLayoutChg>
        <pc:sldLayoutChg chg="del">
          <pc:chgData name="欣爽 张" userId="e3b58f871dc6a71a" providerId="LiveId" clId="{0E84534F-18C3-46A3-A4C7-018FF48BB0F8}" dt="2024-07-26T05:46:27.150" v="1349" actId="47"/>
          <pc:sldLayoutMkLst>
            <pc:docMk/>
            <pc:sldMasterMk cId="125641636" sldId="2147483661"/>
            <pc:sldLayoutMk cId="2766403375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388C336-F7C3-27CB-F2BE-A5151FCFE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56993A-DFF8-AB40-4AF2-83EFA44AA0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74152-70C0-45A1-BD18-3D51FDA212BC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DD3D5A-2517-4BD5-91D2-1F0CC1627A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ACD631-9606-A272-B17E-64E322EE5E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A68F0-BAC2-4DA5-910C-DB0BA853F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290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BF2D5-E914-4B55-A0CA-63205DB0813B}" type="datetimeFigureOut">
              <a:rPr lang="zh-CN" altLang="en-US" smtClean="0"/>
              <a:t>2024/7/25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058F1-B539-4317-BEEC-C644D140C9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58F1-B539-4317-BEEC-C644D140C9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1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58F1-B539-4317-BEEC-C644D140C9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9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8991" y="108873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Lato" panose="020F0502020204030203" pitchFamily="34" charset="0"/>
                <a:ea typeface="+mn-ea"/>
                <a:cs typeface="Lato" panose="020F0502020204030203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4931CF-31D2-4847-BCEF-D27588C423F1}"/>
              </a:ext>
            </a:extLst>
          </p:cNvPr>
          <p:cNvGrpSpPr/>
          <p:nvPr userDrawn="1"/>
        </p:nvGrpSpPr>
        <p:grpSpPr>
          <a:xfrm>
            <a:off x="183830" y="184336"/>
            <a:ext cx="706273" cy="1149159"/>
            <a:chOff x="6322762" y="100290"/>
            <a:chExt cx="1080000" cy="1760164"/>
          </a:xfrm>
        </p:grpSpPr>
        <p:pic>
          <p:nvPicPr>
            <p:cNvPr id="8" name="Picture 2" descr="“南京大学 logo”的图片搜索结果">
              <a:extLst>
                <a:ext uri="{FF2B5EF4-FFF2-40B4-BE49-F238E27FC236}">
                  <a16:creationId xmlns:a16="http://schemas.microsoft.com/office/drawing/2014/main" id="{28E30A32-F7BE-714C-9D37-01B6A7B124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DC96C5D-F2DE-304A-AF96-1C4D6F338B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336C637-520C-ED48-8364-5A6C3EC6D036}"/>
              </a:ext>
            </a:extLst>
          </p:cNvPr>
          <p:cNvGrpSpPr/>
          <p:nvPr userDrawn="1"/>
        </p:nvGrpSpPr>
        <p:grpSpPr>
          <a:xfrm>
            <a:off x="-13866" y="4766176"/>
            <a:ext cx="12216751" cy="2115049"/>
            <a:chOff x="-10400" y="3574631"/>
            <a:chExt cx="9162563" cy="158628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5E9A0C9-707E-664E-B09D-C82CE9349B41}"/>
                </a:ext>
              </a:extLst>
            </p:cNvPr>
            <p:cNvGrpSpPr/>
            <p:nvPr userDrawn="1"/>
          </p:nvGrpSpPr>
          <p:grpSpPr>
            <a:xfrm>
              <a:off x="-10400" y="3574631"/>
              <a:ext cx="9162563" cy="1586287"/>
              <a:chOff x="-10400" y="3574631"/>
              <a:chExt cx="9162563" cy="1586287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22CB6BF-43CA-1443-A33C-A4DA58D0D57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556940" y="3574631"/>
                <a:ext cx="8030120" cy="157876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1A5584B-C7CC-764B-ABA4-34F074C746D5}"/>
                  </a:ext>
                </a:extLst>
              </p:cNvPr>
              <p:cNvSpPr/>
              <p:nvPr userDrawn="1"/>
            </p:nvSpPr>
            <p:spPr>
              <a:xfrm>
                <a:off x="-10400" y="3622764"/>
                <a:ext cx="647348" cy="1520736"/>
              </a:xfrm>
              <a:prstGeom prst="rect">
                <a:avLst/>
              </a:prstGeom>
              <a:solidFill>
                <a:srgbClr val="A4A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9A4BE-A5F9-9244-8773-6DCC3CFD7651}"/>
                  </a:ext>
                </a:extLst>
              </p:cNvPr>
              <p:cNvSpPr/>
              <p:nvPr userDrawn="1"/>
            </p:nvSpPr>
            <p:spPr>
              <a:xfrm>
                <a:off x="8504815" y="4809883"/>
                <a:ext cx="647348" cy="343517"/>
              </a:xfrm>
              <a:prstGeom prst="rect">
                <a:avLst/>
              </a:prstGeom>
              <a:solidFill>
                <a:srgbClr val="767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95FFDB-F51D-F846-B278-8D2613E70277}"/>
                  </a:ext>
                </a:extLst>
              </p:cNvPr>
              <p:cNvSpPr/>
              <p:nvPr userDrawn="1"/>
            </p:nvSpPr>
            <p:spPr>
              <a:xfrm>
                <a:off x="-10400" y="4723716"/>
                <a:ext cx="674700" cy="437202"/>
              </a:xfrm>
              <a:prstGeom prst="rect">
                <a:avLst/>
              </a:prstGeom>
              <a:solidFill>
                <a:srgbClr val="5F5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E629875-84D0-474E-AD0C-5F801D9ECD6C}"/>
                </a:ext>
              </a:extLst>
            </p:cNvPr>
            <p:cNvSpPr/>
            <p:nvPr userDrawn="1"/>
          </p:nvSpPr>
          <p:spPr>
            <a:xfrm>
              <a:off x="8499537" y="4462250"/>
              <a:ext cx="647348" cy="34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/>
            </a:p>
          </p:txBody>
        </p:sp>
      </p:grpSp>
      <p:pic>
        <p:nvPicPr>
          <p:cNvPr id="2052" name="Picture 4" descr="Ke Xue @ LAMDA">
            <a:extLst>
              <a:ext uri="{FF2B5EF4-FFF2-40B4-BE49-F238E27FC236}">
                <a16:creationId xmlns:a16="http://schemas.microsoft.com/office/drawing/2014/main" id="{3E774D97-7301-B32C-3A43-0ECE09C8CC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755" y="136524"/>
            <a:ext cx="1719317" cy="74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B1878D47-4346-2A99-FB8A-64E7A62E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1991" y="37909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0"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7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2D191-100F-FD64-C6C0-F63F5CC3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9" y="179387"/>
            <a:ext cx="10515600" cy="91722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5F538-4BE8-F8F1-93C3-BEAE9F31350B}"/>
              </a:ext>
            </a:extLst>
          </p:cNvPr>
          <p:cNvSpPr/>
          <p:nvPr userDrawn="1"/>
        </p:nvSpPr>
        <p:spPr>
          <a:xfrm flipV="1">
            <a:off x="404037" y="1096616"/>
            <a:ext cx="7464056" cy="55658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0795177-96C1-8AB8-DE9B-247B07507316}"/>
              </a:ext>
            </a:extLst>
          </p:cNvPr>
          <p:cNvSpPr/>
          <p:nvPr userDrawn="1"/>
        </p:nvSpPr>
        <p:spPr>
          <a:xfrm flipV="1">
            <a:off x="5964865" y="1096616"/>
            <a:ext cx="5823098" cy="55658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D55D37-A577-4839-186F-9CEBE82EB98D}"/>
              </a:ext>
            </a:extLst>
          </p:cNvPr>
          <p:cNvSpPr txBox="1"/>
          <p:nvPr userDrawn="1"/>
        </p:nvSpPr>
        <p:spPr>
          <a:xfrm>
            <a:off x="7643607" y="6442035"/>
            <a:ext cx="4548393" cy="379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solidFill>
                  <a:schemeClr val="bg1"/>
                </a:solidFill>
              </a:rPr>
              <a:t>Named Entity Recognition without Gazetteers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1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ABE41-80DF-FAE7-D408-454BDEA1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02560"/>
            <a:ext cx="9143999" cy="1899478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53A599-F2E2-9675-00C1-AA7052A97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25321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7897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DF46F2-B7DF-7C41-0B53-9C188CBFC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58028A-4133-4688-BEB2-2049C2212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3AB5EA-8193-AB64-A4B3-66D79C7CB72F}"/>
              </a:ext>
            </a:extLst>
          </p:cNvPr>
          <p:cNvSpPr/>
          <p:nvPr userDrawn="1"/>
        </p:nvSpPr>
        <p:spPr>
          <a:xfrm>
            <a:off x="0" y="6450496"/>
            <a:ext cx="12192000" cy="407504"/>
          </a:xfrm>
          <a:prstGeom prst="rect">
            <a:avLst/>
          </a:prstGeom>
          <a:solidFill>
            <a:srgbClr val="5F06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2F8CC-1DA8-B7B0-90FA-367B3D2BBF05}"/>
              </a:ext>
            </a:extLst>
          </p:cNvPr>
          <p:cNvSpPr txBox="1"/>
          <p:nvPr userDrawn="1"/>
        </p:nvSpPr>
        <p:spPr>
          <a:xfrm>
            <a:off x="69573" y="6462123"/>
            <a:ext cx="121224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fld id="{07222A9A-9CB0-49DE-8BD2-58FB26522427}" type="slidenum">
              <a:rPr lang="en-US" altLang="zh-CN" sz="1800" b="0" baseline="0" smtClean="0">
                <a:solidFill>
                  <a:schemeClr val="bg1"/>
                </a:solidFill>
                <a:latin typeface="MS Reference Sans Serif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90D0ECE-33CD-7C65-98CD-5BF6FD437613}"/>
              </a:ext>
            </a:extLst>
          </p:cNvPr>
          <p:cNvSpPr/>
          <p:nvPr userDrawn="1"/>
        </p:nvSpPr>
        <p:spPr>
          <a:xfrm>
            <a:off x="0" y="6374958"/>
            <a:ext cx="12192000" cy="55658"/>
          </a:xfrm>
          <a:prstGeom prst="rect">
            <a:avLst/>
          </a:prstGeom>
          <a:solidFill>
            <a:srgbClr val="C69A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4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9E54F-E74F-7A99-D3D7-91BF9C2ED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991" y="759124"/>
            <a:ext cx="9144000" cy="2387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>
                <a:latin typeface="Arial" panose="020B0604020202020204" pitchFamily="34" charset="0"/>
                <a:cs typeface="Arial" panose="020B0604020202020204" pitchFamily="34" charset="0"/>
              </a:rPr>
              <a:t>Named Entity Recognition without Gazetteers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AFDF40-DC9F-B30E-FA33-88BC300D0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80608"/>
            <a:ext cx="6858000" cy="700720"/>
          </a:xfrm>
        </p:spPr>
        <p:txBody>
          <a:bodyPr>
            <a:normAutofit/>
          </a:bodyPr>
          <a:lstStyle/>
          <a:p>
            <a:r>
              <a:rPr lang="en-US" altLang="zh-CN" sz="1600" i="1">
                <a:latin typeface="Arial Narrow" panose="020B0606020202030204" pitchFamily="34" charset="0"/>
              </a:rPr>
              <a:t>Proceedings of EACL, 1999</a:t>
            </a:r>
            <a:endParaRPr lang="en-US" altLang="zh-CN" sz="1600" i="1" dirty="0">
              <a:latin typeface="Arial Narrow" panose="020B0606020202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52EDE3-C921-6EC9-7285-2F1A5E010C79}"/>
              </a:ext>
            </a:extLst>
          </p:cNvPr>
          <p:cNvSpPr txBox="1"/>
          <p:nvPr/>
        </p:nvSpPr>
        <p:spPr>
          <a:xfrm>
            <a:off x="3036789" y="3638132"/>
            <a:ext cx="61084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altLang="zh-CN" sz="1600" b="1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Andrei Mikheev, Marc Moens and Claire Grover</a:t>
            </a:r>
            <a:endParaRPr lang="sv-SE" altLang="zh-CN" sz="1600" b="1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74328F-F693-7E15-A8B3-F334FB461F11}"/>
              </a:ext>
            </a:extLst>
          </p:cNvPr>
          <p:cNvSpPr txBox="1"/>
          <p:nvPr/>
        </p:nvSpPr>
        <p:spPr>
          <a:xfrm>
            <a:off x="8891477" y="4989173"/>
            <a:ext cx="41121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>
                <a:latin typeface="Yu Gothic UI Semilight" panose="020B0400000000000000" pitchFamily="34" charset="-128"/>
                <a:ea typeface="Yu Gothic UI Semilight" panose="020B0400000000000000" pitchFamily="34" charset="-128"/>
                <a:cs typeface="Arial" panose="020B0604020202020204" pitchFamily="34" charset="0"/>
              </a:rPr>
              <a:t>Presented by Xin-Shuang Zhang</a:t>
            </a:r>
          </a:p>
        </p:txBody>
      </p:sp>
    </p:spTree>
    <p:extLst>
      <p:ext uri="{BB962C8B-B14F-4D97-AF65-F5344CB8AC3E}">
        <p14:creationId xmlns:p14="http://schemas.microsoft.com/office/powerpoint/2010/main" val="82433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A2353-CDCD-ECFB-CC8B-BD274C6E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 Summary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B2372D-09AA-F907-5719-813AA9A8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26" y="1734831"/>
            <a:ext cx="8176408" cy="18612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3001CB-C2CA-DE3C-03DD-F8A765B49B4E}"/>
              </a:ext>
            </a:extLst>
          </p:cNvPr>
          <p:cNvSpPr txBox="1"/>
          <p:nvPr/>
        </p:nvSpPr>
        <p:spPr>
          <a:xfrm>
            <a:off x="2158406" y="3596079"/>
            <a:ext cx="7454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/>
              <a:t>Scores obtained by the system through different stages of the analysis. </a:t>
            </a:r>
            <a:endParaRPr lang="en-US" altLang="zh-CN" sz="2000"/>
          </a:p>
          <a:p>
            <a:pPr algn="ctr"/>
            <a:r>
              <a:rPr lang="zh-CN" altLang="en-US" sz="2000"/>
              <a:t>R - recall P - precision.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18244-9EB5-0247-0647-66AD4361D26E}"/>
              </a:ext>
            </a:extLst>
          </p:cNvPr>
          <p:cNvSpPr txBox="1"/>
          <p:nvPr/>
        </p:nvSpPr>
        <p:spPr>
          <a:xfrm>
            <a:off x="1797526" y="4595395"/>
            <a:ext cx="95602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match </a:t>
            </a:r>
            <a:r>
              <a:rPr lang="en-US" altLang="zh-CN" sz="2400"/>
              <a:t>(</a:t>
            </a:r>
            <a:r>
              <a:rPr lang="zh-CN" altLang="en-US" sz="2400"/>
              <a:t>rule-based</a:t>
            </a:r>
            <a:r>
              <a:rPr lang="en-US" altLang="zh-CN" sz="2400"/>
              <a:t>, high precision but low recall)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partially matching </a:t>
            </a:r>
            <a:r>
              <a:rPr lang="en-US" altLang="zh-CN" sz="2400"/>
              <a:t>(statistical model, recall increases)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alternating use by stage, combining knowledge and data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5489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B32B7-3282-BE63-AC39-F3403D3C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Named Entity Recognition (NER)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0B9A4C-3C12-236D-FB0B-FA76A10AE2DF}"/>
              </a:ext>
            </a:extLst>
          </p:cNvPr>
          <p:cNvSpPr txBox="1"/>
          <p:nvPr/>
        </p:nvSpPr>
        <p:spPr>
          <a:xfrm>
            <a:off x="798362" y="1521861"/>
            <a:ext cx="10780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 </a:t>
            </a:r>
            <a:r>
              <a:rPr lang="en-US" altLang="zh-CN" sz="2400" b="1"/>
              <a:t>NLP Classification Task</a:t>
            </a:r>
            <a:r>
              <a:rPr lang="en-US" altLang="zh-CN" sz="2400"/>
              <a:t>: </a:t>
            </a:r>
            <a:r>
              <a:rPr lang="en-US" altLang="zh-CN" sz="2400" dirty="0"/>
              <a:t>Process text to identify certain occurrences of </a:t>
            </a:r>
            <a:r>
              <a:rPr lang="en-US" altLang="zh-CN" sz="2400"/>
              <a:t>words or expressions </a:t>
            </a:r>
            <a:r>
              <a:rPr lang="en-US" altLang="zh-CN" sz="2400" dirty="0"/>
              <a:t>as belonging to particular categories of Named Entities (NE).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EB6C63-12FC-971F-E87C-CEABDF2C0D61}"/>
              </a:ext>
            </a:extLst>
          </p:cNvPr>
          <p:cNvSpPr txBox="1"/>
          <p:nvPr/>
        </p:nvSpPr>
        <p:spPr>
          <a:xfrm>
            <a:off x="798361" y="2574903"/>
            <a:ext cx="1078029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Input:</a:t>
            </a:r>
            <a:endParaRPr lang="en-US" altLang="zh-CN" sz="2000" i="1" dirty="0"/>
          </a:p>
          <a:p>
            <a:r>
              <a:rPr lang="en-US" altLang="zh-CN" sz="2000" i="1" u="sng" dirty="0">
                <a:highlight>
                  <a:srgbClr val="FFFF00"/>
                </a:highlight>
              </a:rPr>
              <a:t>Former President Donald Trump </a:t>
            </a:r>
            <a:r>
              <a:rPr lang="en-US" altLang="zh-CN" sz="2000" i="1" dirty="0">
                <a:highlight>
                  <a:srgbClr val="FFFF00"/>
                </a:highlight>
              </a:rPr>
              <a:t>was shot and injured in an assassination attempt on </a:t>
            </a:r>
            <a:r>
              <a:rPr lang="en-US" altLang="zh-CN" sz="2000" i="1" u="sng" dirty="0">
                <a:highlight>
                  <a:srgbClr val="FFFF00"/>
                </a:highlight>
              </a:rPr>
              <a:t>Saturday night </a:t>
            </a:r>
            <a:r>
              <a:rPr lang="en-US" altLang="zh-CN" sz="2000" i="1" dirty="0">
                <a:highlight>
                  <a:srgbClr val="FFFF00"/>
                </a:highlight>
              </a:rPr>
              <a:t>during a rally in </a:t>
            </a:r>
            <a:r>
              <a:rPr lang="en-US" altLang="zh-CN" sz="2000" i="1" u="sng" dirty="0">
                <a:highlight>
                  <a:srgbClr val="FFFF00"/>
                </a:highlight>
              </a:rPr>
              <a:t>Butler, Pennsylvania</a:t>
            </a:r>
            <a:r>
              <a:rPr lang="en-US" altLang="zh-CN" sz="2000" i="1" dirty="0">
                <a:highlight>
                  <a:srgbClr val="FFFF00"/>
                </a:highlight>
              </a:rPr>
              <a:t>. </a:t>
            </a:r>
          </a:p>
          <a:p>
            <a:endParaRPr lang="en-US" altLang="zh-CN" sz="2000" i="1" dirty="0">
              <a:highlight>
                <a:srgbClr val="FFFF00"/>
              </a:highlight>
            </a:endParaRPr>
          </a:p>
          <a:p>
            <a:r>
              <a:rPr lang="en-US" altLang="zh-CN" sz="2000" dirty="0"/>
              <a:t>Output: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Former President: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Donald Trump: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zh-C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Saturday night: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Butler: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Pennsylvania: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8F71361-B920-1108-7489-68440DFC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879" y="3709516"/>
            <a:ext cx="3434590" cy="228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02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2D914-607B-33EC-071D-136A8F52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</a:t>
            </a:r>
            <a:r>
              <a:rPr lang="en-US" altLang="zh-CN" dirty="0"/>
              <a:t>L</a:t>
            </a:r>
            <a:r>
              <a:rPr lang="en-US" altLang="zh-CN"/>
              <a:t>ookup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D42C24-5827-35A5-1688-57211A084104}"/>
              </a:ext>
            </a:extLst>
          </p:cNvPr>
          <p:cNvSpPr txBox="1"/>
          <p:nvPr/>
        </p:nvSpPr>
        <p:spPr>
          <a:xfrm>
            <a:off x="703580" y="2401770"/>
            <a:ext cx="10888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Huge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Be out of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Variations</a:t>
            </a:r>
            <a:r>
              <a:rPr lang="en-US" altLang="zh-CN" sz="2400"/>
              <a:t>: </a:t>
            </a:r>
            <a:r>
              <a:rPr lang="en-US" altLang="zh-CN" sz="2000"/>
              <a:t>e.g. Imperial College London</a:t>
            </a: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Overlaps</a:t>
            </a:r>
            <a:r>
              <a:rPr lang="en-US" altLang="zh-CN" sz="2400"/>
              <a:t>: </a:t>
            </a:r>
            <a:r>
              <a:rPr lang="en-US" altLang="zh-CN" sz="2000"/>
              <a:t>e.g. Adam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Conjunctions</a:t>
            </a:r>
            <a:r>
              <a:rPr lang="en-US" altLang="zh-CN" sz="2400"/>
              <a:t>: </a:t>
            </a:r>
            <a:r>
              <a:rPr lang="en-US" altLang="zh-CN" sz="2000"/>
              <a:t>e.g. China International Trust and Investment Corp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D0B30-103C-B648-6F1F-5984AB591C88}"/>
              </a:ext>
            </a:extLst>
          </p:cNvPr>
          <p:cNvSpPr txBox="1"/>
          <p:nvPr/>
        </p:nvSpPr>
        <p:spPr>
          <a:xfrm>
            <a:off x="703580" y="1281701"/>
            <a:ext cx="10888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One might think that </a:t>
            </a:r>
            <a:r>
              <a:rPr lang="en-US" altLang="zh-CN" sz="2400"/>
              <a:t>NER </a:t>
            </a:r>
            <a:r>
              <a:rPr lang="zh-CN" altLang="en-US" sz="2400"/>
              <a:t>could be done by </a:t>
            </a:r>
            <a:r>
              <a:rPr lang="zh-CN" altLang="en-US" sz="2400" b="1"/>
              <a:t>using lists of names of people, places and organisations</a:t>
            </a:r>
            <a:r>
              <a:rPr lang="zh-CN" altLang="en-US" sz="2400"/>
              <a:t>, </a:t>
            </a:r>
            <a:r>
              <a:rPr lang="zh-CN" altLang="en-US" sz="2400">
                <a:solidFill>
                  <a:srgbClr val="FF0000"/>
                </a:solidFill>
              </a:rPr>
              <a:t>but that is not the case</a:t>
            </a:r>
            <a:r>
              <a:rPr lang="zh-CN" altLang="en-US" sz="2400"/>
              <a:t>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48EA8A-4724-209A-71D8-6FB2BB2AB3C6}"/>
              </a:ext>
            </a:extLst>
          </p:cNvPr>
          <p:cNvSpPr txBox="1"/>
          <p:nvPr/>
        </p:nvSpPr>
        <p:spPr>
          <a:xfrm>
            <a:off x="703580" y="4629835"/>
            <a:ext cx="1080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This raises several questions: how important are gazetteers? </a:t>
            </a:r>
          </a:p>
        </p:txBody>
      </p:sp>
    </p:spTree>
    <p:extLst>
      <p:ext uri="{BB962C8B-B14F-4D97-AF65-F5344CB8AC3E}">
        <p14:creationId xmlns:p14="http://schemas.microsoft.com/office/powerpoint/2010/main" val="369583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0CAC5-E535-327D-7D86-E8FC8265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/>
              <a:t>A Minimal NER System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705C28-977D-CFFD-C701-E04E14C0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63" y="3816395"/>
            <a:ext cx="7702058" cy="20163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1DAD197-3314-BF20-9DCD-2703C8BBFAF3}"/>
              </a:ext>
            </a:extLst>
          </p:cNvPr>
          <p:cNvSpPr txBox="1"/>
          <p:nvPr/>
        </p:nvSpPr>
        <p:spPr>
          <a:xfrm>
            <a:off x="642620" y="1350477"/>
            <a:ext cx="10634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The system</a:t>
            </a:r>
            <a:r>
              <a:rPr lang="zh-CN" altLang="en-US" sz="2400"/>
              <a:t> would need no grammars or even information about tokenization but simply mark up known strings in the text.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967121-17EB-1C95-2EFA-E1324C83C8C0}"/>
              </a:ext>
            </a:extLst>
          </p:cNvPr>
          <p:cNvSpPr txBox="1"/>
          <p:nvPr/>
        </p:nvSpPr>
        <p:spPr>
          <a:xfrm>
            <a:off x="642620" y="2249267"/>
            <a:ext cx="88569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learned lists</a:t>
            </a:r>
            <a:r>
              <a:rPr lang="en-US" altLang="zh-CN" sz="2400"/>
              <a:t>: Induced from the MUC-7 training data (200 articles)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common lists</a:t>
            </a:r>
            <a:r>
              <a:rPr lang="en-US" altLang="zh-CN" sz="2400"/>
              <a:t>: Acquired from public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/>
              <a:t>combined lists</a:t>
            </a:r>
            <a:r>
              <a:rPr lang="en-US" altLang="zh-CN" sz="2400"/>
              <a:t>: combined the two gazetteers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156984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C73FE-9BC8-EEF1-F685-787DC22C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09" y="198637"/>
            <a:ext cx="10515600" cy="917229"/>
          </a:xfrm>
        </p:spPr>
        <p:txBody>
          <a:bodyPr/>
          <a:lstStyle/>
          <a:p>
            <a:r>
              <a:rPr lang="en-US" altLang="zh-CN"/>
              <a:t>Motivation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78ECEF-CAF2-C92A-3A15-1C9272241B24}"/>
              </a:ext>
            </a:extLst>
          </p:cNvPr>
          <p:cNvSpPr txBox="1"/>
          <p:nvPr/>
        </p:nvSpPr>
        <p:spPr>
          <a:xfrm>
            <a:off x="748926" y="1477826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zh-CN" altLang="en-US" sz="2400" dirty="0"/>
              <a:t> (phrasal) </a:t>
            </a:r>
            <a:r>
              <a:rPr lang="en-US" altLang="zh-CN" sz="2400" dirty="0"/>
              <a:t>evidence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altLang="zh-CN" sz="2400" dirty="0"/>
              <a:t> (contextual) evidence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6A9608-FF41-E747-1F70-CF2B1198634C}"/>
              </a:ext>
            </a:extLst>
          </p:cNvPr>
          <p:cNvSpPr txBox="1"/>
          <p:nvPr/>
        </p:nvSpPr>
        <p:spPr>
          <a:xfrm>
            <a:off x="748926" y="4558771"/>
            <a:ext cx="106088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In our MUC system, we implemented this approach as </a:t>
            </a:r>
            <a:r>
              <a:rPr lang="zh-CN" altLang="en-US" sz="2400" b="1"/>
              <a:t>a staged combination of a rule-based system with probabilistic partial matching</a:t>
            </a:r>
            <a:r>
              <a:rPr lang="zh-CN" altLang="en-US" sz="2400"/>
              <a:t>.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6D5CB1-A161-5FA4-9676-25EB30AF8A76}"/>
              </a:ext>
            </a:extLst>
          </p:cNvPr>
          <p:cNvSpPr txBox="1"/>
          <p:nvPr/>
        </p:nvSpPr>
        <p:spPr>
          <a:xfrm>
            <a:off x="748926" y="2420170"/>
            <a:ext cx="1128265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e.g. One of the texts contained “</a:t>
            </a:r>
            <a:r>
              <a:rPr lang="zh-CN" altLang="en-US" sz="2000" i="1" u="sng"/>
              <a:t>UTited States and Russia</a:t>
            </a:r>
            <a:r>
              <a:rPr lang="en-US" altLang="zh-CN" sz="2000"/>
              <a:t>” , for “</a:t>
            </a:r>
            <a:r>
              <a:rPr lang="en-US" altLang="zh-CN" sz="2000" i="1" u="sng"/>
              <a:t>UTited States</a:t>
            </a:r>
            <a:r>
              <a:rPr lang="en-US" altLang="zh-CN" sz="2000"/>
              <a:t> ”,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internal evidence: it contained the word “</a:t>
            </a:r>
            <a:r>
              <a:rPr lang="en-US" altLang="zh-CN" sz="2000" i="1"/>
              <a:t>States</a:t>
            </a:r>
            <a:r>
              <a:rPr lang="en-US" altLang="zh-CN" sz="2000"/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external evidence: it occurred in a conjunction with “</a:t>
            </a:r>
            <a:r>
              <a:rPr lang="en-US" altLang="zh-CN" sz="2000" i="1"/>
              <a:t>Russia</a:t>
            </a:r>
            <a:r>
              <a:rPr lang="en-US" altLang="zh-CN" sz="2000"/>
              <a:t>”, a known location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These two facts in combination meant that the system correctly identified “</a:t>
            </a:r>
            <a:r>
              <a:rPr lang="en-US" altLang="zh-CN" sz="2000" i="1" u="sng"/>
              <a:t>UTited States”</a:t>
            </a:r>
            <a:r>
              <a:rPr lang="en-US" altLang="zh-CN" sz="2000"/>
              <a:t> as a location.</a:t>
            </a:r>
          </a:p>
        </p:txBody>
      </p:sp>
    </p:spTree>
    <p:extLst>
      <p:ext uri="{BB962C8B-B14F-4D97-AF65-F5344CB8AC3E}">
        <p14:creationId xmlns:p14="http://schemas.microsoft.com/office/powerpoint/2010/main" val="2467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9FE7-BB07-2296-390D-D2D8C69C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1. </a:t>
            </a:r>
            <a:r>
              <a:rPr lang="en-US" altLang="zh-CN"/>
              <a:t>Sure-fire Symbolic Transduction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F5B91-2BF7-4E85-2F04-7F4AB7DE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179" y="2419903"/>
            <a:ext cx="7777065" cy="22703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BE1286-7788-9493-0A6F-3082D20B18EC}"/>
              </a:ext>
            </a:extLst>
          </p:cNvPr>
          <p:cNvSpPr txBox="1"/>
          <p:nvPr/>
        </p:nvSpPr>
        <p:spPr>
          <a:xfrm>
            <a:off x="488480" y="1342761"/>
            <a:ext cx="111484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The </a:t>
            </a:r>
            <a:r>
              <a:rPr lang="en-US" altLang="zh-CN" sz="2400"/>
              <a:t>sure-fire </a:t>
            </a:r>
            <a:r>
              <a:rPr lang="en-US" altLang="zh-CN" sz="2400" dirty="0"/>
              <a:t>rules rely on known </a:t>
            </a:r>
            <a:r>
              <a:rPr lang="en-US" altLang="zh-CN" sz="2400" b="1" dirty="0"/>
              <a:t>corporate designators </a:t>
            </a:r>
            <a:r>
              <a:rPr lang="en-US" altLang="zh-CN" sz="2400" dirty="0"/>
              <a:t>(Ltd., Inc., etc.), </a:t>
            </a:r>
            <a:r>
              <a:rPr lang="en-US" altLang="zh-CN" sz="2400" b="1" dirty="0"/>
              <a:t>person titles </a:t>
            </a:r>
            <a:r>
              <a:rPr lang="en-US" altLang="zh-CN" sz="2400" dirty="0"/>
              <a:t>(Mr., Dr., Sen.), and </a:t>
            </a:r>
            <a:r>
              <a:rPr lang="en-US" altLang="zh-CN" sz="2400" b="1" dirty="0"/>
              <a:t>definite contexts </a:t>
            </a:r>
            <a:r>
              <a:rPr lang="en-US" altLang="zh-CN" sz="2400" dirty="0"/>
              <a:t>such as those in Figure below: 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C8BACA-B39C-730C-8BA1-10B3B371B642}"/>
              </a:ext>
            </a:extLst>
          </p:cNvPr>
          <p:cNvSpPr txBox="1"/>
          <p:nvPr/>
        </p:nvSpPr>
        <p:spPr>
          <a:xfrm>
            <a:off x="488481" y="4889473"/>
            <a:ext cx="8716479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The sure-fire rules apply </a:t>
            </a:r>
            <a:r>
              <a:rPr lang="zh-CN" altLang="en-US" sz="2000" b="1" dirty="0"/>
              <a:t>after POS tagging and simple semantic tagging</a:t>
            </a:r>
            <a:r>
              <a:rPr lang="en-US" altLang="zh-CN" sz="2000" dirty="0"/>
              <a:t>, such </a:t>
            </a:r>
            <a:r>
              <a:rPr lang="en-US" altLang="zh-CN" sz="2000"/>
              <a:t>as: </a:t>
            </a:r>
            <a:r>
              <a:rPr lang="zh-CN" altLang="en-US" sz="2000"/>
              <a:t>JJ </a:t>
            </a:r>
            <a:r>
              <a:rPr lang="zh-CN" altLang="en-US" sz="2000" dirty="0"/>
              <a:t>(</a:t>
            </a:r>
            <a:r>
              <a:rPr lang="zh-CN" altLang="en-US" sz="2000"/>
              <a:t>adjective)</a:t>
            </a:r>
            <a:r>
              <a:rPr lang="en-US" altLang="zh-CN" sz="2000"/>
              <a:t>,</a:t>
            </a:r>
            <a:r>
              <a:rPr lang="zh-CN" altLang="en-US" sz="2000" dirty="0"/>
              <a:t> </a:t>
            </a:r>
            <a:r>
              <a:rPr lang="zh-CN" altLang="en-US" sz="2000"/>
              <a:t>PROF </a:t>
            </a:r>
            <a:r>
              <a:rPr lang="zh-CN" altLang="en-US" sz="2000" dirty="0"/>
              <a:t>(</a:t>
            </a:r>
            <a:r>
              <a:rPr lang="zh-CN" altLang="en-US" sz="2000"/>
              <a:t>professions</a:t>
            </a:r>
            <a:r>
              <a:rPr lang="en-US" altLang="zh-CN" sz="2000"/>
              <a:t>), </a:t>
            </a:r>
            <a:r>
              <a:rPr lang="zh-CN" altLang="en-US" sz="2000"/>
              <a:t>REL </a:t>
            </a:r>
            <a:r>
              <a:rPr lang="zh-CN" altLang="en-US" sz="2000" dirty="0"/>
              <a:t>(</a:t>
            </a:r>
            <a:r>
              <a:rPr lang="zh-CN" altLang="en-US" sz="2000"/>
              <a:t>relatives)</a:t>
            </a:r>
            <a:r>
              <a:rPr lang="en-US" altLang="zh-CN" sz="2000"/>
              <a:t>,</a:t>
            </a:r>
            <a:r>
              <a:rPr lang="en-US" altLang="zh-CN" sz="2000" dirty="0"/>
              <a:t> </a:t>
            </a:r>
            <a:r>
              <a:rPr lang="en-US" altLang="zh-CN" sz="2000"/>
              <a:t>DD </a:t>
            </a:r>
            <a:r>
              <a:rPr lang="en-US" altLang="zh-CN" sz="2000" dirty="0"/>
              <a:t>(digits)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0AB75BD-DACC-C4A1-8B59-4AB703DF9DC9}"/>
              </a:ext>
            </a:extLst>
          </p:cNvPr>
          <p:cNvCxnSpPr>
            <a:cxnSpLocks/>
          </p:cNvCxnSpPr>
          <p:nvPr/>
        </p:nvCxnSpPr>
        <p:spPr>
          <a:xfrm>
            <a:off x="2296160" y="2971800"/>
            <a:ext cx="645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ABBA98F-36E5-87F3-017A-B3FF806F662A}"/>
              </a:ext>
            </a:extLst>
          </p:cNvPr>
          <p:cNvCxnSpPr>
            <a:cxnSpLocks/>
          </p:cNvCxnSpPr>
          <p:nvPr/>
        </p:nvCxnSpPr>
        <p:spPr>
          <a:xfrm>
            <a:off x="2296160" y="3235960"/>
            <a:ext cx="645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E74C795-69DE-DD3F-D3AA-EE5B2CC9EAC6}"/>
              </a:ext>
            </a:extLst>
          </p:cNvPr>
          <p:cNvCxnSpPr>
            <a:cxnSpLocks/>
          </p:cNvCxnSpPr>
          <p:nvPr/>
        </p:nvCxnSpPr>
        <p:spPr>
          <a:xfrm>
            <a:off x="2296160" y="3505200"/>
            <a:ext cx="645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61C68F0-C874-DBAF-B7EE-75D0103E1A58}"/>
              </a:ext>
            </a:extLst>
          </p:cNvPr>
          <p:cNvCxnSpPr>
            <a:cxnSpLocks/>
          </p:cNvCxnSpPr>
          <p:nvPr/>
        </p:nvCxnSpPr>
        <p:spPr>
          <a:xfrm>
            <a:off x="2296160" y="3779520"/>
            <a:ext cx="645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734780-1746-C970-B0E3-089FA4C7BD1A}"/>
              </a:ext>
            </a:extLst>
          </p:cNvPr>
          <p:cNvCxnSpPr>
            <a:cxnSpLocks/>
          </p:cNvCxnSpPr>
          <p:nvPr/>
        </p:nvCxnSpPr>
        <p:spPr>
          <a:xfrm>
            <a:off x="3484880" y="4048760"/>
            <a:ext cx="645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32E373C-0BAB-2B3F-8574-A94A0E633D3F}"/>
              </a:ext>
            </a:extLst>
          </p:cNvPr>
          <p:cNvCxnSpPr>
            <a:cxnSpLocks/>
          </p:cNvCxnSpPr>
          <p:nvPr/>
        </p:nvCxnSpPr>
        <p:spPr>
          <a:xfrm>
            <a:off x="4165600" y="4323080"/>
            <a:ext cx="645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90526C-DDBE-0B70-1BFC-354491F03FA6}"/>
              </a:ext>
            </a:extLst>
          </p:cNvPr>
          <p:cNvCxnSpPr>
            <a:cxnSpLocks/>
          </p:cNvCxnSpPr>
          <p:nvPr/>
        </p:nvCxnSpPr>
        <p:spPr>
          <a:xfrm>
            <a:off x="2296160" y="4582160"/>
            <a:ext cx="64516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8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F47ACF-34D5-309E-C446-C65ABCBD7856}"/>
              </a:ext>
            </a:extLst>
          </p:cNvPr>
          <p:cNvSpPr/>
          <p:nvPr/>
        </p:nvSpPr>
        <p:spPr>
          <a:xfrm>
            <a:off x="378594" y="2302187"/>
            <a:ext cx="11296850" cy="2422746"/>
          </a:xfrm>
          <a:prstGeom prst="round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263E621-5CDD-BB1E-B5FF-D3AA6CD9C2CA}"/>
              </a:ext>
            </a:extLst>
          </p:cNvPr>
          <p:cNvSpPr/>
          <p:nvPr/>
        </p:nvSpPr>
        <p:spPr>
          <a:xfrm>
            <a:off x="7541910" y="3124323"/>
            <a:ext cx="1346513" cy="9890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7A613E4-03C4-D4B3-6B34-C05922C396A6}"/>
              </a:ext>
            </a:extLst>
          </p:cNvPr>
          <p:cNvSpPr/>
          <p:nvPr/>
        </p:nvSpPr>
        <p:spPr>
          <a:xfrm>
            <a:off x="658823" y="2942895"/>
            <a:ext cx="1758215" cy="14826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FCF06-691F-C699-8489-7516FE08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2. </a:t>
            </a:r>
            <a:r>
              <a:rPr lang="en-US" altLang="zh-CN" err="1"/>
              <a:t>Probabiiistic</a:t>
            </a:r>
            <a:r>
              <a:rPr lang="en-US" altLang="zh-CN"/>
              <a:t> Partial Match (I)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723F27-84E9-7478-6C61-74A081509205}"/>
              </a:ext>
            </a:extLst>
          </p:cNvPr>
          <p:cNvSpPr txBox="1"/>
          <p:nvPr/>
        </p:nvSpPr>
        <p:spPr>
          <a:xfrm>
            <a:off x="542223" y="1292812"/>
            <a:ext cx="112968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T</a:t>
            </a:r>
            <a:r>
              <a:rPr lang="zh-CN" altLang="en-US" sz="2400"/>
              <a:t>he system </a:t>
            </a:r>
            <a:r>
              <a:rPr lang="en-US" altLang="zh-CN" sz="2400"/>
              <a:t>then generates all </a:t>
            </a:r>
            <a:r>
              <a:rPr lang="en-US" altLang="zh-CN" sz="2400" b="1"/>
              <a:t>possible partial orders </a:t>
            </a:r>
            <a:r>
              <a:rPr lang="en-US" altLang="zh-CN" sz="2400"/>
              <a:t>of the composing words preserving their order, and marks them if found elsewhere in the text.</a:t>
            </a:r>
            <a:endParaRPr lang="zh-CN" altLang="en-US" sz="240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7FB5FE7-5B1B-FE6D-EEB2-E88C6BBF53ED}"/>
              </a:ext>
            </a:extLst>
          </p:cNvPr>
          <p:cNvSpPr/>
          <p:nvPr/>
        </p:nvSpPr>
        <p:spPr>
          <a:xfrm>
            <a:off x="4389053" y="3189316"/>
            <a:ext cx="1829626" cy="9240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/>
              <a:t>maximum entropy model</a:t>
            </a:r>
            <a:endParaRPr lang="zh-CN" altLang="en-US" sz="2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C91844-235A-93B4-8786-7D53B6DB415A}"/>
              </a:ext>
            </a:extLst>
          </p:cNvPr>
          <p:cNvSpPr txBox="1"/>
          <p:nvPr/>
        </p:nvSpPr>
        <p:spPr>
          <a:xfrm>
            <a:off x="2464239" y="3279127"/>
            <a:ext cx="2085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contextual information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304D99-8E9A-501D-C76B-525EF57C61D2}"/>
              </a:ext>
            </a:extLst>
          </p:cNvPr>
          <p:cNvSpPr txBox="1"/>
          <p:nvPr/>
        </p:nvSpPr>
        <p:spPr>
          <a:xfrm>
            <a:off x="765723" y="3051548"/>
            <a:ext cx="123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“</a:t>
            </a:r>
            <a:r>
              <a:rPr lang="zh-CN" altLang="en-US" i="1" u="sng"/>
              <a:t>Kluver Ltd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A34F29-7832-1F2F-C735-380A98A77763}"/>
              </a:ext>
            </a:extLst>
          </p:cNvPr>
          <p:cNvSpPr txBox="1"/>
          <p:nvPr/>
        </p:nvSpPr>
        <p:spPr>
          <a:xfrm>
            <a:off x="765723" y="3513560"/>
            <a:ext cx="1299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“</a:t>
            </a:r>
            <a:r>
              <a:rPr lang="zh-CN" altLang="en-US" i="1" u="sng"/>
              <a:t>Adam Ltd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F42547B-754A-30DE-FF71-3E887B89693E}"/>
              </a:ext>
            </a:extLst>
          </p:cNvPr>
          <p:cNvSpPr txBox="1"/>
          <p:nvPr/>
        </p:nvSpPr>
        <p:spPr>
          <a:xfrm>
            <a:off x="765723" y="3975572"/>
            <a:ext cx="1758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“</a:t>
            </a:r>
            <a:r>
              <a:rPr lang="zh-CN" altLang="en-US" i="1" u="sng"/>
              <a:t>Adam Kluver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5D63590-AFFF-04CE-150B-48BDAA7652AF}"/>
              </a:ext>
            </a:extLst>
          </p:cNvPr>
          <p:cNvSpPr txBox="1"/>
          <p:nvPr/>
        </p:nvSpPr>
        <p:spPr>
          <a:xfrm>
            <a:off x="546528" y="2494029"/>
            <a:ext cx="953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P</a:t>
            </a:r>
            <a:r>
              <a:rPr lang="zh-CN" altLang="en-US" sz="1800"/>
              <a:t>artially matched words </a:t>
            </a:r>
            <a:r>
              <a:rPr lang="en-US" altLang="zh-CN" sz="1800"/>
              <a:t>for “</a:t>
            </a:r>
            <a:r>
              <a:rPr lang="en-US" altLang="zh-CN" sz="1800" i="1" u="sng"/>
              <a:t>Adam Kluver Ltd</a:t>
            </a:r>
            <a:r>
              <a:rPr lang="en-US" altLang="zh-CN" sz="1800"/>
              <a:t>” (tagged as an organisation by the sure-fire rule) </a:t>
            </a:r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45E0947-44B3-9FB0-5EC2-76CBD1DF22CA}"/>
              </a:ext>
            </a:extLst>
          </p:cNvPr>
          <p:cNvSpPr/>
          <p:nvPr/>
        </p:nvSpPr>
        <p:spPr>
          <a:xfrm>
            <a:off x="2523938" y="3582438"/>
            <a:ext cx="1758215" cy="17881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6DCA89B-E7C2-E63E-EE5D-991CF0C4D026}"/>
              </a:ext>
            </a:extLst>
          </p:cNvPr>
          <p:cNvSpPr txBox="1"/>
          <p:nvPr/>
        </p:nvSpPr>
        <p:spPr>
          <a:xfrm>
            <a:off x="2523938" y="3725650"/>
            <a:ext cx="2310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feature extraction</a:t>
            </a:r>
            <a:endParaRPr lang="zh-CN" altLang="en-US" sz="16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AC3E6E-1445-78D9-B2B3-EB215428EC5A}"/>
              </a:ext>
            </a:extLst>
          </p:cNvPr>
          <p:cNvSpPr txBox="1"/>
          <p:nvPr/>
        </p:nvSpPr>
        <p:spPr>
          <a:xfrm>
            <a:off x="7621150" y="3328162"/>
            <a:ext cx="1426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Probability </a:t>
            </a:r>
          </a:p>
          <a:p>
            <a:r>
              <a:rPr lang="en-US" altLang="zh-CN"/>
              <a:t>Distribution</a:t>
            </a:r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57A0EC69-235F-184C-2853-3658252D80F6}"/>
              </a:ext>
            </a:extLst>
          </p:cNvPr>
          <p:cNvSpPr/>
          <p:nvPr/>
        </p:nvSpPr>
        <p:spPr>
          <a:xfrm>
            <a:off x="6325580" y="3575588"/>
            <a:ext cx="1109430" cy="16842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890DD5C-5820-009D-DA08-745A29B40749}"/>
              </a:ext>
            </a:extLst>
          </p:cNvPr>
          <p:cNvSpPr txBox="1"/>
          <p:nvPr/>
        </p:nvSpPr>
        <p:spPr>
          <a:xfrm>
            <a:off x="6424941" y="3281996"/>
            <a:ext cx="910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output</a:t>
            </a:r>
            <a:endParaRPr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D3F5E7CA-EA3D-846E-244E-E9D3FA53573C}"/>
              </a:ext>
            </a:extLst>
          </p:cNvPr>
          <p:cNvSpPr/>
          <p:nvPr/>
        </p:nvSpPr>
        <p:spPr>
          <a:xfrm>
            <a:off x="9094685" y="3025448"/>
            <a:ext cx="471638" cy="1239899"/>
          </a:xfrm>
          <a:prstGeom prst="leftBrace">
            <a:avLst/>
          </a:prstGeom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2F6F17-9721-B4A6-F182-8992117C8242}"/>
              </a:ext>
            </a:extLst>
          </p:cNvPr>
          <p:cNvSpPr txBox="1"/>
          <p:nvPr/>
        </p:nvSpPr>
        <p:spPr>
          <a:xfrm>
            <a:off x="9566323" y="2972367"/>
            <a:ext cx="197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organization? </a:t>
            </a:r>
            <a:r>
              <a:rPr lang="en-US" altLang="zh-CN" sz="1800">
                <a:solidFill>
                  <a:srgbClr val="FF0000"/>
                </a:solidFill>
              </a:rPr>
              <a:t>YES!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8F01184-8B78-DA4D-AA70-F381E93BE6A2}"/>
              </a:ext>
            </a:extLst>
          </p:cNvPr>
          <p:cNvSpPr txBox="1"/>
          <p:nvPr/>
        </p:nvSpPr>
        <p:spPr>
          <a:xfrm>
            <a:off x="9577212" y="3423081"/>
            <a:ext cx="197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organization? </a:t>
            </a:r>
            <a:r>
              <a:rPr lang="en-US" altLang="zh-CN" sz="1800">
                <a:solidFill>
                  <a:srgbClr val="FF0000"/>
                </a:solidFill>
              </a:rPr>
              <a:t>YES!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8E221BF-E02E-B45B-5B12-4514ABBE5A6D}"/>
              </a:ext>
            </a:extLst>
          </p:cNvPr>
          <p:cNvSpPr txBox="1"/>
          <p:nvPr/>
        </p:nvSpPr>
        <p:spPr>
          <a:xfrm>
            <a:off x="9579735" y="3962304"/>
            <a:ext cx="197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/>
              <a:t>organization? </a:t>
            </a:r>
            <a:r>
              <a:rPr lang="en-US" altLang="zh-CN" sz="1800">
                <a:solidFill>
                  <a:srgbClr val="FF0000"/>
                </a:solidFill>
              </a:rPr>
              <a:t>NO!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1F3D96-0759-6A2B-3719-DB869678ADA2}"/>
              </a:ext>
            </a:extLst>
          </p:cNvPr>
          <p:cNvSpPr txBox="1"/>
          <p:nvPr/>
        </p:nvSpPr>
        <p:spPr>
          <a:xfrm>
            <a:off x="542223" y="4903312"/>
            <a:ext cx="11133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If the model provides a positive answer for a partial match, the system makes a </a:t>
            </a:r>
            <a:r>
              <a:rPr lang="zh-CN" altLang="en-US" sz="2400" b="1"/>
              <a:t>definite</a:t>
            </a:r>
            <a:r>
              <a:rPr lang="zh-CN" altLang="en-US" sz="2400"/>
              <a:t> assignment.</a:t>
            </a:r>
          </a:p>
        </p:txBody>
      </p:sp>
    </p:spTree>
    <p:extLst>
      <p:ext uri="{BB962C8B-B14F-4D97-AF65-F5344CB8AC3E}">
        <p14:creationId xmlns:p14="http://schemas.microsoft.com/office/powerpoint/2010/main" val="317067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618E3-ED19-886B-E7D7-FC2C18A7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3. Rule Relaxation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CAA05B-9F66-D6D1-7D9B-CAD6286A1418}"/>
              </a:ext>
            </a:extLst>
          </p:cNvPr>
          <p:cNvSpPr txBox="1"/>
          <p:nvPr/>
        </p:nvSpPr>
        <p:spPr>
          <a:xfrm>
            <a:off x="606391" y="1374082"/>
            <a:ext cx="11126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The system applies the grammar rules again, but with </a:t>
            </a:r>
            <a:r>
              <a:rPr lang="en-US" altLang="zh-CN" sz="2400" b="1"/>
              <a:t>relaxed constraints </a:t>
            </a:r>
            <a:r>
              <a:rPr lang="en-US" altLang="zh-CN" sz="2400"/>
              <a:t>and using </a:t>
            </a:r>
            <a:r>
              <a:rPr lang="en-US" altLang="zh-CN" sz="2400" b="1"/>
              <a:t>information from existing markup </a:t>
            </a:r>
            <a:r>
              <a:rPr lang="en-US" altLang="zh-CN" sz="2400"/>
              <a:t>and the compiled gazetteer.</a:t>
            </a:r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EB615E-5A63-DD8B-F67D-6C926DBDE2B7}"/>
              </a:ext>
            </a:extLst>
          </p:cNvPr>
          <p:cNvSpPr txBox="1"/>
          <p:nvPr/>
        </p:nvSpPr>
        <p:spPr>
          <a:xfrm>
            <a:off x="606391" y="2433646"/>
            <a:ext cx="9654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If</a:t>
            </a:r>
            <a:r>
              <a:rPr lang="en-US" altLang="zh-CN" sz="2400"/>
              <a:t> (conditions) </a:t>
            </a:r>
            <a:r>
              <a:rPr lang="en-US" altLang="zh-CN" sz="2400" b="1"/>
              <a:t>then</a:t>
            </a:r>
            <a:r>
              <a:rPr lang="en-US" altLang="zh-CN" sz="2400"/>
              <a:t> (makes a assignment)</a:t>
            </a:r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752E80-C813-5A80-3883-C057CAD48BCB}"/>
              </a:ext>
            </a:extLst>
          </p:cNvPr>
          <p:cNvSpPr txBox="1"/>
          <p:nvPr/>
        </p:nvSpPr>
        <p:spPr>
          <a:xfrm>
            <a:off x="606391" y="3217725"/>
            <a:ext cx="109054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e.g.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“</a:t>
            </a:r>
            <a:r>
              <a:rPr lang="zh-CN" altLang="en-US" sz="2000" b="1" i="1" u="sng"/>
              <a:t>A</a:t>
            </a:r>
            <a:r>
              <a:rPr lang="zh-CN" altLang="en-US" sz="2000" i="1" u="sng"/>
              <a:t>dam </a:t>
            </a:r>
            <a:r>
              <a:rPr lang="zh-CN" altLang="en-US" sz="2000" b="1" i="1" u="sng"/>
              <a:t>K</a:t>
            </a:r>
            <a:r>
              <a:rPr lang="zh-CN" altLang="en-US" sz="2000" i="1" u="sng"/>
              <a:t>luver</a:t>
            </a:r>
            <a:r>
              <a:rPr lang="en-US" altLang="zh-CN" sz="2000"/>
              <a:t>”: organization or person? (It is only at this late stage that a list of names is used. 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“</a:t>
            </a:r>
            <a:r>
              <a:rPr lang="en-US" altLang="zh-CN" sz="2000" i="1" u="sng"/>
              <a:t>China International Trust </a:t>
            </a:r>
            <a:r>
              <a:rPr lang="en-US" altLang="zh-CN" sz="2000" b="1" i="1" u="sng"/>
              <a:t>and</a:t>
            </a:r>
            <a:r>
              <a:rPr lang="en-US" altLang="zh-CN" sz="2000" i="1" u="sng"/>
              <a:t> Investment Corp</a:t>
            </a:r>
            <a:r>
              <a:rPr lang="en-US" altLang="zh-CN" sz="2000"/>
              <a:t>”: Whether parts of the conjunctions were used previously.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“</a:t>
            </a:r>
            <a:r>
              <a:rPr lang="en-US" altLang="zh-CN" sz="2000" b="1" i="1" u="sng"/>
              <a:t>Suspended</a:t>
            </a:r>
            <a:r>
              <a:rPr lang="en-US" altLang="zh-CN" sz="2000" i="1" u="sng"/>
              <a:t> Ceiling Contractors Ltd</a:t>
            </a:r>
            <a:r>
              <a:rPr lang="en-US" altLang="zh-CN" sz="2000"/>
              <a:t>”: Whether the modifier was seen with the organization name elsewhere in the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“</a:t>
            </a:r>
            <a:r>
              <a:rPr lang="en-US" altLang="zh-CN" sz="2000" b="1" i="1" u="sng"/>
              <a:t>Murdoch’s </a:t>
            </a:r>
            <a:r>
              <a:rPr lang="en-US" altLang="zh-CN" sz="2000" i="1" u="sng"/>
              <a:t>News Corp</a:t>
            </a:r>
            <a:r>
              <a:rPr lang="en-US" altLang="zh-CN" sz="2000"/>
              <a:t>”: The “</a:t>
            </a:r>
            <a:r>
              <a:rPr lang="en-US" altLang="zh-CN" sz="2000" i="1"/>
              <a:t>Murdoch’s</a:t>
            </a:r>
            <a:r>
              <a:rPr lang="en-US" altLang="zh-CN" sz="2000"/>
              <a:t>” could be part of the name of the organisation, or could be a possessive (</a:t>
            </a:r>
            <a:r>
              <a:rPr lang="zh-CN" altLang="en-US" sz="1600"/>
              <a:t>所有格</a:t>
            </a:r>
            <a:r>
              <a:rPr lang="en-US" altLang="zh-CN" sz="2000"/>
              <a:t>).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322765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2FB84-989B-1A5B-9141-620455D6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Step 4. Probabiiistic Partial Match (II) 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D306FE-89DD-AF61-067D-B46507F5DF7F}"/>
              </a:ext>
            </a:extLst>
          </p:cNvPr>
          <p:cNvSpPr txBox="1"/>
          <p:nvPr/>
        </p:nvSpPr>
        <p:spPr>
          <a:xfrm>
            <a:off x="561473" y="1300825"/>
            <a:ext cx="110690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As in Partial Match 1, this process of partial matching is again followed by a probabilistic assignment supported by the maximum entropy model.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D877FE-A10F-0849-15A9-24BEE40F40FA}"/>
              </a:ext>
            </a:extLst>
          </p:cNvPr>
          <p:cNvSpPr txBox="1"/>
          <p:nvPr/>
        </p:nvSpPr>
        <p:spPr>
          <a:xfrm>
            <a:off x="561473" y="2938592"/>
            <a:ext cx="109054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e.g. Conjunction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“</a:t>
            </a:r>
            <a:r>
              <a:rPr lang="en-US" altLang="zh-CN" sz="2000" i="1" u="sng"/>
              <a:t>he works for Xxx </a:t>
            </a:r>
            <a:r>
              <a:rPr lang="en-US" altLang="zh-CN" sz="2000" b="1" i="1" u="sng"/>
              <a:t>and</a:t>
            </a:r>
            <a:r>
              <a:rPr lang="en-US" altLang="zh-CN" sz="2000" i="1" u="sng"/>
              <a:t> Yyy</a:t>
            </a:r>
            <a:r>
              <a:rPr lang="en-US" altLang="zh-CN" sz="2000"/>
              <a:t>”: It is more likely that </a:t>
            </a:r>
            <a:r>
              <a:rPr lang="en-US" altLang="zh-CN" sz="2000" i="1"/>
              <a:t>Xxx</a:t>
            </a:r>
            <a:r>
              <a:rPr lang="en-US" altLang="zh-CN" sz="2000"/>
              <a:t> and </a:t>
            </a:r>
            <a:r>
              <a:rPr lang="en-US" altLang="zh-CN" sz="2000" i="1"/>
              <a:t>Yyy</a:t>
            </a:r>
            <a:r>
              <a:rPr lang="en-US" altLang="zh-CN" sz="2000"/>
              <a:t> are two entities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66725938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23292</TotalTime>
  <Words>746</Words>
  <Application>Microsoft Office PowerPoint</Application>
  <PresentationFormat>宽屏</PresentationFormat>
  <Paragraphs>75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Yu Gothic UI Semilight</vt:lpstr>
      <vt:lpstr>等线</vt:lpstr>
      <vt:lpstr>Arial</vt:lpstr>
      <vt:lpstr>Arial Narrow</vt:lpstr>
      <vt:lpstr>Calibri</vt:lpstr>
      <vt:lpstr>Lato</vt:lpstr>
      <vt:lpstr>MS Reference Sans Serif</vt:lpstr>
      <vt:lpstr>Times New Roman</vt:lpstr>
      <vt:lpstr>自定义设计方案</vt:lpstr>
      <vt:lpstr>Named Entity Recognition without Gazetteers</vt:lpstr>
      <vt:lpstr>Named Entity Recognition (NER)</vt:lpstr>
      <vt:lpstr>List Lookup</vt:lpstr>
      <vt:lpstr>A Minimal NER System</vt:lpstr>
      <vt:lpstr>Motivation</vt:lpstr>
      <vt:lpstr>Step 1. Sure-fire Symbolic Transduction </vt:lpstr>
      <vt:lpstr>Step 2. Probabiiistic Partial Match (I) </vt:lpstr>
      <vt:lpstr>Step 3. Rule Relaxation</vt:lpstr>
      <vt:lpstr>Step 4. Probabiiistic Partial Match (II) </vt:lpstr>
      <vt:lpstr>In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欣爽 张</dc:creator>
  <cp:lastModifiedBy>欣爽 张</cp:lastModifiedBy>
  <cp:revision>31</cp:revision>
  <dcterms:created xsi:type="dcterms:W3CDTF">2023-10-18T07:39:30Z</dcterms:created>
  <dcterms:modified xsi:type="dcterms:W3CDTF">2024-07-26T05:46:32Z</dcterms:modified>
</cp:coreProperties>
</file>