
<file path=[Content_Types].xml><?xml version="1.0" encoding="utf-8"?>
<Types xmlns="http://schemas.openxmlformats.org/package/2006/content-types">
  <Default ContentType="image/jpeg" Extension="jpg"/>
  <Default ContentType="application/x-fontdata" Extension="fntdata"/>
  <Default ContentType="image/gif" Extension="gif"/>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68.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69.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70.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69.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68.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7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61"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 id="293" r:id="rId43"/>
    <p:sldId id="294" r:id="rId44"/>
    <p:sldId id="295" r:id="rId45"/>
    <p:sldId id="296" r:id="rId46"/>
    <p:sldId id="297" r:id="rId47"/>
    <p:sldId id="298" r:id="rId48"/>
    <p:sldId id="299" r:id="rId49"/>
    <p:sldId id="300" r:id="rId50"/>
    <p:sldId id="301" r:id="rId51"/>
    <p:sldId id="302" r:id="rId52"/>
    <p:sldId id="303" r:id="rId53"/>
    <p:sldId id="304" r:id="rId54"/>
    <p:sldId id="305" r:id="rId55"/>
    <p:sldId id="306" r:id="rId56"/>
    <p:sldId id="307" r:id="rId57"/>
    <p:sldId id="308" r:id="rId58"/>
    <p:sldId id="309" r:id="rId59"/>
    <p:sldId id="310" r:id="rId60"/>
    <p:sldId id="311" r:id="rId61"/>
    <p:sldId id="312" r:id="rId62"/>
    <p:sldId id="313" r:id="rId63"/>
    <p:sldId id="314" r:id="rId64"/>
    <p:sldId id="315" r:id="rId65"/>
    <p:sldId id="316" r:id="rId66"/>
    <p:sldId id="317" r:id="rId67"/>
    <p:sldId id="318" r:id="rId68"/>
    <p:sldId id="319" r:id="rId69"/>
    <p:sldId id="320" r:id="rId70"/>
    <p:sldId id="321" r:id="rId71"/>
    <p:sldId id="322" r:id="rId72"/>
    <p:sldId id="323" r:id="rId73"/>
    <p:sldId id="324" r:id="rId74"/>
    <p:sldId id="325" r:id="rId75"/>
  </p:sldIdLst>
  <p:sldSz cy="6858000" cx="9144000"/>
  <p:notesSz cx="6858000" cy="9144000"/>
  <p:embeddedFontLst>
    <p:embeddedFont>
      <p:font typeface="Roboto Mono Medium"/>
      <p:regular r:id="rId76"/>
      <p:bold r:id="rId77"/>
      <p:italic r:id="rId78"/>
      <p:boldItalic r:id="rId79"/>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42" Type="http://schemas.openxmlformats.org/officeDocument/2006/relationships/slide" Target="slides/slide37.xml"/><Relationship Id="rId41" Type="http://schemas.openxmlformats.org/officeDocument/2006/relationships/slide" Target="slides/slide36.xml"/><Relationship Id="rId44" Type="http://schemas.openxmlformats.org/officeDocument/2006/relationships/slide" Target="slides/slide39.xml"/><Relationship Id="rId43" Type="http://schemas.openxmlformats.org/officeDocument/2006/relationships/slide" Target="slides/slide38.xml"/><Relationship Id="rId46" Type="http://schemas.openxmlformats.org/officeDocument/2006/relationships/slide" Target="slides/slide41.xml"/><Relationship Id="rId45" Type="http://schemas.openxmlformats.org/officeDocument/2006/relationships/slide" Target="slides/slide40.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48" Type="http://schemas.openxmlformats.org/officeDocument/2006/relationships/slide" Target="slides/slide43.xml"/><Relationship Id="rId47" Type="http://schemas.openxmlformats.org/officeDocument/2006/relationships/slide" Target="slides/slide42.xml"/><Relationship Id="rId49" Type="http://schemas.openxmlformats.org/officeDocument/2006/relationships/slide" Target="slides/slide44.xml"/><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73" Type="http://schemas.openxmlformats.org/officeDocument/2006/relationships/slide" Target="slides/slide68.xml"/><Relationship Id="rId72" Type="http://schemas.openxmlformats.org/officeDocument/2006/relationships/slide" Target="slides/slide67.xml"/><Relationship Id="rId31" Type="http://schemas.openxmlformats.org/officeDocument/2006/relationships/slide" Target="slides/slide26.xml"/><Relationship Id="rId75" Type="http://schemas.openxmlformats.org/officeDocument/2006/relationships/slide" Target="slides/slide70.xml"/><Relationship Id="rId30" Type="http://schemas.openxmlformats.org/officeDocument/2006/relationships/slide" Target="slides/slide25.xml"/><Relationship Id="rId74" Type="http://schemas.openxmlformats.org/officeDocument/2006/relationships/slide" Target="slides/slide69.xml"/><Relationship Id="rId33" Type="http://schemas.openxmlformats.org/officeDocument/2006/relationships/slide" Target="slides/slide28.xml"/><Relationship Id="rId77" Type="http://schemas.openxmlformats.org/officeDocument/2006/relationships/font" Target="fonts/RobotoMonoMedium-bold.fntdata"/><Relationship Id="rId32" Type="http://schemas.openxmlformats.org/officeDocument/2006/relationships/slide" Target="slides/slide27.xml"/><Relationship Id="rId76" Type="http://schemas.openxmlformats.org/officeDocument/2006/relationships/font" Target="fonts/RobotoMonoMedium-regular.fntdata"/><Relationship Id="rId35" Type="http://schemas.openxmlformats.org/officeDocument/2006/relationships/slide" Target="slides/slide30.xml"/><Relationship Id="rId79" Type="http://schemas.openxmlformats.org/officeDocument/2006/relationships/font" Target="fonts/RobotoMonoMedium-boldItalic.fntdata"/><Relationship Id="rId34" Type="http://schemas.openxmlformats.org/officeDocument/2006/relationships/slide" Target="slides/slide29.xml"/><Relationship Id="rId78" Type="http://schemas.openxmlformats.org/officeDocument/2006/relationships/font" Target="fonts/RobotoMonoMedium-italic.fntdata"/><Relationship Id="rId71" Type="http://schemas.openxmlformats.org/officeDocument/2006/relationships/slide" Target="slides/slide66.xml"/><Relationship Id="rId70" Type="http://schemas.openxmlformats.org/officeDocument/2006/relationships/slide" Target="slides/slide65.xml"/><Relationship Id="rId37" Type="http://schemas.openxmlformats.org/officeDocument/2006/relationships/slide" Target="slides/slide32.xml"/><Relationship Id="rId36" Type="http://schemas.openxmlformats.org/officeDocument/2006/relationships/slide" Target="slides/slide31.xml"/><Relationship Id="rId39" Type="http://schemas.openxmlformats.org/officeDocument/2006/relationships/slide" Target="slides/slide34.xml"/><Relationship Id="rId38" Type="http://schemas.openxmlformats.org/officeDocument/2006/relationships/slide" Target="slides/slide33.xml"/><Relationship Id="rId62" Type="http://schemas.openxmlformats.org/officeDocument/2006/relationships/slide" Target="slides/slide57.xml"/><Relationship Id="rId61" Type="http://schemas.openxmlformats.org/officeDocument/2006/relationships/slide" Target="slides/slide56.xml"/><Relationship Id="rId20" Type="http://schemas.openxmlformats.org/officeDocument/2006/relationships/slide" Target="slides/slide15.xml"/><Relationship Id="rId64" Type="http://schemas.openxmlformats.org/officeDocument/2006/relationships/slide" Target="slides/slide59.xml"/><Relationship Id="rId63" Type="http://schemas.openxmlformats.org/officeDocument/2006/relationships/slide" Target="slides/slide58.xml"/><Relationship Id="rId22" Type="http://schemas.openxmlformats.org/officeDocument/2006/relationships/slide" Target="slides/slide17.xml"/><Relationship Id="rId66" Type="http://schemas.openxmlformats.org/officeDocument/2006/relationships/slide" Target="slides/slide61.xml"/><Relationship Id="rId21" Type="http://schemas.openxmlformats.org/officeDocument/2006/relationships/slide" Target="slides/slide16.xml"/><Relationship Id="rId65" Type="http://schemas.openxmlformats.org/officeDocument/2006/relationships/slide" Target="slides/slide60.xml"/><Relationship Id="rId24" Type="http://schemas.openxmlformats.org/officeDocument/2006/relationships/slide" Target="slides/slide19.xml"/><Relationship Id="rId68" Type="http://schemas.openxmlformats.org/officeDocument/2006/relationships/slide" Target="slides/slide63.xml"/><Relationship Id="rId23" Type="http://schemas.openxmlformats.org/officeDocument/2006/relationships/slide" Target="slides/slide18.xml"/><Relationship Id="rId67" Type="http://schemas.openxmlformats.org/officeDocument/2006/relationships/slide" Target="slides/slide62.xml"/><Relationship Id="rId60" Type="http://schemas.openxmlformats.org/officeDocument/2006/relationships/slide" Target="slides/slide55.xml"/><Relationship Id="rId26" Type="http://schemas.openxmlformats.org/officeDocument/2006/relationships/slide" Target="slides/slide21.xml"/><Relationship Id="rId25" Type="http://schemas.openxmlformats.org/officeDocument/2006/relationships/slide" Target="slides/slide20.xml"/><Relationship Id="rId69" Type="http://schemas.openxmlformats.org/officeDocument/2006/relationships/slide" Target="slides/slide64.xml"/><Relationship Id="rId28" Type="http://schemas.openxmlformats.org/officeDocument/2006/relationships/slide" Target="slides/slide23.xml"/><Relationship Id="rId27" Type="http://schemas.openxmlformats.org/officeDocument/2006/relationships/slide" Target="slides/slide22.xml"/><Relationship Id="rId29" Type="http://schemas.openxmlformats.org/officeDocument/2006/relationships/slide" Target="slides/slide24.xml"/><Relationship Id="rId51" Type="http://schemas.openxmlformats.org/officeDocument/2006/relationships/slide" Target="slides/slide46.xml"/><Relationship Id="rId50" Type="http://schemas.openxmlformats.org/officeDocument/2006/relationships/slide" Target="slides/slide45.xml"/><Relationship Id="rId53" Type="http://schemas.openxmlformats.org/officeDocument/2006/relationships/slide" Target="slides/slide48.xml"/><Relationship Id="rId52" Type="http://schemas.openxmlformats.org/officeDocument/2006/relationships/slide" Target="slides/slide47.xml"/><Relationship Id="rId11" Type="http://schemas.openxmlformats.org/officeDocument/2006/relationships/slide" Target="slides/slide6.xml"/><Relationship Id="rId55" Type="http://schemas.openxmlformats.org/officeDocument/2006/relationships/slide" Target="slides/slide50.xml"/><Relationship Id="rId10" Type="http://schemas.openxmlformats.org/officeDocument/2006/relationships/slide" Target="slides/slide5.xml"/><Relationship Id="rId54" Type="http://schemas.openxmlformats.org/officeDocument/2006/relationships/slide" Target="slides/slide49.xml"/><Relationship Id="rId13" Type="http://schemas.openxmlformats.org/officeDocument/2006/relationships/slide" Target="slides/slide8.xml"/><Relationship Id="rId57" Type="http://schemas.openxmlformats.org/officeDocument/2006/relationships/slide" Target="slides/slide52.xml"/><Relationship Id="rId12" Type="http://schemas.openxmlformats.org/officeDocument/2006/relationships/slide" Target="slides/slide7.xml"/><Relationship Id="rId56" Type="http://schemas.openxmlformats.org/officeDocument/2006/relationships/slide" Target="slides/slide51.xml"/><Relationship Id="rId15" Type="http://schemas.openxmlformats.org/officeDocument/2006/relationships/slide" Target="slides/slide10.xml"/><Relationship Id="rId59" Type="http://schemas.openxmlformats.org/officeDocument/2006/relationships/slide" Target="slides/slide54.xml"/><Relationship Id="rId14" Type="http://schemas.openxmlformats.org/officeDocument/2006/relationships/slide" Target="slides/slide9.xml"/><Relationship Id="rId58" Type="http://schemas.openxmlformats.org/officeDocument/2006/relationships/slide" Target="slides/slide53.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1" name="Google Shape;101;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2" name="Shape 162"/>
        <p:cNvGrpSpPr/>
        <p:nvPr/>
      </p:nvGrpSpPr>
      <p:grpSpPr>
        <a:xfrm>
          <a:off x="0" y="0"/>
          <a:ext cx="0" cy="0"/>
          <a:chOff x="0" y="0"/>
          <a:chExt cx="0" cy="0"/>
        </a:xfrm>
      </p:grpSpPr>
      <p:sp>
        <p:nvSpPr>
          <p:cNvPr id="163" name="Google Shape;163;p3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4" name="Google Shape;164;p3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3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9" name="Shape 169"/>
        <p:cNvGrpSpPr/>
        <p:nvPr/>
      </p:nvGrpSpPr>
      <p:grpSpPr>
        <a:xfrm>
          <a:off x="0" y="0"/>
          <a:ext cx="0" cy="0"/>
          <a:chOff x="0" y="0"/>
          <a:chExt cx="0" cy="0"/>
        </a:xfrm>
      </p:grpSpPr>
      <p:sp>
        <p:nvSpPr>
          <p:cNvPr id="170" name="Google Shape;170;p4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1" name="Google Shape;171;p4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2" name="Google Shape;172;p4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6" name="Shape 176"/>
        <p:cNvGrpSpPr/>
        <p:nvPr/>
      </p:nvGrpSpPr>
      <p:grpSpPr>
        <a:xfrm>
          <a:off x="0" y="0"/>
          <a:ext cx="0" cy="0"/>
          <a:chOff x="0" y="0"/>
          <a:chExt cx="0" cy="0"/>
        </a:xfrm>
      </p:grpSpPr>
      <p:sp>
        <p:nvSpPr>
          <p:cNvPr id="177" name="Google Shape;177;p4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78" name="Google Shape;178;p4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79" name="Google Shape;179;p4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3" name="Shape 183"/>
        <p:cNvGrpSpPr/>
        <p:nvPr/>
      </p:nvGrpSpPr>
      <p:grpSpPr>
        <a:xfrm>
          <a:off x="0" y="0"/>
          <a:ext cx="0" cy="0"/>
          <a:chOff x="0" y="0"/>
          <a:chExt cx="0" cy="0"/>
        </a:xfrm>
      </p:grpSpPr>
      <p:sp>
        <p:nvSpPr>
          <p:cNvPr id="184" name="Google Shape;184;p4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85" name="Google Shape;185;p4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86" name="Google Shape;186;p4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4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4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93" name="Google Shape;193;p4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8" name="Shape 198"/>
        <p:cNvGrpSpPr/>
        <p:nvPr/>
      </p:nvGrpSpPr>
      <p:grpSpPr>
        <a:xfrm>
          <a:off x="0" y="0"/>
          <a:ext cx="0" cy="0"/>
          <a:chOff x="0" y="0"/>
          <a:chExt cx="0" cy="0"/>
        </a:xfrm>
      </p:grpSpPr>
      <p:sp>
        <p:nvSpPr>
          <p:cNvPr id="199" name="Google Shape;199;p4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0" name="Google Shape;200;p4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1" name="Google Shape;201;p4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4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07" name="Google Shape;207;p4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08" name="Google Shape;208;p4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4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14" name="Google Shape;214;p4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5" name="Google Shape;215;p4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g2fd1762711b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
        <p:nvSpPr>
          <p:cNvPr id="221" name="Google Shape;221;g2fd1762711b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2" name="Google Shape;222;g2fd1762711b_0_0:notes"/>
          <p:cNvSpPr txBox="1"/>
          <p:nvPr>
            <p:ph idx="12" type="sldNum"/>
          </p:nvPr>
        </p:nvSpPr>
        <p:spPr>
          <a:xfrm>
            <a:off x="3884613" y="8685213"/>
            <a:ext cx="2971800" cy="458700"/>
          </a:xfrm>
          <a:prstGeom prst="rect">
            <a:avLst/>
          </a:prstGeom>
        </p:spPr>
        <p:txBody>
          <a:bodyPr anchorCtr="0" anchor="b" bIns="45700" lIns="91425" spcFirstLastPara="1" rIns="91425" wrap="square" tIns="45700">
            <a:noAutofit/>
          </a:bodyPr>
          <a:lstStyle/>
          <a:p>
            <a:pPr indent="0" lvl="0" marL="0" rtl="0" algn="r">
              <a:spcBef>
                <a:spcPts val="0"/>
              </a:spcBef>
              <a:spcAft>
                <a:spcPts val="0"/>
              </a:spcAft>
              <a:buClr>
                <a:srgbClr val="000000"/>
              </a:buClr>
              <a:buFont typeface="Arial"/>
              <a:buNone/>
            </a:pPr>
            <a:fld id="{00000000-1234-1234-1234-123412341234}" type="slidenum">
              <a:rPr lang="en-US"/>
              <a:t>‹#›</a:t>
            </a:fld>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6" name="Shape 226"/>
        <p:cNvGrpSpPr/>
        <p:nvPr/>
      </p:nvGrpSpPr>
      <p:grpSpPr>
        <a:xfrm>
          <a:off x="0" y="0"/>
          <a:ext cx="0" cy="0"/>
          <a:chOff x="0" y="0"/>
          <a:chExt cx="0" cy="0"/>
        </a:xfrm>
      </p:grpSpPr>
      <p:sp>
        <p:nvSpPr>
          <p:cNvPr id="227" name="Google Shape;227;p4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28" name="Google Shape;228;p4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29" name="Google Shape;229;p4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8" name="Google Shape;108;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3" name="Shape 233"/>
        <p:cNvGrpSpPr/>
        <p:nvPr/>
      </p:nvGrpSpPr>
      <p:grpSpPr>
        <a:xfrm>
          <a:off x="0" y="0"/>
          <a:ext cx="0" cy="0"/>
          <a:chOff x="0" y="0"/>
          <a:chExt cx="0" cy="0"/>
        </a:xfrm>
      </p:grpSpPr>
      <p:sp>
        <p:nvSpPr>
          <p:cNvPr id="234" name="Google Shape;234;p4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35" name="Google Shape;235;p4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36" name="Google Shape;236;p4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0" name="Shape 240"/>
        <p:cNvGrpSpPr/>
        <p:nvPr/>
      </p:nvGrpSpPr>
      <p:grpSpPr>
        <a:xfrm>
          <a:off x="0" y="0"/>
          <a:ext cx="0" cy="0"/>
          <a:chOff x="0" y="0"/>
          <a:chExt cx="0" cy="0"/>
        </a:xfrm>
      </p:grpSpPr>
      <p:sp>
        <p:nvSpPr>
          <p:cNvPr id="241" name="Google Shape;241;p4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2" name="Google Shape;242;p4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43" name="Google Shape;243;p4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7" name="Shape 247"/>
        <p:cNvGrpSpPr/>
        <p:nvPr/>
      </p:nvGrpSpPr>
      <p:grpSpPr>
        <a:xfrm>
          <a:off x="0" y="0"/>
          <a:ext cx="0" cy="0"/>
          <a:chOff x="0" y="0"/>
          <a:chExt cx="0" cy="0"/>
        </a:xfrm>
      </p:grpSpPr>
      <p:sp>
        <p:nvSpPr>
          <p:cNvPr id="248" name="Google Shape;248;p5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49" name="Google Shape;249;p5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0" name="Google Shape;250;p5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4" name="Shape 254"/>
        <p:cNvGrpSpPr/>
        <p:nvPr/>
      </p:nvGrpSpPr>
      <p:grpSpPr>
        <a:xfrm>
          <a:off x="0" y="0"/>
          <a:ext cx="0" cy="0"/>
          <a:chOff x="0" y="0"/>
          <a:chExt cx="0" cy="0"/>
        </a:xfrm>
      </p:grpSpPr>
      <p:sp>
        <p:nvSpPr>
          <p:cNvPr id="255" name="Google Shape;255;p5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56" name="Google Shape;256;p5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7" name="Google Shape;257;p5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p5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3" name="Google Shape;263;p5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4" name="Google Shape;264;p5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5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5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1" name="Google Shape;271;p5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5" name="Shape 275"/>
        <p:cNvGrpSpPr/>
        <p:nvPr/>
      </p:nvGrpSpPr>
      <p:grpSpPr>
        <a:xfrm>
          <a:off x="0" y="0"/>
          <a:ext cx="0" cy="0"/>
          <a:chOff x="0" y="0"/>
          <a:chExt cx="0" cy="0"/>
        </a:xfrm>
      </p:grpSpPr>
      <p:sp>
        <p:nvSpPr>
          <p:cNvPr id="276" name="Google Shape;276;p5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7" name="Google Shape;277;p5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78" name="Google Shape;278;p5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1" name="Shape 281"/>
        <p:cNvGrpSpPr/>
        <p:nvPr/>
      </p:nvGrpSpPr>
      <p:grpSpPr>
        <a:xfrm>
          <a:off x="0" y="0"/>
          <a:ext cx="0" cy="0"/>
          <a:chOff x="0" y="0"/>
          <a:chExt cx="0" cy="0"/>
        </a:xfrm>
      </p:grpSpPr>
      <p:sp>
        <p:nvSpPr>
          <p:cNvPr id="282" name="Google Shape;282;p5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3" name="Google Shape;283;p5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84" name="Google Shape;284;p5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7" name="Shape 287"/>
        <p:cNvGrpSpPr/>
        <p:nvPr/>
      </p:nvGrpSpPr>
      <p:grpSpPr>
        <a:xfrm>
          <a:off x="0" y="0"/>
          <a:ext cx="0" cy="0"/>
          <a:chOff x="0" y="0"/>
          <a:chExt cx="0" cy="0"/>
        </a:xfrm>
      </p:grpSpPr>
      <p:sp>
        <p:nvSpPr>
          <p:cNvPr id="288" name="Google Shape;288;p5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89" name="Google Shape;289;p5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0" name="Google Shape;290;p5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p5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96" name="Google Shape;296;p5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97" name="Google Shape;297;p5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3" name="Shape 113"/>
        <p:cNvGrpSpPr/>
        <p:nvPr/>
      </p:nvGrpSpPr>
      <p:grpSpPr>
        <a:xfrm>
          <a:off x="0" y="0"/>
          <a:ext cx="0" cy="0"/>
          <a:chOff x="0" y="0"/>
          <a:chExt cx="0" cy="0"/>
        </a:xfrm>
      </p:grpSpPr>
      <p:sp>
        <p:nvSpPr>
          <p:cNvPr id="114" name="Google Shape;114;p3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5" name="Google Shape;115;p3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3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1" name="Shape 301"/>
        <p:cNvGrpSpPr/>
        <p:nvPr/>
      </p:nvGrpSpPr>
      <p:grpSpPr>
        <a:xfrm>
          <a:off x="0" y="0"/>
          <a:ext cx="0" cy="0"/>
          <a:chOff x="0" y="0"/>
          <a:chExt cx="0" cy="0"/>
        </a:xfrm>
      </p:grpSpPr>
      <p:sp>
        <p:nvSpPr>
          <p:cNvPr id="302" name="Google Shape;302;p5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03" name="Google Shape;303;p5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04" name="Google Shape;304;p5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8" name="Shape 308"/>
        <p:cNvGrpSpPr/>
        <p:nvPr/>
      </p:nvGrpSpPr>
      <p:grpSpPr>
        <a:xfrm>
          <a:off x="0" y="0"/>
          <a:ext cx="0" cy="0"/>
          <a:chOff x="0" y="0"/>
          <a:chExt cx="0" cy="0"/>
        </a:xfrm>
      </p:grpSpPr>
      <p:sp>
        <p:nvSpPr>
          <p:cNvPr id="309" name="Google Shape;309;p5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0" name="Google Shape;310;p5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1" name="Google Shape;311;p5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4" name="Shape 314"/>
        <p:cNvGrpSpPr/>
        <p:nvPr/>
      </p:nvGrpSpPr>
      <p:grpSpPr>
        <a:xfrm>
          <a:off x="0" y="0"/>
          <a:ext cx="0" cy="0"/>
          <a:chOff x="0" y="0"/>
          <a:chExt cx="0" cy="0"/>
        </a:xfrm>
      </p:grpSpPr>
      <p:sp>
        <p:nvSpPr>
          <p:cNvPr id="315" name="Google Shape;315;p6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6" name="Google Shape;316;p6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7" name="Google Shape;317;p6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p6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23" name="Google Shape;323;p6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24" name="Google Shape;324;p6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8" name="Shape 328"/>
        <p:cNvGrpSpPr/>
        <p:nvPr/>
      </p:nvGrpSpPr>
      <p:grpSpPr>
        <a:xfrm>
          <a:off x="0" y="0"/>
          <a:ext cx="0" cy="0"/>
          <a:chOff x="0" y="0"/>
          <a:chExt cx="0" cy="0"/>
        </a:xfrm>
      </p:grpSpPr>
      <p:sp>
        <p:nvSpPr>
          <p:cNvPr id="329" name="Google Shape;329;p6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0" name="Google Shape;330;p6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1" name="Google Shape;331;p6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5" name="Shape 335"/>
        <p:cNvGrpSpPr/>
        <p:nvPr/>
      </p:nvGrpSpPr>
      <p:grpSpPr>
        <a:xfrm>
          <a:off x="0" y="0"/>
          <a:ext cx="0" cy="0"/>
          <a:chOff x="0" y="0"/>
          <a:chExt cx="0" cy="0"/>
        </a:xfrm>
      </p:grpSpPr>
      <p:sp>
        <p:nvSpPr>
          <p:cNvPr id="336" name="Google Shape;336;p6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37" name="Google Shape;337;p6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38" name="Google Shape;338;p6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p6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44" name="Google Shape;344;p6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45" name="Google Shape;345;p6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8" name="Shape 348"/>
        <p:cNvGrpSpPr/>
        <p:nvPr/>
      </p:nvGrpSpPr>
      <p:grpSpPr>
        <a:xfrm>
          <a:off x="0" y="0"/>
          <a:ext cx="0" cy="0"/>
          <a:chOff x="0" y="0"/>
          <a:chExt cx="0" cy="0"/>
        </a:xfrm>
      </p:grpSpPr>
      <p:sp>
        <p:nvSpPr>
          <p:cNvPr id="349" name="Google Shape;349;p6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0" name="Google Shape;350;p6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1" name="Google Shape;351;p6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5" name="Shape 355"/>
        <p:cNvGrpSpPr/>
        <p:nvPr/>
      </p:nvGrpSpPr>
      <p:grpSpPr>
        <a:xfrm>
          <a:off x="0" y="0"/>
          <a:ext cx="0" cy="0"/>
          <a:chOff x="0" y="0"/>
          <a:chExt cx="0" cy="0"/>
        </a:xfrm>
      </p:grpSpPr>
      <p:sp>
        <p:nvSpPr>
          <p:cNvPr id="356" name="Google Shape;356;g27cf3fe2374_0_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57" name="Google Shape;357;g27cf3fe2374_0_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58" name="Google Shape;358;g27cf3fe2374_0_6: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g27cf3fe2374_0_1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64" name="Google Shape;364;g27cf3fe2374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5" name="Google Shape;365;g27cf3fe2374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p3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2" name="Google Shape;122;p3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3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9" name="Shape 369"/>
        <p:cNvGrpSpPr/>
        <p:nvPr/>
      </p:nvGrpSpPr>
      <p:grpSpPr>
        <a:xfrm>
          <a:off x="0" y="0"/>
          <a:ext cx="0" cy="0"/>
          <a:chOff x="0" y="0"/>
          <a:chExt cx="0" cy="0"/>
        </a:xfrm>
      </p:grpSpPr>
      <p:sp>
        <p:nvSpPr>
          <p:cNvPr id="370" name="Google Shape;370;p6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1" name="Google Shape;371;p6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2" name="Google Shape;372;p6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6" name="Shape 376"/>
        <p:cNvGrpSpPr/>
        <p:nvPr/>
      </p:nvGrpSpPr>
      <p:grpSpPr>
        <a:xfrm>
          <a:off x="0" y="0"/>
          <a:ext cx="0" cy="0"/>
          <a:chOff x="0" y="0"/>
          <a:chExt cx="0" cy="0"/>
        </a:xfrm>
      </p:grpSpPr>
      <p:sp>
        <p:nvSpPr>
          <p:cNvPr id="377" name="Google Shape;377;p6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78" name="Google Shape;378;p6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79" name="Google Shape;379;p6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p7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85" name="Google Shape;385;p7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86" name="Google Shape;386;p7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p7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2" name="Google Shape;392;p7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93" name="Google Shape;393;p7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p7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99" name="Google Shape;399;p7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0" name="Google Shape;400;p7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p7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06" name="Google Shape;406;p7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07" name="Google Shape;407;p7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p7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14" name="Google Shape;414;p7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5" name="Google Shape;415;p7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0" name="Shape 420"/>
        <p:cNvGrpSpPr/>
        <p:nvPr/>
      </p:nvGrpSpPr>
      <p:grpSpPr>
        <a:xfrm>
          <a:off x="0" y="0"/>
          <a:ext cx="0" cy="0"/>
          <a:chOff x="0" y="0"/>
          <a:chExt cx="0" cy="0"/>
        </a:xfrm>
      </p:grpSpPr>
      <p:sp>
        <p:nvSpPr>
          <p:cNvPr id="421" name="Google Shape;421;p7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2" name="Google Shape;422;p7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23" name="Google Shape;423;p7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7" name="Shape 427"/>
        <p:cNvGrpSpPr/>
        <p:nvPr/>
      </p:nvGrpSpPr>
      <p:grpSpPr>
        <a:xfrm>
          <a:off x="0" y="0"/>
          <a:ext cx="0" cy="0"/>
          <a:chOff x="0" y="0"/>
          <a:chExt cx="0" cy="0"/>
        </a:xfrm>
      </p:grpSpPr>
      <p:sp>
        <p:nvSpPr>
          <p:cNvPr id="428" name="Google Shape;428;p7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29" name="Google Shape;429;p7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0" name="Google Shape;430;p7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4" name="Shape 434"/>
        <p:cNvGrpSpPr/>
        <p:nvPr/>
      </p:nvGrpSpPr>
      <p:grpSpPr>
        <a:xfrm>
          <a:off x="0" y="0"/>
          <a:ext cx="0" cy="0"/>
          <a:chOff x="0" y="0"/>
          <a:chExt cx="0" cy="0"/>
        </a:xfrm>
      </p:grpSpPr>
      <p:sp>
        <p:nvSpPr>
          <p:cNvPr id="435" name="Google Shape;435;p7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36" name="Google Shape;436;p7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7" name="Google Shape;437;p7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p3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30" name="Google Shape;130;p3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1" name="Google Shape;131;p3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1" name="Shape 441"/>
        <p:cNvGrpSpPr/>
        <p:nvPr/>
      </p:nvGrpSpPr>
      <p:grpSpPr>
        <a:xfrm>
          <a:off x="0" y="0"/>
          <a:ext cx="0" cy="0"/>
          <a:chOff x="0" y="0"/>
          <a:chExt cx="0" cy="0"/>
        </a:xfrm>
      </p:grpSpPr>
      <p:sp>
        <p:nvSpPr>
          <p:cNvPr id="442" name="Google Shape;442;p7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43" name="Google Shape;443;p7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44" name="Google Shape;444;p7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8" name="Shape 448"/>
        <p:cNvGrpSpPr/>
        <p:nvPr/>
      </p:nvGrpSpPr>
      <p:grpSpPr>
        <a:xfrm>
          <a:off x="0" y="0"/>
          <a:ext cx="0" cy="0"/>
          <a:chOff x="0" y="0"/>
          <a:chExt cx="0" cy="0"/>
        </a:xfrm>
      </p:grpSpPr>
      <p:sp>
        <p:nvSpPr>
          <p:cNvPr id="449" name="Google Shape;449;g2fd1c8b63e8_0_0:notes"/>
          <p:cNvSpPr txBox="1"/>
          <p:nvPr>
            <p:ph idx="1" type="body"/>
          </p:nvPr>
        </p:nvSpPr>
        <p:spPr>
          <a:xfrm>
            <a:off x="685800" y="4400550"/>
            <a:ext cx="5486400" cy="360060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0" name="Google Shape;450;g2fd1c8b63e8_0_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4" name="Shape 454"/>
        <p:cNvGrpSpPr/>
        <p:nvPr/>
      </p:nvGrpSpPr>
      <p:grpSpPr>
        <a:xfrm>
          <a:off x="0" y="0"/>
          <a:ext cx="0" cy="0"/>
          <a:chOff x="0" y="0"/>
          <a:chExt cx="0" cy="0"/>
        </a:xfrm>
      </p:grpSpPr>
      <p:sp>
        <p:nvSpPr>
          <p:cNvPr id="455" name="Google Shape;455;p7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56" name="Google Shape;456;p7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57" name="Google Shape;457;p7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0" name="Shape 460"/>
        <p:cNvGrpSpPr/>
        <p:nvPr/>
      </p:nvGrpSpPr>
      <p:grpSpPr>
        <a:xfrm>
          <a:off x="0" y="0"/>
          <a:ext cx="0" cy="0"/>
          <a:chOff x="0" y="0"/>
          <a:chExt cx="0" cy="0"/>
        </a:xfrm>
      </p:grpSpPr>
      <p:sp>
        <p:nvSpPr>
          <p:cNvPr id="461" name="Google Shape;461;p8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2" name="Google Shape;462;p8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63" name="Google Shape;463;p8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7" name="Shape 467"/>
        <p:cNvGrpSpPr/>
        <p:nvPr/>
      </p:nvGrpSpPr>
      <p:grpSpPr>
        <a:xfrm>
          <a:off x="0" y="0"/>
          <a:ext cx="0" cy="0"/>
          <a:chOff x="0" y="0"/>
          <a:chExt cx="0" cy="0"/>
        </a:xfrm>
      </p:grpSpPr>
      <p:sp>
        <p:nvSpPr>
          <p:cNvPr id="468" name="Google Shape;468;p8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69" name="Google Shape;469;p8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0" name="Google Shape;470;p8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4" name="Shape 474"/>
        <p:cNvGrpSpPr/>
        <p:nvPr/>
      </p:nvGrpSpPr>
      <p:grpSpPr>
        <a:xfrm>
          <a:off x="0" y="0"/>
          <a:ext cx="0" cy="0"/>
          <a:chOff x="0" y="0"/>
          <a:chExt cx="0" cy="0"/>
        </a:xfrm>
      </p:grpSpPr>
      <p:sp>
        <p:nvSpPr>
          <p:cNvPr id="475" name="Google Shape;475;p8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76" name="Google Shape;476;p8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77" name="Google Shape;477;p8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1" name="Shape 481"/>
        <p:cNvGrpSpPr/>
        <p:nvPr/>
      </p:nvGrpSpPr>
      <p:grpSpPr>
        <a:xfrm>
          <a:off x="0" y="0"/>
          <a:ext cx="0" cy="0"/>
          <a:chOff x="0" y="0"/>
          <a:chExt cx="0" cy="0"/>
        </a:xfrm>
      </p:grpSpPr>
      <p:sp>
        <p:nvSpPr>
          <p:cNvPr id="482" name="Google Shape;482;p8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83" name="Google Shape;483;p8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84" name="Google Shape;484;p8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p8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0" name="Google Shape;490;p8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1" name="Google Shape;491;p8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5" name="Shape 495"/>
        <p:cNvGrpSpPr/>
        <p:nvPr/>
      </p:nvGrpSpPr>
      <p:grpSpPr>
        <a:xfrm>
          <a:off x="0" y="0"/>
          <a:ext cx="0" cy="0"/>
          <a:chOff x="0" y="0"/>
          <a:chExt cx="0" cy="0"/>
        </a:xfrm>
      </p:grpSpPr>
      <p:sp>
        <p:nvSpPr>
          <p:cNvPr id="496" name="Google Shape;496;p8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497" name="Google Shape;497;p8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98" name="Google Shape;498;p8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p8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04" name="Google Shape;504;p8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05" name="Google Shape;505;p8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p3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37" name="Google Shape;137;p3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9" name="Shape 509"/>
        <p:cNvGrpSpPr/>
        <p:nvPr/>
      </p:nvGrpSpPr>
      <p:grpSpPr>
        <a:xfrm>
          <a:off x="0" y="0"/>
          <a:ext cx="0" cy="0"/>
          <a:chOff x="0" y="0"/>
          <a:chExt cx="0" cy="0"/>
        </a:xfrm>
      </p:grpSpPr>
      <p:sp>
        <p:nvSpPr>
          <p:cNvPr id="510" name="Google Shape;510;p8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1" name="Google Shape;511;p8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2" name="Google Shape;512;p8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6" name="Shape 516"/>
        <p:cNvGrpSpPr/>
        <p:nvPr/>
      </p:nvGrpSpPr>
      <p:grpSpPr>
        <a:xfrm>
          <a:off x="0" y="0"/>
          <a:ext cx="0" cy="0"/>
          <a:chOff x="0" y="0"/>
          <a:chExt cx="0" cy="0"/>
        </a:xfrm>
      </p:grpSpPr>
      <p:sp>
        <p:nvSpPr>
          <p:cNvPr id="517" name="Google Shape;517;p8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18" name="Google Shape;518;p8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19" name="Google Shape;519;p8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3" name="Shape 523"/>
        <p:cNvGrpSpPr/>
        <p:nvPr/>
      </p:nvGrpSpPr>
      <p:grpSpPr>
        <a:xfrm>
          <a:off x="0" y="0"/>
          <a:ext cx="0" cy="0"/>
          <a:chOff x="0" y="0"/>
          <a:chExt cx="0" cy="0"/>
        </a:xfrm>
      </p:grpSpPr>
      <p:sp>
        <p:nvSpPr>
          <p:cNvPr id="524" name="Google Shape;524;p8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25" name="Google Shape;525;p8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26" name="Google Shape;526;p89: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p9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1" name="Google Shape;531;p9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2" name="Google Shape;532;p90: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p9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38" name="Google Shape;538;p9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39" name="Google Shape;539;p9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6" name="Shape 546"/>
        <p:cNvGrpSpPr/>
        <p:nvPr/>
      </p:nvGrpSpPr>
      <p:grpSpPr>
        <a:xfrm>
          <a:off x="0" y="0"/>
          <a:ext cx="0" cy="0"/>
          <a:chOff x="0" y="0"/>
          <a:chExt cx="0" cy="0"/>
        </a:xfrm>
      </p:grpSpPr>
      <p:sp>
        <p:nvSpPr>
          <p:cNvPr id="547" name="Google Shape;547;p9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48" name="Google Shape;548;p9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49" name="Google Shape;549;p92: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3" name="Shape 553"/>
        <p:cNvGrpSpPr/>
        <p:nvPr/>
      </p:nvGrpSpPr>
      <p:grpSpPr>
        <a:xfrm>
          <a:off x="0" y="0"/>
          <a:ext cx="0" cy="0"/>
          <a:chOff x="0" y="0"/>
          <a:chExt cx="0" cy="0"/>
        </a:xfrm>
      </p:grpSpPr>
      <p:sp>
        <p:nvSpPr>
          <p:cNvPr id="554" name="Google Shape;554;p9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55" name="Google Shape;555;p9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56" name="Google Shape;556;p9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p9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66" name="Google Shape;566;p9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67" name="Google Shape;567;p9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1" name="Shape 571"/>
        <p:cNvGrpSpPr/>
        <p:nvPr/>
      </p:nvGrpSpPr>
      <p:grpSpPr>
        <a:xfrm>
          <a:off x="0" y="0"/>
          <a:ext cx="0" cy="0"/>
          <a:chOff x="0" y="0"/>
          <a:chExt cx="0" cy="0"/>
        </a:xfrm>
      </p:grpSpPr>
      <p:sp>
        <p:nvSpPr>
          <p:cNvPr id="572" name="Google Shape;572;p9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73" name="Google Shape;573;p9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74" name="Google Shape;574;p95: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8" name="Shape 578"/>
        <p:cNvGrpSpPr/>
        <p:nvPr/>
      </p:nvGrpSpPr>
      <p:grpSpPr>
        <a:xfrm>
          <a:off x="0" y="0"/>
          <a:ext cx="0" cy="0"/>
          <a:chOff x="0" y="0"/>
          <a:chExt cx="0" cy="0"/>
        </a:xfrm>
      </p:grpSpPr>
      <p:sp>
        <p:nvSpPr>
          <p:cNvPr id="579" name="Google Shape;579;p9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0" name="Google Shape;580;p9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1" name="Google Shape;581;p9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p3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43" name="Google Shape;143;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44" name="Google Shape;144;p36: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5" name="Shape 585"/>
        <p:cNvGrpSpPr/>
        <p:nvPr/>
      </p:nvGrpSpPr>
      <p:grpSpPr>
        <a:xfrm>
          <a:off x="0" y="0"/>
          <a:ext cx="0" cy="0"/>
          <a:chOff x="0" y="0"/>
          <a:chExt cx="0" cy="0"/>
        </a:xfrm>
      </p:grpSpPr>
      <p:sp>
        <p:nvSpPr>
          <p:cNvPr id="586" name="Google Shape;586;p9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587" name="Google Shape;587;p9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588" name="Google Shape;588;p9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8" name="Shape 148"/>
        <p:cNvGrpSpPr/>
        <p:nvPr/>
      </p:nvGrpSpPr>
      <p:grpSpPr>
        <a:xfrm>
          <a:off x="0" y="0"/>
          <a:ext cx="0" cy="0"/>
          <a:chOff x="0" y="0"/>
          <a:chExt cx="0" cy="0"/>
        </a:xfrm>
      </p:grpSpPr>
      <p:sp>
        <p:nvSpPr>
          <p:cNvPr id="149" name="Google Shape;149;p3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0" name="Google Shape;150;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1" name="Google Shape;151;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5" name="Shape 155"/>
        <p:cNvGrpSpPr/>
        <p:nvPr/>
      </p:nvGrpSpPr>
      <p:grpSpPr>
        <a:xfrm>
          <a:off x="0" y="0"/>
          <a:ext cx="0" cy="0"/>
          <a:chOff x="0" y="0"/>
          <a:chExt cx="0" cy="0"/>
        </a:xfrm>
      </p:grpSpPr>
      <p:sp>
        <p:nvSpPr>
          <p:cNvPr id="156" name="Google Shape;156;p3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57" name="Google Shape;157;p3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58" name="Google Shape;158;p38: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2"/>
          <p:cNvSpPr txBox="1"/>
          <p:nvPr>
            <p:ph type="ctrTitle"/>
          </p:nvPr>
        </p:nvSpPr>
        <p:spPr>
          <a:xfrm>
            <a:off x="1143000" y="1122363"/>
            <a:ext cx="6858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2"/>
          <p:cNvSpPr txBox="1"/>
          <p:nvPr>
            <p:ph idx="1" type="subTitle"/>
          </p:nvPr>
        </p:nvSpPr>
        <p:spPr>
          <a:xfrm>
            <a:off x="1143000" y="3602038"/>
            <a:ext cx="6858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750"/>
              </a:spcBef>
              <a:spcAft>
                <a:spcPts val="0"/>
              </a:spcAft>
              <a:buClr>
                <a:schemeClr val="dk1"/>
              </a:buClr>
              <a:buSzPts val="1800"/>
              <a:buNone/>
              <a:defRPr sz="1800"/>
            </a:lvl1pPr>
            <a:lvl2pPr lvl="1" algn="ctr">
              <a:lnSpc>
                <a:spcPct val="90000"/>
              </a:lnSpc>
              <a:spcBef>
                <a:spcPts val="375"/>
              </a:spcBef>
              <a:spcAft>
                <a:spcPts val="0"/>
              </a:spcAft>
              <a:buClr>
                <a:schemeClr val="dk1"/>
              </a:buClr>
              <a:buSzPts val="1500"/>
              <a:buNone/>
              <a:defRPr sz="1500"/>
            </a:lvl2pPr>
            <a:lvl3pPr lvl="2" algn="ctr">
              <a:lnSpc>
                <a:spcPct val="90000"/>
              </a:lnSpc>
              <a:spcBef>
                <a:spcPts val="375"/>
              </a:spcBef>
              <a:spcAft>
                <a:spcPts val="0"/>
              </a:spcAft>
              <a:buClr>
                <a:schemeClr val="dk1"/>
              </a:buClr>
              <a:buSzPts val="1350"/>
              <a:buNone/>
              <a:defRPr sz="1350"/>
            </a:lvl3pPr>
            <a:lvl4pPr lvl="3" algn="ctr">
              <a:lnSpc>
                <a:spcPct val="90000"/>
              </a:lnSpc>
              <a:spcBef>
                <a:spcPts val="375"/>
              </a:spcBef>
              <a:spcAft>
                <a:spcPts val="0"/>
              </a:spcAft>
              <a:buClr>
                <a:schemeClr val="dk1"/>
              </a:buClr>
              <a:buSzPts val="1200"/>
              <a:buNone/>
              <a:defRPr sz="1200"/>
            </a:lvl4pPr>
            <a:lvl5pPr lvl="4" algn="ctr">
              <a:lnSpc>
                <a:spcPct val="90000"/>
              </a:lnSpc>
              <a:spcBef>
                <a:spcPts val="375"/>
              </a:spcBef>
              <a:spcAft>
                <a:spcPts val="0"/>
              </a:spcAft>
              <a:buClr>
                <a:schemeClr val="dk1"/>
              </a:buClr>
              <a:buSzPts val="1200"/>
              <a:buNone/>
              <a:defRPr sz="1200"/>
            </a:lvl5pPr>
            <a:lvl6pPr lvl="5" algn="ctr">
              <a:lnSpc>
                <a:spcPct val="90000"/>
              </a:lnSpc>
              <a:spcBef>
                <a:spcPts val="375"/>
              </a:spcBef>
              <a:spcAft>
                <a:spcPts val="0"/>
              </a:spcAft>
              <a:buClr>
                <a:schemeClr val="dk1"/>
              </a:buClr>
              <a:buSzPts val="1200"/>
              <a:buNone/>
              <a:defRPr sz="1200"/>
            </a:lvl6pPr>
            <a:lvl7pPr lvl="6" algn="ctr">
              <a:lnSpc>
                <a:spcPct val="90000"/>
              </a:lnSpc>
              <a:spcBef>
                <a:spcPts val="375"/>
              </a:spcBef>
              <a:spcAft>
                <a:spcPts val="0"/>
              </a:spcAft>
              <a:buClr>
                <a:schemeClr val="dk1"/>
              </a:buClr>
              <a:buSzPts val="1200"/>
              <a:buNone/>
              <a:defRPr sz="1200"/>
            </a:lvl7pPr>
            <a:lvl8pPr lvl="7" algn="ctr">
              <a:lnSpc>
                <a:spcPct val="90000"/>
              </a:lnSpc>
              <a:spcBef>
                <a:spcPts val="375"/>
              </a:spcBef>
              <a:spcAft>
                <a:spcPts val="0"/>
              </a:spcAft>
              <a:buClr>
                <a:schemeClr val="dk1"/>
              </a:buClr>
              <a:buSzPts val="1200"/>
              <a:buNone/>
              <a:defRPr sz="1200"/>
            </a:lvl8pPr>
            <a:lvl9pPr lvl="8" algn="ctr">
              <a:lnSpc>
                <a:spcPct val="90000"/>
              </a:lnSpc>
              <a:spcBef>
                <a:spcPts val="375"/>
              </a:spcBef>
              <a:spcAft>
                <a:spcPts val="0"/>
              </a:spcAft>
              <a:buClr>
                <a:schemeClr val="dk1"/>
              </a:buClr>
              <a:buSzPts val="1200"/>
              <a:buNone/>
              <a:defRPr sz="1200"/>
            </a:lvl9pPr>
          </a:lstStyle>
          <a:p/>
        </p:txBody>
      </p:sp>
      <p:sp>
        <p:nvSpPr>
          <p:cNvPr id="18" name="Google Shape;18;p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75" name="Shape 75"/>
        <p:cNvGrpSpPr/>
        <p:nvPr/>
      </p:nvGrpSpPr>
      <p:grpSpPr>
        <a:xfrm>
          <a:off x="0" y="0"/>
          <a:ext cx="0" cy="0"/>
          <a:chOff x="0" y="0"/>
          <a:chExt cx="0" cy="0"/>
        </a:xfrm>
      </p:grpSpPr>
      <p:sp>
        <p:nvSpPr>
          <p:cNvPr id="76" name="Google Shape;76;p1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7" name="Google Shape;77;p1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8" name="Google Shape;78;p1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9" name="Google Shape;79;p1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80" name="Shape 80"/>
        <p:cNvGrpSpPr/>
        <p:nvPr/>
      </p:nvGrpSpPr>
      <p:grpSpPr>
        <a:xfrm>
          <a:off x="0" y="0"/>
          <a:ext cx="0" cy="0"/>
          <a:chOff x="0" y="0"/>
          <a:chExt cx="0" cy="0"/>
        </a:xfrm>
      </p:grpSpPr>
      <p:sp>
        <p:nvSpPr>
          <p:cNvPr id="81" name="Google Shape;81;p12"/>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2" name="Google Shape;82;p12"/>
          <p:cNvSpPr/>
          <p:nvPr>
            <p:ph idx="2" type="pic"/>
          </p:nvPr>
        </p:nvSpPr>
        <p:spPr>
          <a:xfrm>
            <a:off x="3887391" y="987426"/>
            <a:ext cx="4629150" cy="4873625"/>
          </a:xfrm>
          <a:prstGeom prst="rect">
            <a:avLst/>
          </a:prstGeom>
          <a:noFill/>
          <a:ln>
            <a:noFill/>
          </a:ln>
        </p:spPr>
      </p:sp>
      <p:sp>
        <p:nvSpPr>
          <p:cNvPr id="83" name="Google Shape;83;p12"/>
          <p:cNvSpPr txBox="1"/>
          <p:nvPr>
            <p:ph idx="1"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84" name="Google Shape;84;p12"/>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5" name="Google Shape;85;p12"/>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6" name="Google Shape;86;p12"/>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87" name="Shape 87"/>
        <p:cNvGrpSpPr/>
        <p:nvPr/>
      </p:nvGrpSpPr>
      <p:grpSpPr>
        <a:xfrm>
          <a:off x="0" y="0"/>
          <a:ext cx="0" cy="0"/>
          <a:chOff x="0" y="0"/>
          <a:chExt cx="0" cy="0"/>
        </a:xfrm>
      </p:grpSpPr>
      <p:sp>
        <p:nvSpPr>
          <p:cNvPr id="88" name="Google Shape;88;p1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9" name="Google Shape;89;p13"/>
          <p:cNvSpPr txBox="1"/>
          <p:nvPr>
            <p:ph idx="1" type="body"/>
          </p:nvPr>
        </p:nvSpPr>
        <p:spPr>
          <a:xfrm rot="5400000">
            <a:off x="2396331" y="57944"/>
            <a:ext cx="4351338" cy="78867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0" name="Google Shape;90;p1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1" name="Google Shape;91;p1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2" name="Google Shape;92;p1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93" name="Shape 93"/>
        <p:cNvGrpSpPr/>
        <p:nvPr/>
      </p:nvGrpSpPr>
      <p:grpSpPr>
        <a:xfrm>
          <a:off x="0" y="0"/>
          <a:ext cx="0" cy="0"/>
          <a:chOff x="0" y="0"/>
          <a:chExt cx="0" cy="0"/>
        </a:xfrm>
      </p:grpSpPr>
      <p:sp>
        <p:nvSpPr>
          <p:cNvPr id="94" name="Google Shape;94;p14"/>
          <p:cNvSpPr txBox="1"/>
          <p:nvPr>
            <p:ph type="title"/>
          </p:nvPr>
        </p:nvSpPr>
        <p:spPr>
          <a:xfrm rot="5400000">
            <a:off x="4623594" y="2285207"/>
            <a:ext cx="5811838" cy="1971675"/>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5" name="Google Shape;95;p14"/>
          <p:cNvSpPr txBox="1"/>
          <p:nvPr>
            <p:ph idx="1" type="body"/>
          </p:nvPr>
        </p:nvSpPr>
        <p:spPr>
          <a:xfrm rot="5400000">
            <a:off x="623094" y="370681"/>
            <a:ext cx="5811838" cy="5800725"/>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96" name="Google Shape;96;p1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7" name="Google Shape;97;p1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98" name="Google Shape;98;p1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24" name="Google Shape;24;p3"/>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4"/>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4500"/>
              <a:buFont typeface="Calibri"/>
              <a:buNone/>
              <a:defRPr sz="45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4"/>
          <p:cNvSpPr txBox="1"/>
          <p:nvPr>
            <p:ph idx="1" type="body"/>
          </p:nvPr>
        </p:nvSpPr>
        <p:spPr>
          <a:xfrm>
            <a:off x="623887" y="4589464"/>
            <a:ext cx="78867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rgbClr val="888888"/>
              </a:buClr>
              <a:buSzPts val="1800"/>
              <a:buNone/>
              <a:defRPr sz="1800">
                <a:solidFill>
                  <a:srgbClr val="888888"/>
                </a:solidFill>
              </a:defRPr>
            </a:lvl1pPr>
            <a:lvl2pPr indent="-228600" lvl="1" marL="914400" algn="l">
              <a:lnSpc>
                <a:spcPct val="90000"/>
              </a:lnSpc>
              <a:spcBef>
                <a:spcPts val="375"/>
              </a:spcBef>
              <a:spcAft>
                <a:spcPts val="0"/>
              </a:spcAft>
              <a:buClr>
                <a:srgbClr val="888888"/>
              </a:buClr>
              <a:buSzPts val="1500"/>
              <a:buNone/>
              <a:defRPr sz="1500">
                <a:solidFill>
                  <a:srgbClr val="888888"/>
                </a:solidFill>
              </a:defRPr>
            </a:lvl2pPr>
            <a:lvl3pPr indent="-228600" lvl="2" marL="1371600" algn="l">
              <a:lnSpc>
                <a:spcPct val="90000"/>
              </a:lnSpc>
              <a:spcBef>
                <a:spcPts val="375"/>
              </a:spcBef>
              <a:spcAft>
                <a:spcPts val="0"/>
              </a:spcAft>
              <a:buClr>
                <a:srgbClr val="888888"/>
              </a:buClr>
              <a:buSzPts val="1350"/>
              <a:buNone/>
              <a:defRPr sz="1350">
                <a:solidFill>
                  <a:srgbClr val="888888"/>
                </a:solidFill>
              </a:defRPr>
            </a:lvl3pPr>
            <a:lvl4pPr indent="-228600" lvl="3" marL="1828800" algn="l">
              <a:lnSpc>
                <a:spcPct val="90000"/>
              </a:lnSpc>
              <a:spcBef>
                <a:spcPts val="375"/>
              </a:spcBef>
              <a:spcAft>
                <a:spcPts val="0"/>
              </a:spcAft>
              <a:buClr>
                <a:srgbClr val="888888"/>
              </a:buClr>
              <a:buSzPts val="1200"/>
              <a:buNone/>
              <a:defRPr sz="1200">
                <a:solidFill>
                  <a:srgbClr val="888888"/>
                </a:solidFill>
              </a:defRPr>
            </a:lvl4pPr>
            <a:lvl5pPr indent="-228600" lvl="4" marL="2286000" algn="l">
              <a:lnSpc>
                <a:spcPct val="90000"/>
              </a:lnSpc>
              <a:spcBef>
                <a:spcPts val="375"/>
              </a:spcBef>
              <a:spcAft>
                <a:spcPts val="0"/>
              </a:spcAft>
              <a:buClr>
                <a:srgbClr val="888888"/>
              </a:buClr>
              <a:buSzPts val="1200"/>
              <a:buNone/>
              <a:defRPr sz="1200">
                <a:solidFill>
                  <a:srgbClr val="888888"/>
                </a:solidFill>
              </a:defRPr>
            </a:lvl5pPr>
            <a:lvl6pPr indent="-228600" lvl="5" marL="2743200" algn="l">
              <a:lnSpc>
                <a:spcPct val="90000"/>
              </a:lnSpc>
              <a:spcBef>
                <a:spcPts val="375"/>
              </a:spcBef>
              <a:spcAft>
                <a:spcPts val="0"/>
              </a:spcAft>
              <a:buClr>
                <a:srgbClr val="888888"/>
              </a:buClr>
              <a:buSzPts val="1200"/>
              <a:buNone/>
              <a:defRPr sz="1200">
                <a:solidFill>
                  <a:srgbClr val="888888"/>
                </a:solidFill>
              </a:defRPr>
            </a:lvl6pPr>
            <a:lvl7pPr indent="-228600" lvl="6" marL="3200400" algn="l">
              <a:lnSpc>
                <a:spcPct val="90000"/>
              </a:lnSpc>
              <a:spcBef>
                <a:spcPts val="375"/>
              </a:spcBef>
              <a:spcAft>
                <a:spcPts val="0"/>
              </a:spcAft>
              <a:buClr>
                <a:srgbClr val="888888"/>
              </a:buClr>
              <a:buSzPts val="1200"/>
              <a:buNone/>
              <a:defRPr sz="1200">
                <a:solidFill>
                  <a:srgbClr val="888888"/>
                </a:solidFill>
              </a:defRPr>
            </a:lvl7pPr>
            <a:lvl8pPr indent="-228600" lvl="7" marL="3657600" algn="l">
              <a:lnSpc>
                <a:spcPct val="90000"/>
              </a:lnSpc>
              <a:spcBef>
                <a:spcPts val="375"/>
              </a:spcBef>
              <a:spcAft>
                <a:spcPts val="0"/>
              </a:spcAft>
              <a:buClr>
                <a:srgbClr val="888888"/>
              </a:buClr>
              <a:buSzPts val="1200"/>
              <a:buNone/>
              <a:defRPr sz="1200">
                <a:solidFill>
                  <a:srgbClr val="888888"/>
                </a:solidFill>
              </a:defRPr>
            </a:lvl8pPr>
            <a:lvl9pPr indent="-228600" lvl="8" marL="4114800" algn="l">
              <a:lnSpc>
                <a:spcPct val="90000"/>
              </a:lnSpc>
              <a:spcBef>
                <a:spcPts val="375"/>
              </a:spcBef>
              <a:spcAft>
                <a:spcPts val="0"/>
              </a:spcAft>
              <a:buClr>
                <a:srgbClr val="888888"/>
              </a:buClr>
              <a:buSzPts val="1200"/>
              <a:buNone/>
              <a:defRPr sz="1200">
                <a:solidFill>
                  <a:srgbClr val="888888"/>
                </a:solidFill>
              </a:defRPr>
            </a:lvl9pPr>
          </a:lstStyle>
          <a:p/>
        </p:txBody>
      </p:sp>
      <p:sp>
        <p:nvSpPr>
          <p:cNvPr id="30" name="Google Shape;30;p4"/>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4"/>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2" name="Google Shape;32;p4"/>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5" name="Google Shape;35;p5"/>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6" name="Google Shape;36;p5"/>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37" name="Google Shape;37;p5"/>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5"/>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9" name="Google Shape;39;p5"/>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ntent">
  <p:cSld name="3 Content">
    <p:spTree>
      <p:nvGrpSpPr>
        <p:cNvPr id="40" name="Shape 40"/>
        <p:cNvGrpSpPr/>
        <p:nvPr/>
      </p:nvGrpSpPr>
      <p:grpSpPr>
        <a:xfrm>
          <a:off x="0" y="0"/>
          <a:ext cx="0" cy="0"/>
          <a:chOff x="0" y="0"/>
          <a:chExt cx="0" cy="0"/>
        </a:xfrm>
      </p:grpSpPr>
      <p:sp>
        <p:nvSpPr>
          <p:cNvPr id="41" name="Google Shape;41;p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2" name="Google Shape;42;p6"/>
          <p:cNvSpPr txBox="1"/>
          <p:nvPr>
            <p:ph idx="1" type="body"/>
          </p:nvPr>
        </p:nvSpPr>
        <p:spPr>
          <a:xfrm>
            <a:off x="4410075" y="1985963"/>
            <a:ext cx="3657600" cy="1965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sz="1800"/>
            </a:lvl1pPr>
            <a:lvl2pPr indent="-342900" lvl="1" marL="914400" algn="l">
              <a:lnSpc>
                <a:spcPct val="90000"/>
              </a:lnSpc>
              <a:spcBef>
                <a:spcPts val="375"/>
              </a:spcBef>
              <a:spcAft>
                <a:spcPts val="0"/>
              </a:spcAft>
              <a:buClr>
                <a:schemeClr val="dk1"/>
              </a:buClr>
              <a:buSzPts val="1800"/>
              <a:buChar char="•"/>
              <a:defRPr sz="1800"/>
            </a:lvl2pPr>
            <a:lvl3pPr indent="-342900" lvl="2" marL="1371600" algn="l">
              <a:lnSpc>
                <a:spcPct val="90000"/>
              </a:lnSpc>
              <a:spcBef>
                <a:spcPts val="375"/>
              </a:spcBef>
              <a:spcAft>
                <a:spcPts val="0"/>
              </a:spcAft>
              <a:buClr>
                <a:schemeClr val="dk1"/>
              </a:buClr>
              <a:buSzPts val="1800"/>
              <a:buChar char="•"/>
              <a:defRPr sz="1800"/>
            </a:lvl3pPr>
            <a:lvl4pPr indent="-342900" lvl="3" marL="1828800" algn="l">
              <a:lnSpc>
                <a:spcPct val="90000"/>
              </a:lnSpc>
              <a:spcBef>
                <a:spcPts val="375"/>
              </a:spcBef>
              <a:spcAft>
                <a:spcPts val="0"/>
              </a:spcAft>
              <a:buClr>
                <a:schemeClr val="dk1"/>
              </a:buClr>
              <a:buSzPts val="1800"/>
              <a:buChar char="•"/>
              <a:defRPr sz="1800"/>
            </a:lvl4pPr>
            <a:lvl5pPr indent="-342900" lvl="4" marL="2286000" algn="l">
              <a:lnSpc>
                <a:spcPct val="90000"/>
              </a:lnSpc>
              <a:spcBef>
                <a:spcPts val="375"/>
              </a:spcBef>
              <a:spcAft>
                <a:spcPts val="0"/>
              </a:spcAft>
              <a:buClr>
                <a:schemeClr val="dk1"/>
              </a:buClr>
              <a:buSzPts val="1800"/>
              <a:buChar char="•"/>
              <a:defRPr sz="1800"/>
            </a:lvl5pPr>
            <a:lvl6pPr indent="-342900" lvl="5" marL="2743200" algn="l">
              <a:lnSpc>
                <a:spcPct val="90000"/>
              </a:lnSpc>
              <a:spcBef>
                <a:spcPts val="375"/>
              </a:spcBef>
              <a:spcAft>
                <a:spcPts val="0"/>
              </a:spcAft>
              <a:buClr>
                <a:schemeClr val="dk1"/>
              </a:buClr>
              <a:buSzPts val="1800"/>
              <a:buChar char="•"/>
              <a:defRPr sz="1800"/>
            </a:lvl6pPr>
            <a:lvl7pPr indent="-342900" lvl="6" marL="3200400" algn="l">
              <a:lnSpc>
                <a:spcPct val="90000"/>
              </a:lnSpc>
              <a:spcBef>
                <a:spcPts val="375"/>
              </a:spcBef>
              <a:spcAft>
                <a:spcPts val="0"/>
              </a:spcAft>
              <a:buClr>
                <a:schemeClr val="dk1"/>
              </a:buClr>
              <a:buSzPts val="1800"/>
              <a:buChar char="•"/>
              <a:defRPr sz="1800"/>
            </a:lvl7pPr>
            <a:lvl8pPr indent="-342900" lvl="7" marL="3657600" algn="l">
              <a:lnSpc>
                <a:spcPct val="90000"/>
              </a:lnSpc>
              <a:spcBef>
                <a:spcPts val="375"/>
              </a:spcBef>
              <a:spcAft>
                <a:spcPts val="0"/>
              </a:spcAft>
              <a:buClr>
                <a:schemeClr val="dk1"/>
              </a:buClr>
              <a:buSzPts val="1800"/>
              <a:buChar char="•"/>
              <a:defRPr sz="1800"/>
            </a:lvl8pPr>
            <a:lvl9pPr indent="-342900" lvl="8" marL="4114800" algn="l">
              <a:lnSpc>
                <a:spcPct val="90000"/>
              </a:lnSpc>
              <a:spcBef>
                <a:spcPts val="375"/>
              </a:spcBef>
              <a:spcAft>
                <a:spcPts val="0"/>
              </a:spcAft>
              <a:buClr>
                <a:schemeClr val="dk1"/>
              </a:buClr>
              <a:buSzPts val="1800"/>
              <a:buChar char="•"/>
              <a:defRPr sz="1800"/>
            </a:lvl9pPr>
          </a:lstStyle>
          <a:p/>
        </p:txBody>
      </p:sp>
      <p:sp>
        <p:nvSpPr>
          <p:cNvPr id="43" name="Google Shape;43;p6"/>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6"/>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5" name="Google Shape;45;p6"/>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46" name="Google Shape;46;p6"/>
          <p:cNvSpPr txBox="1"/>
          <p:nvPr>
            <p:ph idx="2" type="body"/>
          </p:nvPr>
        </p:nvSpPr>
        <p:spPr>
          <a:xfrm>
            <a:off x="498518" y="1985963"/>
            <a:ext cx="3657600" cy="41402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sz="1800"/>
            </a:lvl1pPr>
            <a:lvl2pPr indent="-342900" lvl="1" marL="914400" algn="l">
              <a:lnSpc>
                <a:spcPct val="90000"/>
              </a:lnSpc>
              <a:spcBef>
                <a:spcPts val="375"/>
              </a:spcBef>
              <a:spcAft>
                <a:spcPts val="0"/>
              </a:spcAft>
              <a:buClr>
                <a:schemeClr val="dk1"/>
              </a:buClr>
              <a:buSzPts val="1800"/>
              <a:buChar char="•"/>
              <a:defRPr sz="1800"/>
            </a:lvl2pPr>
            <a:lvl3pPr indent="-342900" lvl="2" marL="1371600" algn="l">
              <a:lnSpc>
                <a:spcPct val="90000"/>
              </a:lnSpc>
              <a:spcBef>
                <a:spcPts val="375"/>
              </a:spcBef>
              <a:spcAft>
                <a:spcPts val="0"/>
              </a:spcAft>
              <a:buClr>
                <a:schemeClr val="dk1"/>
              </a:buClr>
              <a:buSzPts val="1800"/>
              <a:buChar char="•"/>
              <a:defRPr sz="1800"/>
            </a:lvl3pPr>
            <a:lvl4pPr indent="-342900" lvl="3" marL="1828800" algn="l">
              <a:lnSpc>
                <a:spcPct val="90000"/>
              </a:lnSpc>
              <a:spcBef>
                <a:spcPts val="375"/>
              </a:spcBef>
              <a:spcAft>
                <a:spcPts val="0"/>
              </a:spcAft>
              <a:buClr>
                <a:schemeClr val="dk1"/>
              </a:buClr>
              <a:buSzPts val="1800"/>
              <a:buChar char="•"/>
              <a:defRPr sz="1800"/>
            </a:lvl4pPr>
            <a:lvl5pPr indent="-342900" lvl="4" marL="2286000" algn="l">
              <a:lnSpc>
                <a:spcPct val="90000"/>
              </a:lnSpc>
              <a:spcBef>
                <a:spcPts val="375"/>
              </a:spcBef>
              <a:spcAft>
                <a:spcPts val="0"/>
              </a:spcAft>
              <a:buClr>
                <a:schemeClr val="dk1"/>
              </a:buClr>
              <a:buSzPts val="1800"/>
              <a:buChar char="•"/>
              <a:defRPr sz="1800"/>
            </a:lvl5pPr>
            <a:lvl6pPr indent="-342900" lvl="5" marL="2743200" algn="l">
              <a:lnSpc>
                <a:spcPct val="90000"/>
              </a:lnSpc>
              <a:spcBef>
                <a:spcPts val="375"/>
              </a:spcBef>
              <a:spcAft>
                <a:spcPts val="0"/>
              </a:spcAft>
              <a:buClr>
                <a:schemeClr val="dk1"/>
              </a:buClr>
              <a:buSzPts val="1800"/>
              <a:buChar char="•"/>
              <a:defRPr sz="1800"/>
            </a:lvl6pPr>
            <a:lvl7pPr indent="-342900" lvl="6" marL="3200400" algn="l">
              <a:lnSpc>
                <a:spcPct val="90000"/>
              </a:lnSpc>
              <a:spcBef>
                <a:spcPts val="375"/>
              </a:spcBef>
              <a:spcAft>
                <a:spcPts val="0"/>
              </a:spcAft>
              <a:buClr>
                <a:schemeClr val="dk1"/>
              </a:buClr>
              <a:buSzPts val="1800"/>
              <a:buChar char="•"/>
              <a:defRPr sz="1800"/>
            </a:lvl7pPr>
            <a:lvl8pPr indent="-342900" lvl="7" marL="3657600" algn="l">
              <a:lnSpc>
                <a:spcPct val="90000"/>
              </a:lnSpc>
              <a:spcBef>
                <a:spcPts val="375"/>
              </a:spcBef>
              <a:spcAft>
                <a:spcPts val="0"/>
              </a:spcAft>
              <a:buClr>
                <a:schemeClr val="dk1"/>
              </a:buClr>
              <a:buSzPts val="1800"/>
              <a:buChar char="•"/>
              <a:defRPr sz="1800"/>
            </a:lvl8pPr>
            <a:lvl9pPr indent="-342900" lvl="8" marL="4114800" algn="l">
              <a:lnSpc>
                <a:spcPct val="90000"/>
              </a:lnSpc>
              <a:spcBef>
                <a:spcPts val="375"/>
              </a:spcBef>
              <a:spcAft>
                <a:spcPts val="0"/>
              </a:spcAft>
              <a:buClr>
                <a:schemeClr val="dk1"/>
              </a:buClr>
              <a:buSzPts val="1800"/>
              <a:buChar char="•"/>
              <a:defRPr sz="1800"/>
            </a:lvl9pPr>
          </a:lstStyle>
          <a:p/>
        </p:txBody>
      </p:sp>
      <p:sp>
        <p:nvSpPr>
          <p:cNvPr id="47" name="Google Shape;47;p6"/>
          <p:cNvSpPr txBox="1"/>
          <p:nvPr>
            <p:ph idx="3" type="body"/>
          </p:nvPr>
        </p:nvSpPr>
        <p:spPr>
          <a:xfrm>
            <a:off x="4410075" y="4169664"/>
            <a:ext cx="3657600" cy="196596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sz="1800"/>
            </a:lvl1pPr>
            <a:lvl2pPr indent="-342900" lvl="1" marL="914400" algn="l">
              <a:lnSpc>
                <a:spcPct val="90000"/>
              </a:lnSpc>
              <a:spcBef>
                <a:spcPts val="375"/>
              </a:spcBef>
              <a:spcAft>
                <a:spcPts val="0"/>
              </a:spcAft>
              <a:buClr>
                <a:schemeClr val="dk1"/>
              </a:buClr>
              <a:buSzPts val="1800"/>
              <a:buChar char="•"/>
              <a:defRPr sz="1800"/>
            </a:lvl2pPr>
            <a:lvl3pPr indent="-342900" lvl="2" marL="1371600" algn="l">
              <a:lnSpc>
                <a:spcPct val="90000"/>
              </a:lnSpc>
              <a:spcBef>
                <a:spcPts val="375"/>
              </a:spcBef>
              <a:spcAft>
                <a:spcPts val="0"/>
              </a:spcAft>
              <a:buClr>
                <a:schemeClr val="dk1"/>
              </a:buClr>
              <a:buSzPts val="1800"/>
              <a:buChar char="•"/>
              <a:defRPr sz="1800"/>
            </a:lvl3pPr>
            <a:lvl4pPr indent="-342900" lvl="3" marL="1828800" algn="l">
              <a:lnSpc>
                <a:spcPct val="90000"/>
              </a:lnSpc>
              <a:spcBef>
                <a:spcPts val="375"/>
              </a:spcBef>
              <a:spcAft>
                <a:spcPts val="0"/>
              </a:spcAft>
              <a:buClr>
                <a:schemeClr val="dk1"/>
              </a:buClr>
              <a:buSzPts val="1800"/>
              <a:buChar char="•"/>
              <a:defRPr sz="1800"/>
            </a:lvl4pPr>
            <a:lvl5pPr indent="-342900" lvl="4" marL="2286000" algn="l">
              <a:lnSpc>
                <a:spcPct val="90000"/>
              </a:lnSpc>
              <a:spcBef>
                <a:spcPts val="375"/>
              </a:spcBef>
              <a:spcAft>
                <a:spcPts val="0"/>
              </a:spcAft>
              <a:buClr>
                <a:schemeClr val="dk1"/>
              </a:buClr>
              <a:buSzPts val="1800"/>
              <a:buChar char="•"/>
              <a:defRPr sz="1800"/>
            </a:lvl5pPr>
            <a:lvl6pPr indent="-342900" lvl="5" marL="2743200" algn="l">
              <a:lnSpc>
                <a:spcPct val="90000"/>
              </a:lnSpc>
              <a:spcBef>
                <a:spcPts val="375"/>
              </a:spcBef>
              <a:spcAft>
                <a:spcPts val="0"/>
              </a:spcAft>
              <a:buClr>
                <a:schemeClr val="dk1"/>
              </a:buClr>
              <a:buSzPts val="1800"/>
              <a:buChar char="•"/>
              <a:defRPr sz="1800"/>
            </a:lvl6pPr>
            <a:lvl7pPr indent="-342900" lvl="6" marL="3200400" algn="l">
              <a:lnSpc>
                <a:spcPct val="90000"/>
              </a:lnSpc>
              <a:spcBef>
                <a:spcPts val="375"/>
              </a:spcBef>
              <a:spcAft>
                <a:spcPts val="0"/>
              </a:spcAft>
              <a:buClr>
                <a:schemeClr val="dk1"/>
              </a:buClr>
              <a:buSzPts val="1800"/>
              <a:buChar char="•"/>
              <a:defRPr sz="1800"/>
            </a:lvl7pPr>
            <a:lvl8pPr indent="-342900" lvl="7" marL="3657600" algn="l">
              <a:lnSpc>
                <a:spcPct val="90000"/>
              </a:lnSpc>
              <a:spcBef>
                <a:spcPts val="375"/>
              </a:spcBef>
              <a:spcAft>
                <a:spcPts val="0"/>
              </a:spcAft>
              <a:buClr>
                <a:schemeClr val="dk1"/>
              </a:buClr>
              <a:buSzPts val="1800"/>
              <a:buChar char="•"/>
              <a:defRPr sz="1800"/>
            </a:lvl8pPr>
            <a:lvl9pPr indent="-342900" lvl="8" marL="4114800" algn="l">
              <a:lnSpc>
                <a:spcPct val="90000"/>
              </a:lnSpc>
              <a:spcBef>
                <a:spcPts val="375"/>
              </a:spcBef>
              <a:spcAft>
                <a:spcPts val="0"/>
              </a:spcAft>
              <a:buClr>
                <a:schemeClr val="dk1"/>
              </a:buClr>
              <a:buSzPts val="1800"/>
              <a:buChar char="•"/>
              <a:defRPr sz="1800"/>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Alt.">
  <p:cSld name="Title and Content, Alt.">
    <p:spTree>
      <p:nvGrpSpPr>
        <p:cNvPr id="48" name="Shape 48"/>
        <p:cNvGrpSpPr/>
        <p:nvPr/>
      </p:nvGrpSpPr>
      <p:grpSpPr>
        <a:xfrm>
          <a:off x="0" y="0"/>
          <a:ext cx="0" cy="0"/>
          <a:chOff x="0" y="0"/>
          <a:chExt cx="0" cy="0"/>
        </a:xfrm>
      </p:grpSpPr>
      <p:sp>
        <p:nvSpPr>
          <p:cNvPr id="49" name="Google Shape;49;p7"/>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50" name="Google Shape;50;p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51" name="Google Shape;51;p7"/>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7"/>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7"/>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
        <p:nvSpPr>
          <p:cNvPr id="54" name="Google Shape;54;p7"/>
          <p:cNvSpPr txBox="1"/>
          <p:nvPr>
            <p:ph idx="2" type="body"/>
          </p:nvPr>
        </p:nvSpPr>
        <p:spPr>
          <a:xfrm>
            <a:off x="498518" y="1129553"/>
            <a:ext cx="7558960" cy="774700"/>
          </a:xfrm>
          <a:prstGeom prst="rect">
            <a:avLst/>
          </a:prstGeom>
          <a:noFill/>
          <a:ln>
            <a:noFill/>
          </a:ln>
        </p:spPr>
        <p:txBody>
          <a:bodyPr anchorCtr="0" anchor="t" bIns="45700" lIns="91425" spcFirstLastPara="1" rIns="91425" wrap="square" tIns="45700">
            <a:noAutofit/>
          </a:bodyPr>
          <a:lstStyle>
            <a:lvl1pPr indent="-228600" lvl="0" marL="457200" algn="l">
              <a:lnSpc>
                <a:spcPct val="90000"/>
              </a:lnSpc>
              <a:spcBef>
                <a:spcPts val="750"/>
              </a:spcBef>
              <a:spcAft>
                <a:spcPts val="0"/>
              </a:spcAft>
              <a:buClr>
                <a:schemeClr val="accent3"/>
              </a:buClr>
              <a:buSzPts val="2400"/>
              <a:buNone/>
              <a:defRPr b="0" i="0" sz="2400" u="none" cap="none" strike="noStrike">
                <a:solidFill>
                  <a:schemeClr val="accent3"/>
                </a:solidFill>
                <a:latin typeface="Calibri"/>
                <a:ea typeface="Calibri"/>
                <a:cs typeface="Calibri"/>
                <a:sym typeface="Calibri"/>
              </a:defRPr>
            </a:lvl1pPr>
            <a:lvl2pPr indent="-228600" lvl="1" marL="914400" algn="l">
              <a:lnSpc>
                <a:spcPct val="90000"/>
              </a:lnSpc>
              <a:spcBef>
                <a:spcPts val="375"/>
              </a:spcBef>
              <a:spcAft>
                <a:spcPts val="0"/>
              </a:spcAft>
              <a:buClr>
                <a:schemeClr val="dk1"/>
              </a:buClr>
              <a:buSzPts val="1200"/>
              <a:buNone/>
              <a:defRPr sz="1200"/>
            </a:lvl2pPr>
            <a:lvl3pPr indent="-228600" lvl="2" marL="1371600" algn="l">
              <a:lnSpc>
                <a:spcPct val="90000"/>
              </a:lnSpc>
              <a:spcBef>
                <a:spcPts val="375"/>
              </a:spcBef>
              <a:spcAft>
                <a:spcPts val="0"/>
              </a:spcAft>
              <a:buClr>
                <a:schemeClr val="dk1"/>
              </a:buClr>
              <a:buSzPts val="1000"/>
              <a:buNone/>
              <a:defRPr sz="1000"/>
            </a:lvl3pPr>
            <a:lvl4pPr indent="-228600" lvl="3" marL="1828800" algn="l">
              <a:lnSpc>
                <a:spcPct val="90000"/>
              </a:lnSpc>
              <a:spcBef>
                <a:spcPts val="375"/>
              </a:spcBef>
              <a:spcAft>
                <a:spcPts val="0"/>
              </a:spcAft>
              <a:buClr>
                <a:schemeClr val="dk1"/>
              </a:buClr>
              <a:buSzPts val="900"/>
              <a:buNone/>
              <a:defRPr sz="900"/>
            </a:lvl4pPr>
            <a:lvl5pPr indent="-228600" lvl="4" marL="2286000" algn="l">
              <a:lnSpc>
                <a:spcPct val="90000"/>
              </a:lnSpc>
              <a:spcBef>
                <a:spcPts val="375"/>
              </a:spcBef>
              <a:spcAft>
                <a:spcPts val="0"/>
              </a:spcAft>
              <a:buClr>
                <a:schemeClr val="dk1"/>
              </a:buClr>
              <a:buSzPts val="900"/>
              <a:buNone/>
              <a:defRPr sz="900"/>
            </a:lvl5pPr>
            <a:lvl6pPr indent="-228600" lvl="5" marL="2743200" algn="l">
              <a:lnSpc>
                <a:spcPct val="90000"/>
              </a:lnSpc>
              <a:spcBef>
                <a:spcPts val="375"/>
              </a:spcBef>
              <a:spcAft>
                <a:spcPts val="0"/>
              </a:spcAft>
              <a:buClr>
                <a:schemeClr val="dk1"/>
              </a:buClr>
              <a:buSzPts val="900"/>
              <a:buNone/>
              <a:defRPr sz="900"/>
            </a:lvl6pPr>
            <a:lvl7pPr indent="-228600" lvl="6" marL="3200400" algn="l">
              <a:lnSpc>
                <a:spcPct val="90000"/>
              </a:lnSpc>
              <a:spcBef>
                <a:spcPts val="375"/>
              </a:spcBef>
              <a:spcAft>
                <a:spcPts val="0"/>
              </a:spcAft>
              <a:buClr>
                <a:schemeClr val="dk1"/>
              </a:buClr>
              <a:buSzPts val="900"/>
              <a:buNone/>
              <a:defRPr sz="900"/>
            </a:lvl7pPr>
            <a:lvl8pPr indent="-228600" lvl="7" marL="3657600" algn="l">
              <a:lnSpc>
                <a:spcPct val="90000"/>
              </a:lnSpc>
              <a:spcBef>
                <a:spcPts val="375"/>
              </a:spcBef>
              <a:spcAft>
                <a:spcPts val="0"/>
              </a:spcAft>
              <a:buClr>
                <a:schemeClr val="dk1"/>
              </a:buClr>
              <a:buSzPts val="900"/>
              <a:buNone/>
              <a:defRPr sz="900"/>
            </a:lvl8pPr>
            <a:lvl9pPr indent="-228600" lvl="8" marL="4114800" algn="l">
              <a:lnSpc>
                <a:spcPct val="90000"/>
              </a:lnSpc>
              <a:spcBef>
                <a:spcPts val="375"/>
              </a:spcBef>
              <a:spcAft>
                <a:spcPts val="0"/>
              </a:spcAft>
              <a:buClr>
                <a:schemeClr val="dk1"/>
              </a:buClr>
              <a:buSzPts val="900"/>
              <a:buNone/>
              <a:defRPr sz="900"/>
            </a:lvl9pPr>
          </a:lstStyle>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5" name="Shape 55"/>
        <p:cNvGrpSpPr/>
        <p:nvPr/>
      </p:nvGrpSpPr>
      <p:grpSpPr>
        <a:xfrm>
          <a:off x="0" y="0"/>
          <a:ext cx="0" cy="0"/>
          <a:chOff x="0" y="0"/>
          <a:chExt cx="0" cy="0"/>
        </a:xfrm>
      </p:grpSpPr>
      <p:sp>
        <p:nvSpPr>
          <p:cNvPr id="56" name="Google Shape;56;p8"/>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8"/>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8" name="Google Shape;58;p8"/>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9" name="Shape 59"/>
        <p:cNvGrpSpPr/>
        <p:nvPr/>
      </p:nvGrpSpPr>
      <p:grpSpPr>
        <a:xfrm>
          <a:off x="0" y="0"/>
          <a:ext cx="0" cy="0"/>
          <a:chOff x="0" y="0"/>
          <a:chExt cx="0" cy="0"/>
        </a:xfrm>
      </p:grpSpPr>
      <p:sp>
        <p:nvSpPr>
          <p:cNvPr id="60" name="Google Shape;60;p9"/>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2400"/>
              <a:buFont typeface="Calibri"/>
              <a:buNone/>
              <a:defRPr sz="2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1" name="Google Shape;61;p9"/>
          <p:cNvSpPr txBox="1"/>
          <p:nvPr>
            <p:ph idx="1" type="body"/>
          </p:nvPr>
        </p:nvSpPr>
        <p:spPr>
          <a:xfrm>
            <a:off x="3887391" y="987426"/>
            <a:ext cx="4629150" cy="4873625"/>
          </a:xfrm>
          <a:prstGeom prst="rect">
            <a:avLst/>
          </a:prstGeom>
          <a:noFill/>
          <a:ln>
            <a:noFill/>
          </a:ln>
        </p:spPr>
        <p:txBody>
          <a:bodyPr anchorCtr="0" anchor="t" bIns="45700" lIns="91425" spcFirstLastPara="1" rIns="91425" wrap="square" tIns="45700">
            <a:normAutofit/>
          </a:bodyPr>
          <a:lstStyle>
            <a:lvl1pPr indent="-381000" lvl="0" marL="457200" algn="l">
              <a:lnSpc>
                <a:spcPct val="90000"/>
              </a:lnSpc>
              <a:spcBef>
                <a:spcPts val="750"/>
              </a:spcBef>
              <a:spcAft>
                <a:spcPts val="0"/>
              </a:spcAft>
              <a:buClr>
                <a:schemeClr val="dk1"/>
              </a:buClr>
              <a:buSzPts val="2400"/>
              <a:buChar char="•"/>
              <a:defRPr sz="2400"/>
            </a:lvl1pPr>
            <a:lvl2pPr indent="-361950" lvl="1" marL="914400" algn="l">
              <a:lnSpc>
                <a:spcPct val="90000"/>
              </a:lnSpc>
              <a:spcBef>
                <a:spcPts val="375"/>
              </a:spcBef>
              <a:spcAft>
                <a:spcPts val="0"/>
              </a:spcAft>
              <a:buClr>
                <a:schemeClr val="dk1"/>
              </a:buClr>
              <a:buSzPts val="2100"/>
              <a:buChar char="•"/>
              <a:defRPr sz="2100"/>
            </a:lvl2pPr>
            <a:lvl3pPr indent="-342900" lvl="2" marL="1371600" algn="l">
              <a:lnSpc>
                <a:spcPct val="90000"/>
              </a:lnSpc>
              <a:spcBef>
                <a:spcPts val="375"/>
              </a:spcBef>
              <a:spcAft>
                <a:spcPts val="0"/>
              </a:spcAft>
              <a:buClr>
                <a:schemeClr val="dk1"/>
              </a:buClr>
              <a:buSzPts val="1800"/>
              <a:buChar char="•"/>
              <a:defRPr sz="1800"/>
            </a:lvl3pPr>
            <a:lvl4pPr indent="-323850" lvl="3" marL="1828800" algn="l">
              <a:lnSpc>
                <a:spcPct val="90000"/>
              </a:lnSpc>
              <a:spcBef>
                <a:spcPts val="375"/>
              </a:spcBef>
              <a:spcAft>
                <a:spcPts val="0"/>
              </a:spcAft>
              <a:buClr>
                <a:schemeClr val="dk1"/>
              </a:buClr>
              <a:buSzPts val="1500"/>
              <a:buChar char="•"/>
              <a:defRPr sz="1500"/>
            </a:lvl4pPr>
            <a:lvl5pPr indent="-323850" lvl="4" marL="2286000" algn="l">
              <a:lnSpc>
                <a:spcPct val="90000"/>
              </a:lnSpc>
              <a:spcBef>
                <a:spcPts val="375"/>
              </a:spcBef>
              <a:spcAft>
                <a:spcPts val="0"/>
              </a:spcAft>
              <a:buClr>
                <a:schemeClr val="dk1"/>
              </a:buClr>
              <a:buSzPts val="1500"/>
              <a:buChar char="•"/>
              <a:defRPr sz="1500"/>
            </a:lvl5pPr>
            <a:lvl6pPr indent="-323850" lvl="5" marL="2743200" algn="l">
              <a:lnSpc>
                <a:spcPct val="90000"/>
              </a:lnSpc>
              <a:spcBef>
                <a:spcPts val="375"/>
              </a:spcBef>
              <a:spcAft>
                <a:spcPts val="0"/>
              </a:spcAft>
              <a:buClr>
                <a:schemeClr val="dk1"/>
              </a:buClr>
              <a:buSzPts val="1500"/>
              <a:buChar char="•"/>
              <a:defRPr sz="1500"/>
            </a:lvl6pPr>
            <a:lvl7pPr indent="-323850" lvl="6" marL="3200400" algn="l">
              <a:lnSpc>
                <a:spcPct val="90000"/>
              </a:lnSpc>
              <a:spcBef>
                <a:spcPts val="375"/>
              </a:spcBef>
              <a:spcAft>
                <a:spcPts val="0"/>
              </a:spcAft>
              <a:buClr>
                <a:schemeClr val="dk1"/>
              </a:buClr>
              <a:buSzPts val="1500"/>
              <a:buChar char="•"/>
              <a:defRPr sz="1500"/>
            </a:lvl7pPr>
            <a:lvl8pPr indent="-323850" lvl="7" marL="3657600" algn="l">
              <a:lnSpc>
                <a:spcPct val="90000"/>
              </a:lnSpc>
              <a:spcBef>
                <a:spcPts val="375"/>
              </a:spcBef>
              <a:spcAft>
                <a:spcPts val="0"/>
              </a:spcAft>
              <a:buClr>
                <a:schemeClr val="dk1"/>
              </a:buClr>
              <a:buSzPts val="1500"/>
              <a:buChar char="•"/>
              <a:defRPr sz="1500"/>
            </a:lvl8pPr>
            <a:lvl9pPr indent="-323850" lvl="8" marL="4114800" algn="l">
              <a:lnSpc>
                <a:spcPct val="90000"/>
              </a:lnSpc>
              <a:spcBef>
                <a:spcPts val="375"/>
              </a:spcBef>
              <a:spcAft>
                <a:spcPts val="0"/>
              </a:spcAft>
              <a:buClr>
                <a:schemeClr val="dk1"/>
              </a:buClr>
              <a:buSzPts val="1500"/>
              <a:buChar char="•"/>
              <a:defRPr sz="1500"/>
            </a:lvl9pPr>
          </a:lstStyle>
          <a:p/>
        </p:txBody>
      </p:sp>
      <p:sp>
        <p:nvSpPr>
          <p:cNvPr id="62" name="Google Shape;62;p9"/>
          <p:cNvSpPr txBox="1"/>
          <p:nvPr>
            <p:ph idx="2" type="body"/>
          </p:nvPr>
        </p:nvSpPr>
        <p:spPr>
          <a:xfrm>
            <a:off x="629841" y="2057400"/>
            <a:ext cx="2949178"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200"/>
              <a:buNone/>
              <a:defRPr sz="1200"/>
            </a:lvl1pPr>
            <a:lvl2pPr indent="-228600" lvl="1" marL="914400" algn="l">
              <a:lnSpc>
                <a:spcPct val="90000"/>
              </a:lnSpc>
              <a:spcBef>
                <a:spcPts val="375"/>
              </a:spcBef>
              <a:spcAft>
                <a:spcPts val="0"/>
              </a:spcAft>
              <a:buClr>
                <a:schemeClr val="dk1"/>
              </a:buClr>
              <a:buSzPts val="1050"/>
              <a:buNone/>
              <a:defRPr sz="1050"/>
            </a:lvl2pPr>
            <a:lvl3pPr indent="-228600" lvl="2" marL="1371600" algn="l">
              <a:lnSpc>
                <a:spcPct val="90000"/>
              </a:lnSpc>
              <a:spcBef>
                <a:spcPts val="375"/>
              </a:spcBef>
              <a:spcAft>
                <a:spcPts val="0"/>
              </a:spcAft>
              <a:buClr>
                <a:schemeClr val="dk1"/>
              </a:buClr>
              <a:buSzPts val="900"/>
              <a:buNone/>
              <a:defRPr sz="900"/>
            </a:lvl3pPr>
            <a:lvl4pPr indent="-228600" lvl="3" marL="1828800" algn="l">
              <a:lnSpc>
                <a:spcPct val="90000"/>
              </a:lnSpc>
              <a:spcBef>
                <a:spcPts val="375"/>
              </a:spcBef>
              <a:spcAft>
                <a:spcPts val="0"/>
              </a:spcAft>
              <a:buClr>
                <a:schemeClr val="dk1"/>
              </a:buClr>
              <a:buSzPts val="750"/>
              <a:buNone/>
              <a:defRPr sz="750"/>
            </a:lvl4pPr>
            <a:lvl5pPr indent="-228600" lvl="4" marL="2286000" algn="l">
              <a:lnSpc>
                <a:spcPct val="90000"/>
              </a:lnSpc>
              <a:spcBef>
                <a:spcPts val="375"/>
              </a:spcBef>
              <a:spcAft>
                <a:spcPts val="0"/>
              </a:spcAft>
              <a:buClr>
                <a:schemeClr val="dk1"/>
              </a:buClr>
              <a:buSzPts val="750"/>
              <a:buNone/>
              <a:defRPr sz="750"/>
            </a:lvl5pPr>
            <a:lvl6pPr indent="-228600" lvl="5" marL="2743200" algn="l">
              <a:lnSpc>
                <a:spcPct val="90000"/>
              </a:lnSpc>
              <a:spcBef>
                <a:spcPts val="375"/>
              </a:spcBef>
              <a:spcAft>
                <a:spcPts val="0"/>
              </a:spcAft>
              <a:buClr>
                <a:schemeClr val="dk1"/>
              </a:buClr>
              <a:buSzPts val="750"/>
              <a:buNone/>
              <a:defRPr sz="750"/>
            </a:lvl6pPr>
            <a:lvl7pPr indent="-228600" lvl="6" marL="3200400" algn="l">
              <a:lnSpc>
                <a:spcPct val="90000"/>
              </a:lnSpc>
              <a:spcBef>
                <a:spcPts val="375"/>
              </a:spcBef>
              <a:spcAft>
                <a:spcPts val="0"/>
              </a:spcAft>
              <a:buClr>
                <a:schemeClr val="dk1"/>
              </a:buClr>
              <a:buSzPts val="750"/>
              <a:buNone/>
              <a:defRPr sz="750"/>
            </a:lvl7pPr>
            <a:lvl8pPr indent="-228600" lvl="7" marL="3657600" algn="l">
              <a:lnSpc>
                <a:spcPct val="90000"/>
              </a:lnSpc>
              <a:spcBef>
                <a:spcPts val="375"/>
              </a:spcBef>
              <a:spcAft>
                <a:spcPts val="0"/>
              </a:spcAft>
              <a:buClr>
                <a:schemeClr val="dk1"/>
              </a:buClr>
              <a:buSzPts val="750"/>
              <a:buNone/>
              <a:defRPr sz="750"/>
            </a:lvl8pPr>
            <a:lvl9pPr indent="-228600" lvl="8" marL="4114800" algn="l">
              <a:lnSpc>
                <a:spcPct val="90000"/>
              </a:lnSpc>
              <a:spcBef>
                <a:spcPts val="375"/>
              </a:spcBef>
              <a:spcAft>
                <a:spcPts val="0"/>
              </a:spcAft>
              <a:buClr>
                <a:schemeClr val="dk1"/>
              </a:buClr>
              <a:buSzPts val="750"/>
              <a:buNone/>
              <a:defRPr sz="750"/>
            </a:lvl9pPr>
          </a:lstStyle>
          <a:p/>
        </p:txBody>
      </p:sp>
      <p:sp>
        <p:nvSpPr>
          <p:cNvPr id="63" name="Google Shape;63;p9"/>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9"/>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5" name="Google Shape;65;p9"/>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66" name="Shape 66"/>
        <p:cNvGrpSpPr/>
        <p:nvPr/>
      </p:nvGrpSpPr>
      <p:grpSpPr>
        <a:xfrm>
          <a:off x="0" y="0"/>
          <a:ext cx="0" cy="0"/>
          <a:chOff x="0" y="0"/>
          <a:chExt cx="0" cy="0"/>
        </a:xfrm>
      </p:grpSpPr>
      <p:sp>
        <p:nvSpPr>
          <p:cNvPr id="67" name="Google Shape;67;p10"/>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8" name="Google Shape;68;p10"/>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69" name="Google Shape;69;p10"/>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0" name="Google Shape;70;p10"/>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750"/>
              </a:spcBef>
              <a:spcAft>
                <a:spcPts val="0"/>
              </a:spcAft>
              <a:buClr>
                <a:schemeClr val="dk1"/>
              </a:buClr>
              <a:buSzPts val="1800"/>
              <a:buNone/>
              <a:defRPr b="1" sz="1800"/>
            </a:lvl1pPr>
            <a:lvl2pPr indent="-228600" lvl="1" marL="914400" algn="l">
              <a:lnSpc>
                <a:spcPct val="90000"/>
              </a:lnSpc>
              <a:spcBef>
                <a:spcPts val="375"/>
              </a:spcBef>
              <a:spcAft>
                <a:spcPts val="0"/>
              </a:spcAft>
              <a:buClr>
                <a:schemeClr val="dk1"/>
              </a:buClr>
              <a:buSzPts val="1500"/>
              <a:buNone/>
              <a:defRPr b="1" sz="1500"/>
            </a:lvl2pPr>
            <a:lvl3pPr indent="-228600" lvl="2" marL="1371600" algn="l">
              <a:lnSpc>
                <a:spcPct val="90000"/>
              </a:lnSpc>
              <a:spcBef>
                <a:spcPts val="375"/>
              </a:spcBef>
              <a:spcAft>
                <a:spcPts val="0"/>
              </a:spcAft>
              <a:buClr>
                <a:schemeClr val="dk1"/>
              </a:buClr>
              <a:buSzPts val="1350"/>
              <a:buNone/>
              <a:defRPr b="1" sz="1350"/>
            </a:lvl3pPr>
            <a:lvl4pPr indent="-228600" lvl="3" marL="1828800" algn="l">
              <a:lnSpc>
                <a:spcPct val="90000"/>
              </a:lnSpc>
              <a:spcBef>
                <a:spcPts val="375"/>
              </a:spcBef>
              <a:spcAft>
                <a:spcPts val="0"/>
              </a:spcAft>
              <a:buClr>
                <a:schemeClr val="dk1"/>
              </a:buClr>
              <a:buSzPts val="1200"/>
              <a:buNone/>
              <a:defRPr b="1" sz="1200"/>
            </a:lvl4pPr>
            <a:lvl5pPr indent="-228600" lvl="4" marL="2286000" algn="l">
              <a:lnSpc>
                <a:spcPct val="90000"/>
              </a:lnSpc>
              <a:spcBef>
                <a:spcPts val="375"/>
              </a:spcBef>
              <a:spcAft>
                <a:spcPts val="0"/>
              </a:spcAft>
              <a:buClr>
                <a:schemeClr val="dk1"/>
              </a:buClr>
              <a:buSzPts val="1200"/>
              <a:buNone/>
              <a:defRPr b="1" sz="1200"/>
            </a:lvl5pPr>
            <a:lvl6pPr indent="-228600" lvl="5" marL="2743200" algn="l">
              <a:lnSpc>
                <a:spcPct val="90000"/>
              </a:lnSpc>
              <a:spcBef>
                <a:spcPts val="375"/>
              </a:spcBef>
              <a:spcAft>
                <a:spcPts val="0"/>
              </a:spcAft>
              <a:buClr>
                <a:schemeClr val="dk1"/>
              </a:buClr>
              <a:buSzPts val="1200"/>
              <a:buNone/>
              <a:defRPr b="1" sz="1200"/>
            </a:lvl6pPr>
            <a:lvl7pPr indent="-228600" lvl="6" marL="3200400" algn="l">
              <a:lnSpc>
                <a:spcPct val="90000"/>
              </a:lnSpc>
              <a:spcBef>
                <a:spcPts val="375"/>
              </a:spcBef>
              <a:spcAft>
                <a:spcPts val="0"/>
              </a:spcAft>
              <a:buClr>
                <a:schemeClr val="dk1"/>
              </a:buClr>
              <a:buSzPts val="1200"/>
              <a:buNone/>
              <a:defRPr b="1" sz="1200"/>
            </a:lvl7pPr>
            <a:lvl8pPr indent="-228600" lvl="7" marL="3657600" algn="l">
              <a:lnSpc>
                <a:spcPct val="90000"/>
              </a:lnSpc>
              <a:spcBef>
                <a:spcPts val="375"/>
              </a:spcBef>
              <a:spcAft>
                <a:spcPts val="0"/>
              </a:spcAft>
              <a:buClr>
                <a:schemeClr val="dk1"/>
              </a:buClr>
              <a:buSzPts val="1200"/>
              <a:buNone/>
              <a:defRPr b="1" sz="1200"/>
            </a:lvl8pPr>
            <a:lvl9pPr indent="-228600" lvl="8" marL="4114800" algn="l">
              <a:lnSpc>
                <a:spcPct val="90000"/>
              </a:lnSpc>
              <a:spcBef>
                <a:spcPts val="375"/>
              </a:spcBef>
              <a:spcAft>
                <a:spcPts val="0"/>
              </a:spcAft>
              <a:buClr>
                <a:schemeClr val="dk1"/>
              </a:buClr>
              <a:buSzPts val="1200"/>
              <a:buNone/>
              <a:defRPr b="1" sz="1200"/>
            </a:lvl9pPr>
          </a:lstStyle>
          <a:p/>
        </p:txBody>
      </p:sp>
      <p:sp>
        <p:nvSpPr>
          <p:cNvPr id="71" name="Google Shape;71;p10"/>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750"/>
              </a:spcBef>
              <a:spcAft>
                <a:spcPts val="0"/>
              </a:spcAft>
              <a:buClr>
                <a:schemeClr val="dk1"/>
              </a:buClr>
              <a:buSzPts val="1800"/>
              <a:buChar char="•"/>
              <a:defRPr/>
            </a:lvl1pPr>
            <a:lvl2pPr indent="-342900" lvl="1" marL="914400" algn="l">
              <a:lnSpc>
                <a:spcPct val="90000"/>
              </a:lnSpc>
              <a:spcBef>
                <a:spcPts val="375"/>
              </a:spcBef>
              <a:spcAft>
                <a:spcPts val="0"/>
              </a:spcAft>
              <a:buClr>
                <a:schemeClr val="dk1"/>
              </a:buClr>
              <a:buSzPts val="1800"/>
              <a:buChar char="•"/>
              <a:defRPr/>
            </a:lvl2pPr>
            <a:lvl3pPr indent="-342900" lvl="2" marL="1371600" algn="l">
              <a:lnSpc>
                <a:spcPct val="90000"/>
              </a:lnSpc>
              <a:spcBef>
                <a:spcPts val="375"/>
              </a:spcBef>
              <a:spcAft>
                <a:spcPts val="0"/>
              </a:spcAft>
              <a:buClr>
                <a:schemeClr val="dk1"/>
              </a:buClr>
              <a:buSzPts val="1800"/>
              <a:buChar char="•"/>
              <a:defRPr/>
            </a:lvl3pPr>
            <a:lvl4pPr indent="-342900" lvl="3" marL="1828800" algn="l">
              <a:lnSpc>
                <a:spcPct val="90000"/>
              </a:lnSpc>
              <a:spcBef>
                <a:spcPts val="375"/>
              </a:spcBef>
              <a:spcAft>
                <a:spcPts val="0"/>
              </a:spcAft>
              <a:buClr>
                <a:schemeClr val="dk1"/>
              </a:buClr>
              <a:buSzPts val="1800"/>
              <a:buChar char="•"/>
              <a:defRPr/>
            </a:lvl4pPr>
            <a:lvl5pPr indent="-342900" lvl="4" marL="2286000" algn="l">
              <a:lnSpc>
                <a:spcPct val="90000"/>
              </a:lnSpc>
              <a:spcBef>
                <a:spcPts val="375"/>
              </a:spcBef>
              <a:spcAft>
                <a:spcPts val="0"/>
              </a:spcAft>
              <a:buClr>
                <a:schemeClr val="dk1"/>
              </a:buClr>
              <a:buSzPts val="1800"/>
              <a:buChar char="•"/>
              <a:defRPr/>
            </a:lvl5pPr>
            <a:lvl6pPr indent="-342900" lvl="5" marL="2743200" algn="l">
              <a:lnSpc>
                <a:spcPct val="90000"/>
              </a:lnSpc>
              <a:spcBef>
                <a:spcPts val="375"/>
              </a:spcBef>
              <a:spcAft>
                <a:spcPts val="0"/>
              </a:spcAft>
              <a:buClr>
                <a:schemeClr val="dk1"/>
              </a:buClr>
              <a:buSzPts val="1800"/>
              <a:buChar char="•"/>
              <a:defRPr/>
            </a:lvl6pPr>
            <a:lvl7pPr indent="-342900" lvl="6" marL="3200400" algn="l">
              <a:lnSpc>
                <a:spcPct val="90000"/>
              </a:lnSpc>
              <a:spcBef>
                <a:spcPts val="375"/>
              </a:spcBef>
              <a:spcAft>
                <a:spcPts val="0"/>
              </a:spcAft>
              <a:buClr>
                <a:schemeClr val="dk1"/>
              </a:buClr>
              <a:buSzPts val="1800"/>
              <a:buChar char="•"/>
              <a:defRPr/>
            </a:lvl7pPr>
            <a:lvl8pPr indent="-342900" lvl="7" marL="3657600" algn="l">
              <a:lnSpc>
                <a:spcPct val="90000"/>
              </a:lnSpc>
              <a:spcBef>
                <a:spcPts val="375"/>
              </a:spcBef>
              <a:spcAft>
                <a:spcPts val="0"/>
              </a:spcAft>
              <a:buClr>
                <a:schemeClr val="dk1"/>
              </a:buClr>
              <a:buSzPts val="1800"/>
              <a:buChar char="•"/>
              <a:defRPr/>
            </a:lvl8pPr>
            <a:lvl9pPr indent="-342900" lvl="8" marL="4114800" algn="l">
              <a:lnSpc>
                <a:spcPct val="90000"/>
              </a:lnSpc>
              <a:spcBef>
                <a:spcPts val="375"/>
              </a:spcBef>
              <a:spcAft>
                <a:spcPts val="0"/>
              </a:spcAft>
              <a:buClr>
                <a:schemeClr val="dk1"/>
              </a:buClr>
              <a:buSzPts val="1800"/>
              <a:buChar char="•"/>
              <a:defRPr/>
            </a:lvl9pPr>
          </a:lstStyle>
          <a:p/>
        </p:txBody>
      </p:sp>
      <p:sp>
        <p:nvSpPr>
          <p:cNvPr id="72" name="Google Shape;72;p10"/>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3" name="Google Shape;73;p10"/>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4" name="Google Shape;74;p10"/>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1.xml"/><Relationship Id="rId10" Type="http://schemas.openxmlformats.org/officeDocument/2006/relationships/slideLayout" Target="../slideLayouts/slideLayout10.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2.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3300"/>
              <a:buFont typeface="Calibri"/>
              <a:buNone/>
              <a:defRPr b="0" i="0" sz="33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lvl1pPr indent="-361950" lvl="0" marL="457200" marR="0" rtl="0" algn="l">
              <a:lnSpc>
                <a:spcPct val="90000"/>
              </a:lnSpc>
              <a:spcBef>
                <a:spcPts val="750"/>
              </a:spcBef>
              <a:spcAft>
                <a:spcPts val="0"/>
              </a:spcAft>
              <a:buClr>
                <a:schemeClr val="dk1"/>
              </a:buClr>
              <a:buSzPts val="2100"/>
              <a:buFont typeface="Arial"/>
              <a:buChar char="•"/>
              <a:defRPr b="0" i="0" sz="2100" u="none" cap="none" strike="noStrike">
                <a:solidFill>
                  <a:schemeClr val="dk1"/>
                </a:solidFill>
                <a:latin typeface="Calibri"/>
                <a:ea typeface="Calibri"/>
                <a:cs typeface="Calibri"/>
                <a:sym typeface="Calibri"/>
              </a:defRPr>
            </a:lvl1pPr>
            <a:lvl2pPr indent="-342900" lvl="1" marL="914400" marR="0" rtl="0" algn="l">
              <a:lnSpc>
                <a:spcPct val="90000"/>
              </a:lnSpc>
              <a:spcBef>
                <a:spcPts val="375"/>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2pPr>
            <a:lvl3pPr indent="-323850" lvl="2" marL="1371600" marR="0" rtl="0" algn="l">
              <a:lnSpc>
                <a:spcPct val="90000"/>
              </a:lnSpc>
              <a:spcBef>
                <a:spcPts val="375"/>
              </a:spcBef>
              <a:spcAft>
                <a:spcPts val="0"/>
              </a:spcAft>
              <a:buClr>
                <a:schemeClr val="dk1"/>
              </a:buClr>
              <a:buSzPts val="1500"/>
              <a:buFont typeface="Arial"/>
              <a:buChar char="•"/>
              <a:defRPr b="0" i="0" sz="1500" u="none" cap="none" strike="noStrike">
                <a:solidFill>
                  <a:schemeClr val="dk1"/>
                </a:solidFill>
                <a:latin typeface="Calibri"/>
                <a:ea typeface="Calibri"/>
                <a:cs typeface="Calibri"/>
                <a:sym typeface="Calibri"/>
              </a:defRPr>
            </a:lvl3pPr>
            <a:lvl4pPr indent="-314325" lvl="3" marL="1828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4pPr>
            <a:lvl5pPr indent="-314325" lvl="4" marL="22860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5pPr>
            <a:lvl6pPr indent="-314325" lvl="5" marL="27432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6pPr>
            <a:lvl7pPr indent="-314325" lvl="6" marL="32004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7pPr>
            <a:lvl8pPr indent="-314325" lvl="7" marL="36576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8pPr>
            <a:lvl9pPr indent="-314325" lvl="8" marL="4114800" marR="0" rtl="0" algn="l">
              <a:lnSpc>
                <a:spcPct val="90000"/>
              </a:lnSpc>
              <a:spcBef>
                <a:spcPts val="375"/>
              </a:spcBef>
              <a:spcAft>
                <a:spcPts val="0"/>
              </a:spcAft>
              <a:buClr>
                <a:schemeClr val="dk1"/>
              </a:buClr>
              <a:buSzPts val="1350"/>
              <a:buFont typeface="Arial"/>
              <a:buChar char="•"/>
              <a:defRPr b="0" i="0" sz="1350" u="none" cap="none" strike="noStrike">
                <a:solidFill>
                  <a:schemeClr val="dk1"/>
                </a:solidFill>
                <a:latin typeface="Calibri"/>
                <a:ea typeface="Calibri"/>
                <a:cs typeface="Calibri"/>
                <a:sym typeface="Calibri"/>
              </a:defRPr>
            </a:lvl9pPr>
          </a:lstStyle>
          <a:p/>
        </p:txBody>
      </p:sp>
      <p:sp>
        <p:nvSpPr>
          <p:cNvPr id="12" name="Google Shape;12;p1"/>
          <p:cNvSpPr txBox="1"/>
          <p:nvPr>
            <p:ph idx="10" type="dt"/>
          </p:nvPr>
        </p:nvSpPr>
        <p:spPr>
          <a:xfrm>
            <a:off x="628650" y="6356351"/>
            <a:ext cx="20574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1"/>
          <p:cNvSpPr txBox="1"/>
          <p:nvPr>
            <p:ph idx="11" type="ftr"/>
          </p:nvPr>
        </p:nvSpPr>
        <p:spPr>
          <a:xfrm>
            <a:off x="3028950" y="6356351"/>
            <a:ext cx="30861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9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1"/>
          <p:cNvSpPr txBox="1"/>
          <p:nvPr>
            <p:ph idx="12" type="sldNum"/>
          </p:nvPr>
        </p:nvSpPr>
        <p:spPr>
          <a:xfrm>
            <a:off x="6457950" y="6356351"/>
            <a:ext cx="20574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900" u="none" cap="none" strike="noStrike">
                <a:solidFill>
                  <a:srgbClr val="888888"/>
                </a:solidFill>
                <a:latin typeface="Calibri"/>
                <a:ea typeface="Calibri"/>
                <a:cs typeface="Calibri"/>
                <a:sym typeface="Calibri"/>
              </a:defRPr>
            </a:lvl1pPr>
            <a:lvl2pPr indent="0" lvl="1" marL="0" marR="0" rtl="0" algn="r">
              <a:spcBef>
                <a:spcPts val="0"/>
              </a:spcBef>
              <a:buNone/>
              <a:defRPr b="0" i="0" sz="900" u="none" cap="none" strike="noStrike">
                <a:solidFill>
                  <a:srgbClr val="888888"/>
                </a:solidFill>
                <a:latin typeface="Calibri"/>
                <a:ea typeface="Calibri"/>
                <a:cs typeface="Calibri"/>
                <a:sym typeface="Calibri"/>
              </a:defRPr>
            </a:lvl2pPr>
            <a:lvl3pPr indent="0" lvl="2" marL="0" marR="0" rtl="0" algn="r">
              <a:spcBef>
                <a:spcPts val="0"/>
              </a:spcBef>
              <a:buNone/>
              <a:defRPr b="0" i="0" sz="900" u="none" cap="none" strike="noStrike">
                <a:solidFill>
                  <a:srgbClr val="888888"/>
                </a:solidFill>
                <a:latin typeface="Calibri"/>
                <a:ea typeface="Calibri"/>
                <a:cs typeface="Calibri"/>
                <a:sym typeface="Calibri"/>
              </a:defRPr>
            </a:lvl3pPr>
            <a:lvl4pPr indent="0" lvl="3" marL="0" marR="0" rtl="0" algn="r">
              <a:spcBef>
                <a:spcPts val="0"/>
              </a:spcBef>
              <a:buNone/>
              <a:defRPr b="0" i="0" sz="900" u="none" cap="none" strike="noStrike">
                <a:solidFill>
                  <a:srgbClr val="888888"/>
                </a:solidFill>
                <a:latin typeface="Calibri"/>
                <a:ea typeface="Calibri"/>
                <a:cs typeface="Calibri"/>
                <a:sym typeface="Calibri"/>
              </a:defRPr>
            </a:lvl4pPr>
            <a:lvl5pPr indent="0" lvl="4" marL="0" marR="0" rtl="0" algn="r">
              <a:spcBef>
                <a:spcPts val="0"/>
              </a:spcBef>
              <a:buNone/>
              <a:defRPr b="0" i="0" sz="900" u="none" cap="none" strike="noStrike">
                <a:solidFill>
                  <a:srgbClr val="888888"/>
                </a:solidFill>
                <a:latin typeface="Calibri"/>
                <a:ea typeface="Calibri"/>
                <a:cs typeface="Calibri"/>
                <a:sym typeface="Calibri"/>
              </a:defRPr>
            </a:lvl5pPr>
            <a:lvl6pPr indent="0" lvl="5" marL="0" marR="0" rtl="0" algn="r">
              <a:spcBef>
                <a:spcPts val="0"/>
              </a:spcBef>
              <a:buNone/>
              <a:defRPr b="0" i="0" sz="900" u="none" cap="none" strike="noStrike">
                <a:solidFill>
                  <a:srgbClr val="888888"/>
                </a:solidFill>
                <a:latin typeface="Calibri"/>
                <a:ea typeface="Calibri"/>
                <a:cs typeface="Calibri"/>
                <a:sym typeface="Calibri"/>
              </a:defRPr>
            </a:lvl6pPr>
            <a:lvl7pPr indent="0" lvl="6" marL="0" marR="0" rtl="0" algn="r">
              <a:spcBef>
                <a:spcPts val="0"/>
              </a:spcBef>
              <a:buNone/>
              <a:defRPr b="0" i="0" sz="900" u="none" cap="none" strike="noStrike">
                <a:solidFill>
                  <a:srgbClr val="888888"/>
                </a:solidFill>
                <a:latin typeface="Calibri"/>
                <a:ea typeface="Calibri"/>
                <a:cs typeface="Calibri"/>
                <a:sym typeface="Calibri"/>
              </a:defRPr>
            </a:lvl7pPr>
            <a:lvl8pPr indent="0" lvl="7" marL="0" marR="0" rtl="0" algn="r">
              <a:spcBef>
                <a:spcPts val="0"/>
              </a:spcBef>
              <a:buNone/>
              <a:defRPr b="0" i="0" sz="900" u="none" cap="none" strike="noStrike">
                <a:solidFill>
                  <a:srgbClr val="888888"/>
                </a:solidFill>
                <a:latin typeface="Calibri"/>
                <a:ea typeface="Calibri"/>
                <a:cs typeface="Calibri"/>
                <a:sym typeface="Calibri"/>
              </a:defRPr>
            </a:lvl8pPr>
            <a:lvl9pPr indent="0" lvl="8" marL="0" marR="0" rtl="0" algn="r">
              <a:spcBef>
                <a:spcPts val="0"/>
              </a:spcBef>
              <a:buNone/>
              <a:defRPr b="0" i="0" sz="9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14.xml"/><Relationship Id="rId3" Type="http://schemas.openxmlformats.org/officeDocument/2006/relationships/image" Target="../media/image5.jp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7.xml"/><Relationship Id="rId3" Type="http://schemas.openxmlformats.org/officeDocument/2006/relationships/image" Target="../media/image1.jp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8.xml"/><Relationship Id="rId3" Type="http://schemas.openxmlformats.org/officeDocument/2006/relationships/image" Target="../media/image7.jp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0.xml"/><Relationship Id="rId2" Type="http://schemas.openxmlformats.org/officeDocument/2006/relationships/notesSlide" Target="../notesSlides/notesSlide39.xml"/><Relationship Id="rId3" Type="http://schemas.openxmlformats.org/officeDocument/2006/relationships/image" Target="../media/image3.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4.jp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1.xml"/><Relationship Id="rId3" Type="http://schemas.openxmlformats.org/officeDocument/2006/relationships/image" Target="../media/image8.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5.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6.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8.xml"/><Relationship Id="rId3" Type="http://schemas.openxmlformats.org/officeDocument/2006/relationships/image" Target="../media/image12.jp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9.xml"/><Relationship Id="rId3" Type="http://schemas.openxmlformats.org/officeDocument/2006/relationships/image" Target="../media/image6.gif"/></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0.xml"/><Relationship Id="rId3" Type="http://schemas.openxmlformats.org/officeDocument/2006/relationships/image" Target="../media/image11.jp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1.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9.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6.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8.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9.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6.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15"/>
          <p:cNvSpPr txBox="1"/>
          <p:nvPr>
            <p:ph type="ctrTitle"/>
          </p:nvPr>
        </p:nvSpPr>
        <p:spPr>
          <a:xfrm>
            <a:off x="288003" y="2629643"/>
            <a:ext cx="8568000" cy="933600"/>
          </a:xfrm>
          <a:prstGeom prst="rect">
            <a:avLst/>
          </a:prstGeom>
          <a:noFill/>
          <a:ln>
            <a:noFill/>
          </a:ln>
        </p:spPr>
        <p:txBody>
          <a:bodyPr anchorCtr="0" anchor="b" bIns="45700" lIns="91425" spcFirstLastPara="1" rIns="91425" wrap="square" tIns="45700">
            <a:normAutofit fontScale="90000"/>
          </a:bodyPr>
          <a:lstStyle/>
          <a:p>
            <a:pPr indent="0" lvl="0" marL="0" rtl="0" algn="ctr">
              <a:lnSpc>
                <a:spcPct val="90000"/>
              </a:lnSpc>
              <a:spcBef>
                <a:spcPts val="0"/>
              </a:spcBef>
              <a:spcAft>
                <a:spcPts val="0"/>
              </a:spcAft>
              <a:buClr>
                <a:schemeClr val="dk1"/>
              </a:buClr>
              <a:buSzPct val="100000"/>
              <a:buFont typeface="Calibri"/>
              <a:buNone/>
            </a:pPr>
            <a:r>
              <a:rPr lang="en-US"/>
              <a:t>Software Development, Variables, Working with User Input &amp; Math Operators</a:t>
            </a:r>
            <a:endParaRPr/>
          </a:p>
        </p:txBody>
      </p:sp>
      <p:sp>
        <p:nvSpPr>
          <p:cNvPr id="105" name="Google Shape;105;p15"/>
          <p:cNvSpPr txBox="1"/>
          <p:nvPr>
            <p:ph idx="1" type="subTitle"/>
          </p:nvPr>
        </p:nvSpPr>
        <p:spPr>
          <a:xfrm>
            <a:off x="4800600" y="5942559"/>
            <a:ext cx="4038600" cy="748553"/>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CSCI-UA.0002</a:t>
            </a:r>
            <a:endParaRPr b="0"/>
          </a:p>
          <a:p>
            <a:pPr indent="0" lvl="0" marL="0" rtl="0" algn="ctr">
              <a:lnSpc>
                <a:spcPct val="90000"/>
              </a:lnSpc>
              <a:spcBef>
                <a:spcPts val="750"/>
              </a:spcBef>
              <a:spcAft>
                <a:spcPts val="0"/>
              </a:spcAft>
              <a:buClr>
                <a:srgbClr val="000000"/>
              </a:buClr>
              <a:buSzPts val="1800"/>
              <a:buNone/>
            </a:pPr>
            <a:r>
              <a:rPr b="0" i="0" lang="en-US" sz="1800" u="none" strike="noStrike">
                <a:solidFill>
                  <a:srgbClr val="000000"/>
                </a:solidFill>
                <a:latin typeface="Calibri"/>
                <a:ea typeface="Calibri"/>
                <a:cs typeface="Calibri"/>
                <a:sym typeface="Calibri"/>
              </a:rPr>
              <a:t>Introduction to Computer Programming</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2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Flowchart Example</a:t>
            </a:r>
            <a:endParaRPr/>
          </a:p>
        </p:txBody>
      </p:sp>
      <p:pic>
        <p:nvPicPr>
          <p:cNvPr descr="A flowchart depicting an algorithm to compute a person's hourly wage. The chart begins by asking the user for their name and their hourly rate of pay. The flowchart then evaluates whether the hourly rate is valid and, if not, redirects back to the hourly rate input phase. If the rate is valid the chart progresses to the Get Hours Worked phase, after which the hours worked input is evaluated. If it is invalid the program is redirected back to the input phase. After this the flowchart moves onto the compute hourly pay phase." id="168" name="Google Shape;168;p24"/>
          <p:cNvPicPr preferRelativeResize="0"/>
          <p:nvPr/>
        </p:nvPicPr>
        <p:blipFill>
          <a:blip r:embed="rId3">
            <a:alphaModFix/>
          </a:blip>
          <a:stretch>
            <a:fillRect/>
          </a:stretch>
        </p:blipFill>
        <p:spPr>
          <a:xfrm>
            <a:off x="908850" y="1892976"/>
            <a:ext cx="7140650" cy="5355476"/>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3" name="Shape 173"/>
        <p:cNvGrpSpPr/>
        <p:nvPr/>
      </p:nvGrpSpPr>
      <p:grpSpPr>
        <a:xfrm>
          <a:off x="0" y="0"/>
          <a:ext cx="0" cy="0"/>
          <a:chOff x="0" y="0"/>
          <a:chExt cx="0" cy="0"/>
        </a:xfrm>
      </p:grpSpPr>
      <p:sp>
        <p:nvSpPr>
          <p:cNvPr id="174" name="Google Shape;174;p2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Input, Processing &amp; Output</a:t>
            </a:r>
            <a:endParaRPr/>
          </a:p>
        </p:txBody>
      </p:sp>
      <p:sp>
        <p:nvSpPr>
          <p:cNvPr id="175" name="Google Shape;175;p2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Programs typically perform the following 3 steps</a:t>
            </a:r>
            <a:endParaRPr/>
          </a:p>
          <a:p>
            <a:pPr indent="-171450" lvl="1" marL="514350" rtl="0" algn="l">
              <a:lnSpc>
                <a:spcPct val="90000"/>
              </a:lnSpc>
              <a:spcBef>
                <a:spcPts val="375"/>
              </a:spcBef>
              <a:spcAft>
                <a:spcPts val="0"/>
              </a:spcAft>
              <a:buClr>
                <a:schemeClr val="dk1"/>
              </a:buClr>
              <a:buSzPts val="1800"/>
              <a:buChar char="•"/>
            </a:pPr>
            <a:r>
              <a:rPr lang="en-US"/>
              <a:t>INPUT is received</a:t>
            </a:r>
            <a:endParaRPr/>
          </a:p>
          <a:p>
            <a:pPr indent="-171450" lvl="1" marL="514350" rtl="0" algn="l">
              <a:lnSpc>
                <a:spcPct val="90000"/>
              </a:lnSpc>
              <a:spcBef>
                <a:spcPts val="375"/>
              </a:spcBef>
              <a:spcAft>
                <a:spcPts val="0"/>
              </a:spcAft>
              <a:buClr>
                <a:schemeClr val="dk1"/>
              </a:buClr>
              <a:buSzPts val="1800"/>
              <a:buChar char="•"/>
            </a:pPr>
            <a:r>
              <a:rPr lang="en-US"/>
              <a:t>Some kind of PROCESSING is performed</a:t>
            </a:r>
            <a:endParaRPr/>
          </a:p>
          <a:p>
            <a:pPr indent="-171450" lvl="1" marL="514350" rtl="0" algn="l">
              <a:lnSpc>
                <a:spcPct val="90000"/>
              </a:lnSpc>
              <a:spcBef>
                <a:spcPts val="375"/>
              </a:spcBef>
              <a:spcAft>
                <a:spcPts val="0"/>
              </a:spcAft>
              <a:buClr>
                <a:schemeClr val="dk1"/>
              </a:buClr>
              <a:buSzPts val="1800"/>
              <a:buChar char="•"/>
            </a:pPr>
            <a:r>
              <a:rPr lang="en-US"/>
              <a:t>OUTPUT is produced</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0" name="Shape 180"/>
        <p:cNvGrpSpPr/>
        <p:nvPr/>
      </p:nvGrpSpPr>
      <p:grpSpPr>
        <a:xfrm>
          <a:off x="0" y="0"/>
          <a:ext cx="0" cy="0"/>
          <a:chOff x="0" y="0"/>
          <a:chExt cx="0" cy="0"/>
        </a:xfrm>
      </p:grpSpPr>
      <p:sp>
        <p:nvSpPr>
          <p:cNvPr id="181" name="Google Shape;181;p2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Input</a:t>
            </a:r>
            <a:endParaRPr/>
          </a:p>
        </p:txBody>
      </p:sp>
      <p:sp>
        <p:nvSpPr>
          <p:cNvPr id="182" name="Google Shape;182;p2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Can be from a variety of sources</a:t>
            </a:r>
            <a:endParaRPr/>
          </a:p>
          <a:p>
            <a:pPr indent="-171450" lvl="1" marL="514350" rtl="0" algn="l">
              <a:lnSpc>
                <a:spcPct val="90000"/>
              </a:lnSpc>
              <a:spcBef>
                <a:spcPts val="375"/>
              </a:spcBef>
              <a:spcAft>
                <a:spcPts val="0"/>
              </a:spcAft>
              <a:buClr>
                <a:schemeClr val="dk1"/>
              </a:buClr>
              <a:buSzPts val="1800"/>
              <a:buChar char="•"/>
            </a:pPr>
            <a:r>
              <a:rPr lang="en-US"/>
              <a:t>User:  keyboard, mouse, etc.</a:t>
            </a:r>
            <a:endParaRPr/>
          </a:p>
          <a:p>
            <a:pPr indent="-171450" lvl="1" marL="514350" rtl="0" algn="l">
              <a:lnSpc>
                <a:spcPct val="90000"/>
              </a:lnSpc>
              <a:spcBef>
                <a:spcPts val="375"/>
              </a:spcBef>
              <a:spcAft>
                <a:spcPts val="0"/>
              </a:spcAft>
              <a:buClr>
                <a:schemeClr val="dk1"/>
              </a:buClr>
              <a:buSzPts val="1800"/>
              <a:buChar char="•"/>
            </a:pPr>
            <a:r>
              <a:rPr lang="en-US"/>
              <a:t>Hardware:  scanner, camera, etc.</a:t>
            </a:r>
            <a:endParaRPr/>
          </a:p>
          <a:p>
            <a:pPr indent="-171450" lvl="1" marL="514350" rtl="0" algn="l">
              <a:lnSpc>
                <a:spcPct val="90000"/>
              </a:lnSpc>
              <a:spcBef>
                <a:spcPts val="375"/>
              </a:spcBef>
              <a:spcAft>
                <a:spcPts val="0"/>
              </a:spcAft>
              <a:buClr>
                <a:schemeClr val="dk1"/>
              </a:buClr>
              <a:buSzPts val="1800"/>
              <a:buChar char="•"/>
            </a:pPr>
            <a:r>
              <a:rPr lang="en-US"/>
              <a:t>Data:  file, the Internet, etc.</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7" name="Shape 187"/>
        <p:cNvGrpSpPr/>
        <p:nvPr/>
      </p:nvGrpSpPr>
      <p:grpSpPr>
        <a:xfrm>
          <a:off x="0" y="0"/>
          <a:ext cx="0" cy="0"/>
          <a:chOff x="0" y="0"/>
          <a:chExt cx="0" cy="0"/>
        </a:xfrm>
      </p:grpSpPr>
      <p:sp>
        <p:nvSpPr>
          <p:cNvPr id="188" name="Google Shape;188;p2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Processing</a:t>
            </a:r>
            <a:endParaRPr/>
          </a:p>
        </p:txBody>
      </p:sp>
      <p:sp>
        <p:nvSpPr>
          <p:cNvPr id="189" name="Google Shape;189;p2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series of mathematical or logical processes are applied to the input</a:t>
            </a:r>
            <a:endParaRPr/>
          </a:p>
          <a:p>
            <a:pPr indent="-171450" lvl="1" marL="514350" rtl="0" algn="l">
              <a:lnSpc>
                <a:spcPct val="90000"/>
              </a:lnSpc>
              <a:spcBef>
                <a:spcPts val="375"/>
              </a:spcBef>
              <a:spcAft>
                <a:spcPts val="0"/>
              </a:spcAft>
              <a:buClr>
                <a:schemeClr val="dk1"/>
              </a:buClr>
              <a:buSzPts val="1800"/>
              <a:buChar char="•"/>
            </a:pPr>
            <a:r>
              <a:rPr lang="en-US"/>
              <a:t>Compare values</a:t>
            </a:r>
            <a:endParaRPr/>
          </a:p>
          <a:p>
            <a:pPr indent="-171450" lvl="1" marL="514350" rtl="0" algn="l">
              <a:lnSpc>
                <a:spcPct val="90000"/>
              </a:lnSpc>
              <a:spcBef>
                <a:spcPts val="375"/>
              </a:spcBef>
              <a:spcAft>
                <a:spcPts val="0"/>
              </a:spcAft>
              <a:buClr>
                <a:schemeClr val="dk1"/>
              </a:buClr>
              <a:buSzPts val="1800"/>
              <a:buChar char="•"/>
            </a:pPr>
            <a:r>
              <a:rPr lang="en-US"/>
              <a:t>Add, multiply, divide or subtract numbers</a:t>
            </a:r>
            <a:endParaRPr/>
          </a:p>
          <a:p>
            <a:pPr indent="-171450" lvl="1" marL="514350" rtl="0" algn="l">
              <a:lnSpc>
                <a:spcPct val="90000"/>
              </a:lnSpc>
              <a:spcBef>
                <a:spcPts val="375"/>
              </a:spcBef>
              <a:spcAft>
                <a:spcPts val="0"/>
              </a:spcAft>
              <a:buClr>
                <a:schemeClr val="dk1"/>
              </a:buClr>
              <a:buSzPts val="1800"/>
              <a:buChar char="•"/>
            </a:pPr>
            <a:r>
              <a:rPr lang="en-US"/>
              <a:t>Perform calculations on an item over and over again (i.e. blurring an image)</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2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Output</a:t>
            </a:r>
            <a:endParaRPr/>
          </a:p>
        </p:txBody>
      </p:sp>
      <p:sp>
        <p:nvSpPr>
          <p:cNvPr id="196" name="Google Shape;196;p2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Some kind of tangible / visible / readable product is constructed</a:t>
            </a:r>
            <a:endParaRPr/>
          </a:p>
          <a:p>
            <a:pPr indent="-171450" lvl="1" marL="514350" rtl="0" algn="l">
              <a:lnSpc>
                <a:spcPct val="90000"/>
              </a:lnSpc>
              <a:spcBef>
                <a:spcPts val="375"/>
              </a:spcBef>
              <a:spcAft>
                <a:spcPts val="0"/>
              </a:spcAft>
              <a:buClr>
                <a:schemeClr val="dk1"/>
              </a:buClr>
              <a:buSzPts val="1800"/>
              <a:buChar char="•"/>
            </a:pPr>
            <a:r>
              <a:rPr lang="en-US"/>
              <a:t>Printout</a:t>
            </a:r>
            <a:endParaRPr/>
          </a:p>
          <a:p>
            <a:pPr indent="-171450" lvl="1" marL="514350" rtl="0" algn="l">
              <a:lnSpc>
                <a:spcPct val="90000"/>
              </a:lnSpc>
              <a:spcBef>
                <a:spcPts val="375"/>
              </a:spcBef>
              <a:spcAft>
                <a:spcPts val="0"/>
              </a:spcAft>
              <a:buClr>
                <a:schemeClr val="dk1"/>
              </a:buClr>
              <a:buSzPts val="1800"/>
              <a:buChar char="•"/>
            </a:pPr>
            <a:r>
              <a:rPr lang="en-US"/>
              <a:t>Screen display</a:t>
            </a:r>
            <a:endParaRPr/>
          </a:p>
          <a:p>
            <a:pPr indent="-171450" lvl="1" marL="514350" rtl="0" algn="l">
              <a:lnSpc>
                <a:spcPct val="90000"/>
              </a:lnSpc>
              <a:spcBef>
                <a:spcPts val="375"/>
              </a:spcBef>
              <a:spcAft>
                <a:spcPts val="0"/>
              </a:spcAft>
              <a:buClr>
                <a:schemeClr val="dk1"/>
              </a:buClr>
              <a:buSzPts val="1800"/>
              <a:buChar char="•"/>
            </a:pPr>
            <a:r>
              <a:rPr lang="en-US"/>
              <a:t>3D fabrication</a:t>
            </a:r>
            <a:endParaRPr/>
          </a:p>
        </p:txBody>
      </p:sp>
      <p:pic>
        <p:nvPicPr>
          <p:cNvPr descr="A 3D printer" id="197" name="Google Shape;197;p28"/>
          <p:cNvPicPr preferRelativeResize="0"/>
          <p:nvPr>
            <p:ph idx="2" type="body"/>
          </p:nvPr>
        </p:nvPicPr>
        <p:blipFill rotWithShape="1">
          <a:blip r:embed="rId3">
            <a:alphaModFix/>
          </a:blip>
          <a:srcRect b="0" l="0" r="0" t="0"/>
          <a:stretch/>
        </p:blipFill>
        <p:spPr>
          <a:xfrm>
            <a:off x="4629150" y="2058194"/>
            <a:ext cx="3886200" cy="38862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29"/>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Any questions?</a:t>
            </a:r>
            <a:endParaRPr/>
          </a:p>
        </p:txBody>
      </p:sp>
      <p:sp>
        <p:nvSpPr>
          <p:cNvPr id="204" name="Google Shape;204;p29"/>
          <p:cNvSpPr txBox="1"/>
          <p:nvPr>
            <p:ph idx="1" type="body"/>
          </p:nvPr>
        </p:nvSpPr>
        <p:spPr>
          <a:xfrm>
            <a:off x="623887" y="4589464"/>
            <a:ext cx="7886700" cy="1500187"/>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rgbClr val="888888"/>
              </a:buClr>
              <a:buSzPts val="1800"/>
              <a:buNone/>
            </a:pPr>
            <a:r>
              <a:rPr lang="en-US"/>
              <a:t>…. then on to Python!</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9" name="Shape 209"/>
        <p:cNvGrpSpPr/>
        <p:nvPr/>
      </p:nvGrpSpPr>
      <p:grpSpPr>
        <a:xfrm>
          <a:off x="0" y="0"/>
          <a:ext cx="0" cy="0"/>
          <a:chOff x="0" y="0"/>
          <a:chExt cx="0" cy="0"/>
        </a:xfrm>
      </p:grpSpPr>
      <p:sp>
        <p:nvSpPr>
          <p:cNvPr id="210" name="Google Shape;210;p3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IDLE: Getting Started</a:t>
            </a:r>
            <a:endParaRPr/>
          </a:p>
        </p:txBody>
      </p:sp>
      <p:sp>
        <p:nvSpPr>
          <p:cNvPr id="211" name="Google Shape;211;p3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IDLE: Integrated DeveLopment Environment</a:t>
            </a:r>
            <a:endParaRPr/>
          </a:p>
          <a:p>
            <a:pPr indent="-171450" lvl="0" marL="171450" rtl="0" algn="l">
              <a:lnSpc>
                <a:spcPct val="90000"/>
              </a:lnSpc>
              <a:spcBef>
                <a:spcPts val="750"/>
              </a:spcBef>
              <a:spcAft>
                <a:spcPts val="0"/>
              </a:spcAft>
              <a:buClr>
                <a:schemeClr val="dk1"/>
              </a:buClr>
              <a:buSzPts val="2100"/>
              <a:buChar char="•"/>
            </a:pPr>
            <a:r>
              <a:rPr lang="en-US"/>
              <a:t>Has two modes</a:t>
            </a:r>
            <a:endParaRPr/>
          </a:p>
          <a:p>
            <a:pPr indent="-171450" lvl="1" marL="514350" rtl="0" algn="l">
              <a:lnSpc>
                <a:spcPct val="90000"/>
              </a:lnSpc>
              <a:spcBef>
                <a:spcPts val="375"/>
              </a:spcBef>
              <a:spcAft>
                <a:spcPts val="0"/>
              </a:spcAft>
              <a:buClr>
                <a:schemeClr val="dk1"/>
              </a:buClr>
              <a:buSzPts val="1800"/>
              <a:buChar char="•"/>
            </a:pPr>
            <a:r>
              <a:rPr lang="en-US"/>
              <a:t>Interactive – commands are immediately processed as they are received</a:t>
            </a:r>
            <a:endParaRPr/>
          </a:p>
          <a:p>
            <a:pPr indent="-171450" lvl="1" marL="514350" rtl="0" algn="l">
              <a:lnSpc>
                <a:spcPct val="90000"/>
              </a:lnSpc>
              <a:spcBef>
                <a:spcPts val="375"/>
              </a:spcBef>
              <a:spcAft>
                <a:spcPts val="0"/>
              </a:spcAft>
              <a:buClr>
                <a:schemeClr val="dk1"/>
              </a:buClr>
              <a:buSzPts val="1800"/>
              <a:buChar char="•"/>
            </a:pPr>
            <a:r>
              <a:rPr lang="en-US"/>
              <a:t>Script – allows to write a program (saved as a "text file" on your computer) and have your commands processed whenever you'd like</a:t>
            </a:r>
            <a:endParaRPr/>
          </a:p>
          <a:p>
            <a:pPr indent="-171450" lvl="0" marL="171450" rtl="0" algn="l">
              <a:lnSpc>
                <a:spcPct val="90000"/>
              </a:lnSpc>
              <a:spcBef>
                <a:spcPts val="750"/>
              </a:spcBef>
              <a:spcAft>
                <a:spcPts val="0"/>
              </a:spcAft>
              <a:buClr>
                <a:schemeClr val="dk1"/>
              </a:buClr>
              <a:buSzPts val="2100"/>
              <a:buChar char="•"/>
            </a:pPr>
            <a:r>
              <a:rPr lang="en-US"/>
              <a:t>We will mainly be using "script" mode during this semester</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p3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IDLE: Creating a new program</a:t>
            </a:r>
            <a:endParaRPr/>
          </a:p>
        </p:txBody>
      </p:sp>
      <p:sp>
        <p:nvSpPr>
          <p:cNvPr id="218" name="Google Shape;218;p3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Open IDLE</a:t>
            </a:r>
            <a:endParaRPr/>
          </a:p>
          <a:p>
            <a:pPr indent="-171450" lvl="0" marL="171450" rtl="0" algn="l">
              <a:lnSpc>
                <a:spcPct val="90000"/>
              </a:lnSpc>
              <a:spcBef>
                <a:spcPts val="750"/>
              </a:spcBef>
              <a:spcAft>
                <a:spcPts val="0"/>
              </a:spcAft>
              <a:buClr>
                <a:schemeClr val="dk1"/>
              </a:buClr>
              <a:buSzPts val="2100"/>
              <a:buChar char="•"/>
            </a:pPr>
            <a:r>
              <a:rPr lang="en-US"/>
              <a:t>Click on File -&gt; New Window</a:t>
            </a:r>
            <a:endParaRPr/>
          </a:p>
          <a:p>
            <a:pPr indent="-171450" lvl="0" marL="171450" rtl="0" algn="l">
              <a:lnSpc>
                <a:spcPct val="90000"/>
              </a:lnSpc>
              <a:spcBef>
                <a:spcPts val="750"/>
              </a:spcBef>
              <a:spcAft>
                <a:spcPts val="0"/>
              </a:spcAft>
              <a:buClr>
                <a:schemeClr val="dk1"/>
              </a:buClr>
              <a:buSzPts val="2100"/>
              <a:buChar char="•"/>
            </a:pPr>
            <a:r>
              <a:rPr lang="en-US"/>
              <a:t>Click on File -&gt; Save</a:t>
            </a:r>
            <a:endParaRPr/>
          </a:p>
          <a:p>
            <a:pPr indent="-171450" lvl="0" marL="171450" rtl="0" algn="l">
              <a:lnSpc>
                <a:spcPct val="90000"/>
              </a:lnSpc>
              <a:spcBef>
                <a:spcPts val="750"/>
              </a:spcBef>
              <a:spcAft>
                <a:spcPts val="0"/>
              </a:spcAft>
              <a:buClr>
                <a:schemeClr val="dk1"/>
              </a:buClr>
              <a:buSzPts val="2100"/>
              <a:buChar char="•"/>
            </a:pPr>
            <a:r>
              <a:rPr lang="en-US"/>
              <a:t>Save your file somewhere on your computer.  You will need to add the '.py' file extension to your file if IDLE does not place it there automatically.</a:t>
            </a:r>
            <a:endParaRPr/>
          </a:p>
          <a:p>
            <a:pPr indent="-171450" lvl="0" marL="171450" rtl="0" algn="l">
              <a:lnSpc>
                <a:spcPct val="90000"/>
              </a:lnSpc>
              <a:spcBef>
                <a:spcPts val="750"/>
              </a:spcBef>
              <a:spcAft>
                <a:spcPts val="0"/>
              </a:spcAft>
              <a:buClr>
                <a:schemeClr val="dk1"/>
              </a:buClr>
              <a:buSzPts val="2100"/>
              <a:buChar char="•"/>
            </a:pPr>
            <a:r>
              <a:rPr lang="en-US"/>
              <a:t>With your program open, click on Run -&gt; Run Module</a:t>
            </a:r>
            <a:endParaRPr/>
          </a:p>
          <a:p>
            <a:pPr indent="-171450" lvl="0" marL="171450" rtl="0" algn="l">
              <a:lnSpc>
                <a:spcPct val="90000"/>
              </a:lnSpc>
              <a:spcBef>
                <a:spcPts val="750"/>
              </a:spcBef>
              <a:spcAft>
                <a:spcPts val="0"/>
              </a:spcAft>
              <a:buClr>
                <a:schemeClr val="dk1"/>
              </a:buClr>
              <a:buSzPts val="2100"/>
              <a:buChar char="•"/>
            </a:pPr>
            <a:r>
              <a:rPr lang="en-US"/>
              <a:t>If you need to open your program you can click on File -&gt; Open and browse to find the desired Python source file (.py</a:t>
            </a: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3" name="Shape 223"/>
        <p:cNvGrpSpPr/>
        <p:nvPr/>
      </p:nvGrpSpPr>
      <p:grpSpPr>
        <a:xfrm>
          <a:off x="0" y="0"/>
          <a:ext cx="0" cy="0"/>
          <a:chOff x="0" y="0"/>
          <a:chExt cx="0" cy="0"/>
        </a:xfrm>
      </p:grpSpPr>
      <p:sp>
        <p:nvSpPr>
          <p:cNvPr id="224" name="Google Shape;224;p32"/>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Ed Stem: Getting Started</a:t>
            </a:r>
            <a:endParaRPr/>
          </a:p>
        </p:txBody>
      </p:sp>
      <p:sp>
        <p:nvSpPr>
          <p:cNvPr id="225" name="Google Shape;225;p32"/>
          <p:cNvSpPr txBox="1"/>
          <p:nvPr>
            <p:ph idx="1" type="body"/>
          </p:nvPr>
        </p:nvSpPr>
        <p:spPr>
          <a:xfrm>
            <a:off x="628650" y="1825625"/>
            <a:ext cx="7886700" cy="4351200"/>
          </a:xfrm>
          <a:prstGeom prst="rect">
            <a:avLst/>
          </a:prstGeom>
        </p:spPr>
        <p:txBody>
          <a:bodyPr anchorCtr="0" anchor="t" bIns="45700" lIns="91425" spcFirstLastPara="1" rIns="91425" wrap="square" tIns="45700">
            <a:normAutofit fontScale="92500" lnSpcReduction="10000"/>
          </a:bodyPr>
          <a:lstStyle/>
          <a:p>
            <a:pPr indent="-334327" lvl="0" marL="457200" rtl="0" algn="l">
              <a:spcBef>
                <a:spcPts val="750"/>
              </a:spcBef>
              <a:spcAft>
                <a:spcPts val="0"/>
              </a:spcAft>
              <a:buSzPct val="85714"/>
              <a:buChar char="•"/>
            </a:pPr>
            <a:r>
              <a:rPr lang="en-US"/>
              <a:t>You can also write and run code in a web-based environment like Ed Stem</a:t>
            </a:r>
            <a:endParaRPr/>
          </a:p>
          <a:p>
            <a:pPr indent="-334327" lvl="0" marL="457200" rtl="0" algn="l">
              <a:spcBef>
                <a:spcPts val="0"/>
              </a:spcBef>
              <a:spcAft>
                <a:spcPts val="0"/>
              </a:spcAft>
              <a:buSzPct val="85714"/>
              <a:buChar char="•"/>
            </a:pPr>
            <a:r>
              <a:rPr lang="en-US"/>
              <a:t>This will allow you to not worry about storing files on your computer, though you will lose access to Ed Stem if you are not online</a:t>
            </a:r>
            <a:endParaRPr/>
          </a:p>
          <a:p>
            <a:pPr indent="-334327" lvl="0" marL="457200" rtl="0" algn="l">
              <a:spcBef>
                <a:spcPts val="0"/>
              </a:spcBef>
              <a:spcAft>
                <a:spcPts val="0"/>
              </a:spcAft>
              <a:buSzPct val="85714"/>
              <a:buChar char="•"/>
            </a:pPr>
            <a:r>
              <a:rPr lang="en-US"/>
              <a:t>Here's how to run a program using this tool:</a:t>
            </a:r>
            <a:endParaRPr/>
          </a:p>
          <a:p>
            <a:pPr indent="-334327" lvl="1" marL="914400" rtl="0" algn="l">
              <a:spcBef>
                <a:spcPts val="0"/>
              </a:spcBef>
              <a:spcAft>
                <a:spcPts val="0"/>
              </a:spcAft>
              <a:buSzPct val="100000"/>
              <a:buChar char="•"/>
            </a:pPr>
            <a:r>
              <a:rPr lang="en-US"/>
              <a:t>Log into our Brightspace site</a:t>
            </a:r>
            <a:endParaRPr/>
          </a:p>
          <a:p>
            <a:pPr indent="-334327" lvl="1" marL="914400" rtl="0" algn="l">
              <a:spcBef>
                <a:spcPts val="0"/>
              </a:spcBef>
              <a:spcAft>
                <a:spcPts val="0"/>
              </a:spcAft>
              <a:buSzPct val="100000"/>
              <a:buChar char="•"/>
            </a:pPr>
            <a:r>
              <a:rPr lang="en-US"/>
              <a:t>Click on the 'Content' area</a:t>
            </a:r>
            <a:endParaRPr/>
          </a:p>
          <a:p>
            <a:pPr indent="-334327" lvl="1" marL="914400" rtl="0" algn="l">
              <a:spcBef>
                <a:spcPts val="0"/>
              </a:spcBef>
              <a:spcAft>
                <a:spcPts val="0"/>
              </a:spcAft>
              <a:buSzPct val="100000"/>
              <a:buChar char="•"/>
            </a:pPr>
            <a:r>
              <a:rPr lang="en-US"/>
              <a:t>Find the link to 'Ed Stem' and click on it</a:t>
            </a:r>
            <a:endParaRPr/>
          </a:p>
          <a:p>
            <a:pPr indent="-334327" lvl="1" marL="914400" rtl="0" algn="l">
              <a:spcBef>
                <a:spcPts val="0"/>
              </a:spcBef>
              <a:spcAft>
                <a:spcPts val="0"/>
              </a:spcAft>
              <a:buSzPct val="100000"/>
              <a:buChar char="•"/>
            </a:pPr>
            <a:r>
              <a:rPr lang="en-US"/>
              <a:t>Navigate to the 'Workspaces' area (looks like a '_&gt;' button at the top of the page)</a:t>
            </a:r>
            <a:endParaRPr/>
          </a:p>
          <a:p>
            <a:pPr indent="-334327" lvl="1" marL="914400" rtl="0" algn="l">
              <a:spcBef>
                <a:spcPts val="0"/>
              </a:spcBef>
              <a:spcAft>
                <a:spcPts val="0"/>
              </a:spcAft>
              <a:buSzPct val="100000"/>
              <a:buChar char="•"/>
            </a:pPr>
            <a:r>
              <a:rPr lang="en-US"/>
              <a:t>Create a new workspace, or open an existing one</a:t>
            </a:r>
            <a:endParaRPr/>
          </a:p>
          <a:p>
            <a:pPr indent="-334327" lvl="1" marL="914400" rtl="0" algn="l">
              <a:spcBef>
                <a:spcPts val="0"/>
              </a:spcBef>
              <a:spcAft>
                <a:spcPts val="0"/>
              </a:spcAft>
              <a:buSzPct val="100000"/>
              <a:buChar char="•"/>
            </a:pPr>
            <a:r>
              <a:rPr lang="en-US"/>
              <a:t>You can create new files by </a:t>
            </a:r>
            <a:r>
              <a:rPr lang="en-US"/>
              <a:t>clicking</a:t>
            </a:r>
            <a:r>
              <a:rPr lang="en-US"/>
              <a:t> the "+" button on the left side of the page</a:t>
            </a:r>
            <a:endParaRPr/>
          </a:p>
          <a:p>
            <a:pPr indent="-334327" lvl="1" marL="914400" rtl="0" algn="l">
              <a:spcBef>
                <a:spcPts val="0"/>
              </a:spcBef>
              <a:spcAft>
                <a:spcPts val="0"/>
              </a:spcAft>
              <a:buSzPct val="100000"/>
              <a:buChar char="•"/>
            </a:pPr>
            <a:r>
              <a:rPr lang="en-US"/>
              <a:t>You can run these files by clicking on the terminal button (smaller '_&gt;' button) and typing the following command:</a:t>
            </a:r>
            <a:br>
              <a:rPr lang="en-US"/>
            </a:br>
            <a:br>
              <a:rPr lang="en-US"/>
            </a:br>
            <a:r>
              <a:rPr lang="en-US">
                <a:latin typeface="Roboto Mono Medium"/>
                <a:ea typeface="Roboto Mono Medium"/>
                <a:cs typeface="Roboto Mono Medium"/>
                <a:sym typeface="Roboto Mono Medium"/>
              </a:rPr>
              <a:t>python3 filename</a:t>
            </a:r>
            <a:br>
              <a:rPr lang="en-US"/>
            </a:br>
            <a:br>
              <a:rPr lang="en-US"/>
            </a:br>
            <a:r>
              <a:rPr lang="en-US"/>
              <a:t>… where </a:t>
            </a:r>
            <a:r>
              <a:rPr lang="en-US">
                <a:latin typeface="Roboto Mono Medium"/>
                <a:ea typeface="Roboto Mono Medium"/>
                <a:cs typeface="Roboto Mono Medium"/>
                <a:sym typeface="Roboto Mono Medium"/>
              </a:rPr>
              <a:t>filename</a:t>
            </a:r>
            <a:r>
              <a:rPr lang="en-US"/>
              <a:t> is the name of the file you want to run. For example:</a:t>
            </a:r>
            <a:br>
              <a:rPr lang="en-US"/>
            </a:br>
            <a:br>
              <a:rPr lang="en-US"/>
            </a:br>
            <a:r>
              <a:rPr lang="en-US">
                <a:latin typeface="Roboto Mono Medium"/>
                <a:ea typeface="Roboto Mono Medium"/>
                <a:cs typeface="Roboto Mono Medium"/>
                <a:sym typeface="Roboto Mono Medium"/>
              </a:rPr>
              <a:t>python3 myfile.py</a:t>
            </a:r>
            <a:endParaRPr>
              <a:latin typeface="Roboto Mono Medium"/>
              <a:ea typeface="Roboto Mono Medium"/>
              <a:cs typeface="Roboto Mono Medium"/>
              <a:sym typeface="Roboto Mono Medium"/>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0" name="Shape 230"/>
        <p:cNvGrpSpPr/>
        <p:nvPr/>
      </p:nvGrpSpPr>
      <p:grpSpPr>
        <a:xfrm>
          <a:off x="0" y="0"/>
          <a:ext cx="0" cy="0"/>
          <a:chOff x="0" y="0"/>
          <a:chExt cx="0" cy="0"/>
        </a:xfrm>
      </p:grpSpPr>
      <p:sp>
        <p:nvSpPr>
          <p:cNvPr id="231" name="Google Shape;231;p3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Functions</a:t>
            </a:r>
            <a:endParaRPr/>
          </a:p>
        </p:txBody>
      </p:sp>
      <p:sp>
        <p:nvSpPr>
          <p:cNvPr id="232" name="Google Shape;232;p3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"function" is a pre-written piece of computer code that will perform a specific action or set of actions</a:t>
            </a:r>
            <a:endParaRPr/>
          </a:p>
          <a:p>
            <a:pPr indent="-171450" lvl="0" marL="171450" rtl="0" algn="l">
              <a:lnSpc>
                <a:spcPct val="90000"/>
              </a:lnSpc>
              <a:spcBef>
                <a:spcPts val="750"/>
              </a:spcBef>
              <a:spcAft>
                <a:spcPts val="0"/>
              </a:spcAft>
              <a:buClr>
                <a:schemeClr val="dk1"/>
              </a:buClr>
              <a:buSzPts val="2100"/>
              <a:buChar char="•"/>
            </a:pPr>
            <a:r>
              <a:rPr lang="en-US"/>
              <a:t>Python comes with a number of built-in functions, and you can also write your own (more on that later in the semester)</a:t>
            </a:r>
            <a:endParaRPr/>
          </a:p>
          <a:p>
            <a:pPr indent="-171450" lvl="0" marL="171450" rtl="0" algn="l">
              <a:lnSpc>
                <a:spcPct val="90000"/>
              </a:lnSpc>
              <a:spcBef>
                <a:spcPts val="750"/>
              </a:spcBef>
              <a:spcAft>
                <a:spcPts val="0"/>
              </a:spcAft>
              <a:buClr>
                <a:schemeClr val="dk1"/>
              </a:buClr>
              <a:buSzPts val="2100"/>
              <a:buChar char="•"/>
            </a:pPr>
            <a:r>
              <a:rPr lang="en-US"/>
              <a:t>Functions always begin with a keyword followed by a series of parenthesis.</a:t>
            </a:r>
            <a:endParaRPr/>
          </a:p>
          <a:p>
            <a:pPr indent="-171450" lvl="1" marL="514350" rtl="0" algn="l">
              <a:lnSpc>
                <a:spcPct val="90000"/>
              </a:lnSpc>
              <a:spcBef>
                <a:spcPts val="375"/>
              </a:spcBef>
              <a:spcAft>
                <a:spcPts val="0"/>
              </a:spcAft>
              <a:buClr>
                <a:schemeClr val="dk1"/>
              </a:buClr>
              <a:buSzPts val="1800"/>
              <a:buChar char="•"/>
            </a:pPr>
            <a:r>
              <a:rPr lang="en-US"/>
              <a:t>Ex:  </a:t>
            </a:r>
            <a:r>
              <a:rPr lang="en-US">
                <a:latin typeface="Roboto Mono Medium"/>
                <a:ea typeface="Roboto Mono Medium"/>
                <a:cs typeface="Roboto Mono Medium"/>
                <a:sym typeface="Roboto Mono Medium"/>
              </a:rPr>
              <a:t>print()</a:t>
            </a:r>
            <a:endParaRPr>
              <a:latin typeface="Roboto Mono Medium"/>
              <a:ea typeface="Roboto Mono Medium"/>
              <a:cs typeface="Roboto Mono Medium"/>
              <a:sym typeface="Roboto Mono Medium"/>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1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Day 02 Agenda</a:t>
            </a:r>
            <a:endParaRPr/>
          </a:p>
        </p:txBody>
      </p:sp>
      <p:sp>
        <p:nvSpPr>
          <p:cNvPr id="112" name="Google Shape;112;p1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Tutoring update</a:t>
            </a:r>
            <a:endParaRPr/>
          </a:p>
          <a:p>
            <a:pPr indent="-171450" lvl="0" marL="171450" rtl="0" algn="l">
              <a:lnSpc>
                <a:spcPct val="90000"/>
              </a:lnSpc>
              <a:spcBef>
                <a:spcPts val="750"/>
              </a:spcBef>
              <a:spcAft>
                <a:spcPts val="0"/>
              </a:spcAft>
              <a:buClr>
                <a:schemeClr val="dk1"/>
              </a:buClr>
              <a:buSzPts val="2100"/>
              <a:buChar char="•"/>
            </a:pPr>
            <a:r>
              <a:rPr lang="en-US"/>
              <a:t>Software development cycle</a:t>
            </a:r>
            <a:endParaRPr/>
          </a:p>
          <a:p>
            <a:pPr indent="-171450" lvl="0" marL="171450" rtl="0" algn="l">
              <a:lnSpc>
                <a:spcPct val="90000"/>
              </a:lnSpc>
              <a:spcBef>
                <a:spcPts val="750"/>
              </a:spcBef>
              <a:spcAft>
                <a:spcPts val="0"/>
              </a:spcAft>
              <a:buClr>
                <a:schemeClr val="dk1"/>
              </a:buClr>
              <a:buSzPts val="2100"/>
              <a:buChar char="•"/>
            </a:pPr>
            <a:r>
              <a:rPr lang="en-US"/>
              <a:t>Python Fundamentals</a:t>
            </a:r>
            <a:endParaRPr/>
          </a:p>
          <a:p>
            <a:pPr indent="-171450" lvl="1" marL="514350" rtl="0" algn="l">
              <a:lnSpc>
                <a:spcPct val="90000"/>
              </a:lnSpc>
              <a:spcBef>
                <a:spcPts val="375"/>
              </a:spcBef>
              <a:spcAft>
                <a:spcPts val="0"/>
              </a:spcAft>
              <a:buClr>
                <a:schemeClr val="dk1"/>
              </a:buClr>
              <a:buSzPts val="1800"/>
              <a:buChar char="•"/>
            </a:pPr>
            <a:r>
              <a:rPr lang="en-US"/>
              <a:t>Controlling output</a:t>
            </a:r>
            <a:endParaRPr/>
          </a:p>
          <a:p>
            <a:pPr indent="-171450" lvl="1" marL="514350" rtl="0" algn="l">
              <a:lnSpc>
                <a:spcPct val="90000"/>
              </a:lnSpc>
              <a:spcBef>
                <a:spcPts val="375"/>
              </a:spcBef>
              <a:spcAft>
                <a:spcPts val="0"/>
              </a:spcAft>
              <a:buClr>
                <a:schemeClr val="dk1"/>
              </a:buClr>
              <a:buSzPts val="1800"/>
              <a:buChar char="•"/>
            </a:pPr>
            <a:r>
              <a:rPr lang="en-US"/>
              <a:t>Variables</a:t>
            </a:r>
            <a:endParaRPr/>
          </a:p>
          <a:p>
            <a:pPr indent="-171450" lvl="1" marL="514350" rtl="0" algn="l">
              <a:lnSpc>
                <a:spcPct val="90000"/>
              </a:lnSpc>
              <a:spcBef>
                <a:spcPts val="375"/>
              </a:spcBef>
              <a:spcAft>
                <a:spcPts val="0"/>
              </a:spcAft>
              <a:buClr>
                <a:schemeClr val="dk1"/>
              </a:buClr>
              <a:buSzPts val="1800"/>
              <a:buChar char="•"/>
            </a:pPr>
            <a:r>
              <a:rPr lang="en-US"/>
              <a:t>The 'input' function</a:t>
            </a:r>
            <a:endParaRPr/>
          </a:p>
          <a:p>
            <a:pPr indent="-171450" lvl="1" marL="514350" rtl="0" algn="l">
              <a:lnSpc>
                <a:spcPct val="90000"/>
              </a:lnSpc>
              <a:spcBef>
                <a:spcPts val="375"/>
              </a:spcBef>
              <a:spcAft>
                <a:spcPts val="0"/>
              </a:spcAft>
              <a:buClr>
                <a:schemeClr val="dk1"/>
              </a:buClr>
              <a:buSzPts val="1800"/>
              <a:buChar char="•"/>
            </a:pPr>
            <a:r>
              <a:rPr lang="en-US"/>
              <a:t>Math expressions</a:t>
            </a:r>
            <a:endParaRPr/>
          </a:p>
          <a:p>
            <a:pPr indent="-171450" lvl="0" marL="171450" rtl="0" algn="l">
              <a:lnSpc>
                <a:spcPct val="90000"/>
              </a:lnSpc>
              <a:spcBef>
                <a:spcPts val="750"/>
              </a:spcBef>
              <a:spcAft>
                <a:spcPts val="0"/>
              </a:spcAft>
              <a:buClr>
                <a:schemeClr val="dk1"/>
              </a:buClr>
              <a:buSzPts val="2100"/>
              <a:buChar char="•"/>
            </a:pPr>
            <a:r>
              <a:rPr lang="en-US"/>
              <a:t>Assignment 01</a:t>
            </a:r>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7" name="Shape 237"/>
        <p:cNvGrpSpPr/>
        <p:nvPr/>
      </p:nvGrpSpPr>
      <p:grpSpPr>
        <a:xfrm>
          <a:off x="0" y="0"/>
          <a:ext cx="0" cy="0"/>
          <a:chOff x="0" y="0"/>
          <a:chExt cx="0" cy="0"/>
        </a:xfrm>
      </p:grpSpPr>
      <p:sp>
        <p:nvSpPr>
          <p:cNvPr id="238" name="Google Shape;238;p3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Function Arguments</a:t>
            </a:r>
            <a:endParaRPr/>
          </a:p>
        </p:txBody>
      </p:sp>
      <p:sp>
        <p:nvSpPr>
          <p:cNvPr id="239" name="Google Shape;239;p3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"pass" one or more "arguments" into a function by placing data inside the parenthesis</a:t>
            </a:r>
            <a:endParaRPr/>
          </a:p>
          <a:p>
            <a:pPr indent="-171450" lvl="1" marL="514350" rtl="0" algn="l">
              <a:lnSpc>
                <a:spcPct val="90000"/>
              </a:lnSpc>
              <a:spcBef>
                <a:spcPts val="375"/>
              </a:spcBef>
              <a:spcAft>
                <a:spcPts val="0"/>
              </a:spcAft>
              <a:buClr>
                <a:schemeClr val="dk1"/>
              </a:buClr>
              <a:buSzPts val="1800"/>
              <a:buChar char="•"/>
            </a:pPr>
            <a:r>
              <a:rPr lang="en-US"/>
              <a:t>Ex:  </a:t>
            </a:r>
            <a:r>
              <a:rPr lang="en-US">
                <a:latin typeface="Roboto Mono Medium"/>
                <a:ea typeface="Roboto Mono Medium"/>
                <a:cs typeface="Roboto Mono Medium"/>
                <a:sym typeface="Roboto Mono Medium"/>
              </a:rPr>
              <a:t>print('Hello, World!')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Different functions "expect" different arguments.  The print function, for example, expects you to pass it a series of values that you wish to print to the screen</a:t>
            </a:r>
            <a:endParaRPr/>
          </a:p>
          <a:p>
            <a:pPr indent="-171450" lvl="0" marL="171450" rtl="0" algn="l">
              <a:lnSpc>
                <a:spcPct val="90000"/>
              </a:lnSpc>
              <a:spcBef>
                <a:spcPts val="750"/>
              </a:spcBef>
              <a:spcAft>
                <a:spcPts val="0"/>
              </a:spcAft>
              <a:buClr>
                <a:schemeClr val="dk1"/>
              </a:buClr>
              <a:buSzPts val="2100"/>
              <a:buChar char="•"/>
            </a:pPr>
            <a:r>
              <a:rPr lang="en-US"/>
              <a:t>When you ask Python to run a function we say that you have "called" the function.</a:t>
            </a:r>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4" name="Shape 244"/>
        <p:cNvGrpSpPr/>
        <p:nvPr/>
      </p:nvGrpSpPr>
      <p:grpSpPr>
        <a:xfrm>
          <a:off x="0" y="0"/>
          <a:ext cx="0" cy="0"/>
          <a:chOff x="0" y="0"/>
          <a:chExt cx="0" cy="0"/>
        </a:xfrm>
      </p:grpSpPr>
      <p:sp>
        <p:nvSpPr>
          <p:cNvPr id="245" name="Google Shape;245;p3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Strings</a:t>
            </a:r>
            <a:endParaRPr/>
          </a:p>
        </p:txBody>
      </p:sp>
      <p:sp>
        <p:nvSpPr>
          <p:cNvPr id="246" name="Google Shape;246;p3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Data that is textual in nature (i.e. "Hello, World!") is called a "String"</a:t>
            </a:r>
            <a:endParaRPr/>
          </a:p>
          <a:p>
            <a:pPr indent="-171450" lvl="0" marL="171450" rtl="0" algn="l">
              <a:lnSpc>
                <a:spcPct val="90000"/>
              </a:lnSpc>
              <a:spcBef>
                <a:spcPts val="750"/>
              </a:spcBef>
              <a:spcAft>
                <a:spcPts val="0"/>
              </a:spcAft>
              <a:buClr>
                <a:schemeClr val="dk1"/>
              </a:buClr>
              <a:buSzPts val="2100"/>
              <a:buChar char="•"/>
            </a:pPr>
            <a:r>
              <a:rPr lang="en-US"/>
              <a:t>Strings can contain 0 or more printed characters</a:t>
            </a:r>
            <a:endParaRPr/>
          </a:p>
          <a:p>
            <a:pPr indent="-171450" lvl="0" marL="171450" rtl="0" algn="l">
              <a:lnSpc>
                <a:spcPct val="90000"/>
              </a:lnSpc>
              <a:spcBef>
                <a:spcPts val="750"/>
              </a:spcBef>
              <a:spcAft>
                <a:spcPts val="0"/>
              </a:spcAft>
              <a:buClr>
                <a:schemeClr val="dk1"/>
              </a:buClr>
              <a:buSzPts val="2100"/>
              <a:buChar char="•"/>
            </a:pPr>
            <a:r>
              <a:rPr lang="en-US"/>
              <a:t>"String Literals" are strings that you define inside your program. They are "hard coded" values and must be "delimited" using a special character so that Python knows that the text you've typed in should be treated as printed text (and not a function call)</a:t>
            </a:r>
            <a:endParaRPr/>
          </a:p>
          <a:p>
            <a:pPr indent="-171450" lvl="1" marL="514350" rtl="0" algn="l">
              <a:lnSpc>
                <a:spcPct val="90000"/>
              </a:lnSpc>
              <a:spcBef>
                <a:spcPts val="375"/>
              </a:spcBef>
              <a:spcAft>
                <a:spcPts val="0"/>
              </a:spcAft>
              <a:buClr>
                <a:schemeClr val="dk1"/>
              </a:buClr>
              <a:buSzPts val="1800"/>
              <a:buChar char="•"/>
            </a:pPr>
            <a:r>
              <a:rPr lang="en-US"/>
              <a:t>Ex:  </a:t>
            </a:r>
            <a:r>
              <a:rPr lang="en-US">
                <a:latin typeface="Roboto Mono Medium"/>
                <a:ea typeface="Roboto Mono Medium"/>
                <a:cs typeface="Roboto Mono Medium"/>
                <a:sym typeface="Roboto Mono Medium"/>
              </a:rPr>
              <a:t>print('hello, world!')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Python supports four different delimiters</a:t>
            </a:r>
            <a:endParaRPr/>
          </a:p>
          <a:p>
            <a:pPr indent="-171450" lvl="1" marL="514350" rtl="0" algn="l">
              <a:lnSpc>
                <a:spcPct val="90000"/>
              </a:lnSpc>
              <a:spcBef>
                <a:spcPts val="375"/>
              </a:spcBef>
              <a:spcAft>
                <a:spcPts val="0"/>
              </a:spcAft>
              <a:buClr>
                <a:schemeClr val="dk1"/>
              </a:buClr>
              <a:buSzPts val="1800"/>
              <a:buChar char="•"/>
            </a:pPr>
            <a:r>
              <a:rPr lang="en-US"/>
              <a:t>The single "tick" ( ' )</a:t>
            </a:r>
            <a:endParaRPr/>
          </a:p>
          <a:p>
            <a:pPr indent="-171450" lvl="1" marL="514350" rtl="0" algn="l">
              <a:lnSpc>
                <a:spcPct val="90000"/>
              </a:lnSpc>
              <a:spcBef>
                <a:spcPts val="375"/>
              </a:spcBef>
              <a:spcAft>
                <a:spcPts val="0"/>
              </a:spcAft>
              <a:buClr>
                <a:schemeClr val="dk1"/>
              </a:buClr>
              <a:buSzPts val="1800"/>
              <a:buChar char="•"/>
            </a:pPr>
            <a:r>
              <a:rPr lang="en-US"/>
              <a:t>The single quote ( " )</a:t>
            </a:r>
            <a:endParaRPr/>
          </a:p>
          <a:p>
            <a:pPr indent="-171450" lvl="1" marL="514350" rtl="0" algn="l">
              <a:lnSpc>
                <a:spcPct val="90000"/>
              </a:lnSpc>
              <a:spcBef>
                <a:spcPts val="375"/>
              </a:spcBef>
              <a:spcAft>
                <a:spcPts val="0"/>
              </a:spcAft>
              <a:buClr>
                <a:schemeClr val="dk1"/>
              </a:buClr>
              <a:buSzPts val="1800"/>
              <a:buChar char="•"/>
            </a:pPr>
            <a:r>
              <a:rPr lang="en-US"/>
              <a:t>The triple quote ( """ )</a:t>
            </a:r>
            <a:endParaRPr/>
          </a:p>
          <a:p>
            <a:pPr indent="-171450" lvl="1" marL="514350" rtl="0" algn="l">
              <a:lnSpc>
                <a:spcPct val="90000"/>
              </a:lnSpc>
              <a:spcBef>
                <a:spcPts val="375"/>
              </a:spcBef>
              <a:spcAft>
                <a:spcPts val="0"/>
              </a:spcAft>
              <a:buClr>
                <a:schemeClr val="dk1"/>
              </a:buClr>
              <a:buSzPts val="1800"/>
              <a:buChar char="•"/>
            </a:pPr>
            <a:r>
              <a:rPr lang="en-US"/>
              <a:t>The triple single quote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1" name="Shape 251"/>
        <p:cNvGrpSpPr/>
        <p:nvPr/>
      </p:nvGrpSpPr>
      <p:grpSpPr>
        <a:xfrm>
          <a:off x="0" y="0"/>
          <a:ext cx="0" cy="0"/>
          <a:chOff x="0" y="0"/>
          <a:chExt cx="0" cy="0"/>
        </a:xfrm>
      </p:grpSpPr>
      <p:sp>
        <p:nvSpPr>
          <p:cNvPr id="252" name="Google Shape;252;p3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Printing multiple arguments</a:t>
            </a:r>
            <a:endParaRPr/>
          </a:p>
        </p:txBody>
      </p:sp>
      <p:sp>
        <p:nvSpPr>
          <p:cNvPr id="253" name="Google Shape;253;p3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print function can accept zero or more more arguments</a:t>
            </a:r>
            <a:endParaRPr/>
          </a:p>
          <a:p>
            <a:pPr indent="-171450" lvl="0" marL="171450" rtl="0" algn="l">
              <a:lnSpc>
                <a:spcPct val="90000"/>
              </a:lnSpc>
              <a:spcBef>
                <a:spcPts val="750"/>
              </a:spcBef>
              <a:spcAft>
                <a:spcPts val="0"/>
              </a:spcAft>
              <a:buClr>
                <a:schemeClr val="dk1"/>
              </a:buClr>
              <a:buSzPts val="2100"/>
              <a:buChar char="•"/>
            </a:pPr>
            <a:r>
              <a:rPr lang="en-US"/>
              <a:t>If you decide to pass multiple arguments to the print function you should separate them by a comma.  Example:</a:t>
            </a:r>
            <a:br>
              <a:rPr lang="en-US"/>
            </a:br>
            <a:br>
              <a:rPr lang="en-US"/>
            </a:br>
            <a:r>
              <a:rPr lang="en-US">
                <a:latin typeface="Roboto Mono Medium"/>
                <a:ea typeface="Roboto Mono Medium"/>
                <a:cs typeface="Roboto Mono Medium"/>
                <a:sym typeface="Roboto Mono Medium"/>
              </a:rPr>
              <a:t>print("Hello! My name is", "Python")</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The order of your arguments matters.  Reversing the arguments above will produce very different output.  We refer to these kinds of arguments are "positional" arguments</a:t>
            </a:r>
            <a:endParaRPr/>
          </a:p>
          <a:p>
            <a:pPr indent="-171450" lvl="0" marL="171450" rtl="0" algn="l">
              <a:lnSpc>
                <a:spcPct val="90000"/>
              </a:lnSpc>
              <a:spcBef>
                <a:spcPts val="750"/>
              </a:spcBef>
              <a:spcAft>
                <a:spcPts val="0"/>
              </a:spcAft>
              <a:buClr>
                <a:schemeClr val="dk1"/>
              </a:buClr>
              <a:buSzPts val="2100"/>
              <a:buChar char="•"/>
            </a:pPr>
            <a:r>
              <a:rPr lang="en-US"/>
              <a:t>Note that when Python executes the function call above it will insert a space between the two arguments for you automatically.</a:t>
            </a:r>
            <a:endParaRPr/>
          </a:p>
          <a:p>
            <a:pPr indent="-171450" lvl="0" marL="171450" rtl="0" algn="l">
              <a:lnSpc>
                <a:spcPct val="90000"/>
              </a:lnSpc>
              <a:spcBef>
                <a:spcPts val="750"/>
              </a:spcBef>
              <a:spcAft>
                <a:spcPts val="0"/>
              </a:spcAft>
              <a:buClr>
                <a:schemeClr val="dk1"/>
              </a:buClr>
              <a:buSzPts val="2100"/>
              <a:buChar char="•"/>
            </a:pPr>
            <a:r>
              <a:rPr lang="en-US"/>
              <a:t>Also note that the print function will automatically add a line break after it prints the last argument it was passed.  We will discuss how to override this behavior in our next class.</a:t>
            </a:r>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8" name="Shape 258"/>
        <p:cNvGrpSpPr/>
        <p:nvPr/>
      </p:nvGrpSpPr>
      <p:grpSpPr>
        <a:xfrm>
          <a:off x="0" y="0"/>
          <a:ext cx="0" cy="0"/>
          <a:chOff x="0" y="0"/>
          <a:chExt cx="0" cy="0"/>
        </a:xfrm>
      </p:grpSpPr>
      <p:sp>
        <p:nvSpPr>
          <p:cNvPr id="259" name="Google Shape;259;p3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Line endings</a:t>
            </a:r>
            <a:endParaRPr/>
          </a:p>
        </p:txBody>
      </p:sp>
      <p:sp>
        <p:nvSpPr>
          <p:cNvPr id="260" name="Google Shape;260;p3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When using the print() function you probably have noticed that Python automatically places a newline character at the end of each line</a:t>
            </a:r>
            <a:endParaRPr/>
          </a:p>
          <a:p>
            <a:pPr indent="-171450" lvl="0" marL="171450" rtl="0" algn="l">
              <a:lnSpc>
                <a:spcPct val="90000"/>
              </a:lnSpc>
              <a:spcBef>
                <a:spcPts val="750"/>
              </a:spcBef>
              <a:spcAft>
                <a:spcPts val="0"/>
              </a:spcAft>
              <a:buClr>
                <a:schemeClr val="dk1"/>
              </a:buClr>
              <a:buSzPts val="2100"/>
              <a:buChar char="•"/>
            </a:pPr>
            <a:r>
              <a:rPr lang="en-US"/>
              <a:t>You can override this behavior and have Python use a character of your choice by using the optional 'end' keyword argument when using the print() function</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print('one', end='')</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print('two', end='')</a:t>
            </a:r>
            <a:endParaRPr>
              <a:latin typeface="Roboto Mono Medium"/>
              <a:ea typeface="Roboto Mono Medium"/>
              <a:cs typeface="Roboto Mono Medium"/>
              <a:sym typeface="Roboto Mono Medium"/>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5" name="Shape 265"/>
        <p:cNvGrpSpPr/>
        <p:nvPr/>
      </p:nvGrpSpPr>
      <p:grpSpPr>
        <a:xfrm>
          <a:off x="0" y="0"/>
          <a:ext cx="0" cy="0"/>
          <a:chOff x="0" y="0"/>
          <a:chExt cx="0" cy="0"/>
        </a:xfrm>
      </p:grpSpPr>
      <p:sp>
        <p:nvSpPr>
          <p:cNvPr id="266" name="Google Shape;266;p3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Separating print() function arguments</a:t>
            </a:r>
            <a:endParaRPr/>
          </a:p>
        </p:txBody>
      </p:sp>
      <p:sp>
        <p:nvSpPr>
          <p:cNvPr id="267" name="Google Shape;267;p3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By default, Python will place a space between arguments that you use in print() function calls</a:t>
            </a:r>
            <a:endParaRPr/>
          </a:p>
          <a:p>
            <a:pPr indent="-171450" lvl="0" marL="171450" rtl="0" algn="l">
              <a:lnSpc>
                <a:spcPct val="90000"/>
              </a:lnSpc>
              <a:spcBef>
                <a:spcPts val="750"/>
              </a:spcBef>
              <a:spcAft>
                <a:spcPts val="0"/>
              </a:spcAft>
              <a:buClr>
                <a:schemeClr val="dk1"/>
              </a:buClr>
              <a:buSzPts val="2100"/>
              <a:buChar char="•"/>
            </a:pPr>
            <a:r>
              <a:rPr lang="en-US"/>
              <a:t>You can override this behavior by using the optional 'sep' argument</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print('one', 'two', sep='*')</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output:  one*two</a:t>
            </a:r>
            <a:endParaRPr>
              <a:latin typeface="Roboto Mono Medium"/>
              <a:ea typeface="Roboto Mono Medium"/>
              <a:cs typeface="Roboto Mono Medium"/>
              <a:sym typeface="Roboto Mono Medium"/>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3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Combing both line endings and separators</a:t>
            </a:r>
            <a:endParaRPr/>
          </a:p>
        </p:txBody>
      </p:sp>
      <p:sp>
        <p:nvSpPr>
          <p:cNvPr id="274" name="Google Shape;274;p3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use both the 'sep' and the 'end' arguments at the same time in the same print() function call.</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print('a', 'b', 'c', sep='*', end='')</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Note that keyword arguments must come at the end of your argument list after any positional arguments.</a:t>
            </a:r>
            <a:endParaRPr>
              <a:latin typeface="Courier"/>
              <a:ea typeface="Courier"/>
              <a:cs typeface="Courier"/>
              <a:sym typeface="Courier"/>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9" name="Shape 279"/>
        <p:cNvGrpSpPr/>
        <p:nvPr/>
      </p:nvGrpSpPr>
      <p:grpSpPr>
        <a:xfrm>
          <a:off x="0" y="0"/>
          <a:ext cx="0" cy="0"/>
          <a:chOff x="0" y="0"/>
          <a:chExt cx="0" cy="0"/>
        </a:xfrm>
      </p:grpSpPr>
      <p:sp>
        <p:nvSpPr>
          <p:cNvPr id="280" name="Google Shape;280;p40"/>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Poll Everywhere Check-in</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5" name="Shape 285"/>
        <p:cNvGrpSpPr/>
        <p:nvPr/>
      </p:nvGrpSpPr>
      <p:grpSpPr>
        <a:xfrm>
          <a:off x="0" y="0"/>
          <a:ext cx="0" cy="0"/>
          <a:chOff x="0" y="0"/>
          <a:chExt cx="0" cy="0"/>
        </a:xfrm>
      </p:grpSpPr>
      <p:sp>
        <p:nvSpPr>
          <p:cNvPr id="286" name="Google Shape;286;p41"/>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Escape Characters</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1" name="Shape 291"/>
        <p:cNvGrpSpPr/>
        <p:nvPr/>
      </p:nvGrpSpPr>
      <p:grpSpPr>
        <a:xfrm>
          <a:off x="0" y="0"/>
          <a:ext cx="0" cy="0"/>
          <a:chOff x="0" y="0"/>
          <a:chExt cx="0" cy="0"/>
        </a:xfrm>
      </p:grpSpPr>
      <p:sp>
        <p:nvSpPr>
          <p:cNvPr id="292" name="Google Shape;292;p4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Escaping Delimiters</a:t>
            </a:r>
            <a:endParaRPr/>
          </a:p>
        </p:txBody>
      </p:sp>
      <p:sp>
        <p:nvSpPr>
          <p:cNvPr id="293" name="Google Shape;293;p4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Most programming languages support an "escape character" that allows you to perform special actions inside the confines of a delimiter.</a:t>
            </a:r>
            <a:endParaRPr/>
          </a:p>
          <a:p>
            <a:pPr indent="-171450" lvl="0" marL="171450" rtl="0" algn="l">
              <a:lnSpc>
                <a:spcPct val="90000"/>
              </a:lnSpc>
              <a:spcBef>
                <a:spcPts val="750"/>
              </a:spcBef>
              <a:spcAft>
                <a:spcPts val="0"/>
              </a:spcAft>
              <a:buClr>
                <a:schemeClr val="dk1"/>
              </a:buClr>
              <a:buSzPts val="2100"/>
              <a:buChar char="•"/>
            </a:pPr>
            <a:r>
              <a:rPr lang="en-US"/>
              <a:t>In Python the escape character is the "\" character</a:t>
            </a:r>
            <a:endParaRPr/>
          </a:p>
          <a:p>
            <a:pPr indent="-171450" lvl="0" marL="171450" rtl="0" algn="l">
              <a:lnSpc>
                <a:spcPct val="90000"/>
              </a:lnSpc>
              <a:spcBef>
                <a:spcPts val="750"/>
              </a:spcBef>
              <a:spcAft>
                <a:spcPts val="0"/>
              </a:spcAft>
              <a:buClr>
                <a:schemeClr val="dk1"/>
              </a:buClr>
              <a:buSzPts val="2100"/>
              <a:buChar char="•"/>
            </a:pPr>
            <a:r>
              <a:rPr lang="en-US"/>
              <a:t>It causes Python to treat the next character as a "special" character – in most cases this means that you will ignore the next character and prevent it from interfering with your delimiter</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print('Hi, I\'m Pikachu, a Pokemon')</a:t>
            </a:r>
            <a:endParaRPr>
              <a:latin typeface="Roboto Mono Medium"/>
              <a:ea typeface="Roboto Mono Medium"/>
              <a:cs typeface="Roboto Mono Medium"/>
              <a:sym typeface="Roboto Mono Medium"/>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8" name="Shape 298"/>
        <p:cNvGrpSpPr/>
        <p:nvPr/>
      </p:nvGrpSpPr>
      <p:grpSpPr>
        <a:xfrm>
          <a:off x="0" y="0"/>
          <a:ext cx="0" cy="0"/>
          <a:chOff x="0" y="0"/>
          <a:chExt cx="0" cy="0"/>
        </a:xfrm>
      </p:grpSpPr>
      <p:sp>
        <p:nvSpPr>
          <p:cNvPr id="299" name="Google Shape;299;p4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Line Breaks</a:t>
            </a:r>
            <a:endParaRPr/>
          </a:p>
        </p:txBody>
      </p:sp>
      <p:sp>
        <p:nvSpPr>
          <p:cNvPr id="300" name="Google Shape;300;p4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There are a number of special characters you can use in conjunction with the escape character to perform special string operations.</a:t>
            </a:r>
            <a:endParaRPr/>
          </a:p>
          <a:p>
            <a:pPr indent="-171450" lvl="0" marL="171450" rtl="0" algn="l">
              <a:lnSpc>
                <a:spcPct val="90000"/>
              </a:lnSpc>
              <a:spcBef>
                <a:spcPts val="750"/>
              </a:spcBef>
              <a:spcAft>
                <a:spcPts val="0"/>
              </a:spcAft>
              <a:buClr>
                <a:schemeClr val="dk1"/>
              </a:buClr>
              <a:buSzPts val="2100"/>
              <a:buChar char="•"/>
            </a:pPr>
            <a:r>
              <a:rPr lang="en-US"/>
              <a:t>Example – "\n" – renders a line break.</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print ('line 1\nline 2\nline 3\n')</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line 1</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line 2</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line 3</a:t>
            </a:r>
            <a:endParaRPr>
              <a:latin typeface="Roboto Mono Medium"/>
              <a:ea typeface="Roboto Mono Medium"/>
              <a:cs typeface="Roboto Mono Medium"/>
              <a:sym typeface="Roboto Mono Medium"/>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1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Software Development Cycle</a:t>
            </a:r>
            <a:endParaRPr/>
          </a:p>
        </p:txBody>
      </p:sp>
      <p:pic>
        <p:nvPicPr>
          <p:cNvPr descr="Software design cycle diagram. The cycle begins with the Design phase, progressing to the Write Code phase, then tot he Correct Syntax phase, then to the Test phase, then to the Correct Logic phase, and then back to the Design phase" id="119" name="Google Shape;119;p17"/>
          <p:cNvPicPr preferRelativeResize="0"/>
          <p:nvPr/>
        </p:nvPicPr>
        <p:blipFill>
          <a:blip r:embed="rId3">
            <a:alphaModFix/>
          </a:blip>
          <a:stretch>
            <a:fillRect/>
          </a:stretch>
        </p:blipFill>
        <p:spPr>
          <a:xfrm>
            <a:off x="2196925" y="1690689"/>
            <a:ext cx="4750142" cy="4862511"/>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p4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Tabs</a:t>
            </a:r>
            <a:endParaRPr/>
          </a:p>
        </p:txBody>
      </p:sp>
      <p:sp>
        <p:nvSpPr>
          <p:cNvPr id="307" name="Google Shape;307;p4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 – renders a tab:</a:t>
            </a:r>
            <a:br>
              <a:rPr lang="en-US"/>
            </a:br>
            <a:br>
              <a:rPr lang="en-US"/>
            </a:br>
            <a:r>
              <a:rPr lang="en-US">
                <a:latin typeface="Roboto Mono Medium"/>
                <a:ea typeface="Roboto Mono Medium"/>
                <a:cs typeface="Roboto Mono Medium"/>
                <a:sym typeface="Roboto Mono Medium"/>
              </a:rPr>
              <a:t>x = 5</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y = 4</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 ('X', '\t', 'Y', '\t', 'X*Y')</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 (x, '\t', y, '\t', x*y)</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X 	 Y 	 X*Y</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5 	 4 	 20</a:t>
            </a:r>
            <a:endParaRPr>
              <a:latin typeface="Roboto Mono Medium"/>
              <a:ea typeface="Roboto Mono Medium"/>
              <a:cs typeface="Roboto Mono Medium"/>
              <a:sym typeface="Roboto Mono Medium"/>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2" name="Shape 312"/>
        <p:cNvGrpSpPr/>
        <p:nvPr/>
      </p:nvGrpSpPr>
      <p:grpSpPr>
        <a:xfrm>
          <a:off x="0" y="0"/>
          <a:ext cx="0" cy="0"/>
          <a:chOff x="0" y="0"/>
          <a:chExt cx="0" cy="0"/>
        </a:xfrm>
      </p:grpSpPr>
      <p:sp>
        <p:nvSpPr>
          <p:cNvPr id="313" name="Google Shape;313;p45"/>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Commenting</a:t>
            </a:r>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8" name="Shape 318"/>
        <p:cNvGrpSpPr/>
        <p:nvPr/>
      </p:nvGrpSpPr>
      <p:grpSpPr>
        <a:xfrm>
          <a:off x="0" y="0"/>
          <a:ext cx="0" cy="0"/>
          <a:chOff x="0" y="0"/>
          <a:chExt cx="0" cy="0"/>
        </a:xfrm>
      </p:grpSpPr>
      <p:sp>
        <p:nvSpPr>
          <p:cNvPr id="319" name="Google Shape;319;p4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Commenting in Python</a:t>
            </a:r>
            <a:endParaRPr/>
          </a:p>
        </p:txBody>
      </p:sp>
      <p:sp>
        <p:nvSpPr>
          <p:cNvPr id="320" name="Google Shape;320;p4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Your programs will eventually get to be very, very long</a:t>
            </a:r>
            <a:endParaRPr/>
          </a:p>
          <a:p>
            <a:pPr indent="-171450" lvl="0" marL="171450" rtl="0" algn="l">
              <a:lnSpc>
                <a:spcPct val="90000"/>
              </a:lnSpc>
              <a:spcBef>
                <a:spcPts val="750"/>
              </a:spcBef>
              <a:spcAft>
                <a:spcPts val="0"/>
              </a:spcAft>
              <a:buClr>
                <a:schemeClr val="dk1"/>
              </a:buClr>
              <a:buSzPts val="2100"/>
              <a:buChar char="•"/>
            </a:pPr>
            <a:r>
              <a:rPr lang="en-US"/>
              <a:t>Commenting is a way for you to leave little "notes" for yourself so that you can understand what your thinking process was when you originally wrote your program</a:t>
            </a:r>
            <a:endParaRPr/>
          </a:p>
          <a:p>
            <a:pPr indent="-171450" lvl="0" marL="171450" rtl="0" algn="l">
              <a:lnSpc>
                <a:spcPct val="90000"/>
              </a:lnSpc>
              <a:spcBef>
                <a:spcPts val="750"/>
              </a:spcBef>
              <a:spcAft>
                <a:spcPts val="0"/>
              </a:spcAft>
              <a:buClr>
                <a:schemeClr val="dk1"/>
              </a:buClr>
              <a:buSzPts val="2100"/>
              <a:buChar char="•"/>
            </a:pPr>
            <a:r>
              <a:rPr lang="en-US"/>
              <a:t>Python supports comments via the # symbol</a:t>
            </a:r>
            <a:endParaRPr/>
          </a:p>
          <a:p>
            <a:pPr indent="-171450" lvl="1" marL="514350" rtl="0" algn="l">
              <a:lnSpc>
                <a:spcPct val="90000"/>
              </a:lnSpc>
              <a:spcBef>
                <a:spcPts val="375"/>
              </a:spcBef>
              <a:spcAft>
                <a:spcPts val="0"/>
              </a:spcAft>
              <a:buClr>
                <a:schemeClr val="dk1"/>
              </a:buClr>
              <a:buSzPts val="1800"/>
              <a:buChar char="•"/>
            </a:pPr>
            <a:r>
              <a:rPr lang="en-US"/>
              <a:t>You can use the # symbol to tell Python to essentially ignore anything that comes after the symbol</a:t>
            </a:r>
            <a:endParaRPr/>
          </a:p>
          <a:p>
            <a:pPr indent="-171450" lvl="1" marL="514350" rtl="0" algn="l">
              <a:lnSpc>
                <a:spcPct val="90000"/>
              </a:lnSpc>
              <a:spcBef>
                <a:spcPts val="375"/>
              </a:spcBef>
              <a:spcAft>
                <a:spcPts val="0"/>
              </a:spcAft>
              <a:buClr>
                <a:schemeClr val="dk1"/>
              </a:buClr>
              <a:buSzPts val="1800"/>
              <a:buChar char="•"/>
            </a:pPr>
            <a:r>
              <a:rPr lang="en-US"/>
              <a:t>Examples:</a:t>
            </a:r>
            <a:br>
              <a:rPr lang="en-US"/>
            </a:br>
            <a:br>
              <a:rPr lang="en-US" sz="1412"/>
            </a:br>
            <a:r>
              <a:rPr lang="en-US" sz="1412">
                <a:latin typeface="Roboto Mono Medium"/>
                <a:ea typeface="Roboto Mono Medium"/>
                <a:cs typeface="Roboto Mono Medium"/>
                <a:sym typeface="Roboto Mono Medium"/>
              </a:rPr>
              <a:t>print('Hello, world!')  # this will print the string Hello World</a:t>
            </a:r>
            <a:br>
              <a:rPr lang="en-US" sz="1412">
                <a:latin typeface="Roboto Mono Medium"/>
                <a:ea typeface="Roboto Mono Medium"/>
                <a:cs typeface="Roboto Mono Medium"/>
                <a:sym typeface="Roboto Mono Medium"/>
              </a:rPr>
            </a:br>
            <a:br>
              <a:rPr lang="en-US" sz="1412">
                <a:latin typeface="Roboto Mono Medium"/>
                <a:ea typeface="Roboto Mono Medium"/>
                <a:cs typeface="Roboto Mono Medium"/>
                <a:sym typeface="Roboto Mono Medium"/>
              </a:rPr>
            </a:br>
            <a:r>
              <a:rPr lang="en-US" sz="1412">
                <a:latin typeface="Roboto Mono Medium"/>
                <a:ea typeface="Roboto Mono Medium"/>
                <a:cs typeface="Roboto Mono Medium"/>
                <a:sym typeface="Roboto Mono Medium"/>
              </a:rPr>
              <a:t># the following line will print a color</a:t>
            </a:r>
            <a:br>
              <a:rPr lang="en-US" sz="1412">
                <a:latin typeface="Roboto Mono Medium"/>
                <a:ea typeface="Roboto Mono Medium"/>
                <a:cs typeface="Roboto Mono Medium"/>
                <a:sym typeface="Roboto Mono Medium"/>
              </a:rPr>
            </a:br>
            <a:r>
              <a:rPr lang="en-US" sz="1412">
                <a:latin typeface="Roboto Mono Medium"/>
                <a:ea typeface="Roboto Mono Medium"/>
                <a:cs typeface="Roboto Mono Medium"/>
                <a:sym typeface="Roboto Mono Medium"/>
              </a:rPr>
              <a:t>print('Yellow')</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It's important to get into the practice of commenting early and to be consistent about leaving comments throughout your program</a:t>
            </a:r>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4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Multi Line Comments</a:t>
            </a:r>
            <a:endParaRPr/>
          </a:p>
        </p:txBody>
      </p:sp>
      <p:sp>
        <p:nvSpPr>
          <p:cNvPr id="327" name="Google Shape;327;p4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Python supports multi line comments through the use of the triple quote delimiter</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This line will be ignored</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So will this one</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And this one</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print('hi there')</a:t>
            </a:r>
            <a:endParaRPr>
              <a:latin typeface="Roboto Mono Medium"/>
              <a:ea typeface="Roboto Mono Medium"/>
              <a:cs typeface="Roboto Mono Medium"/>
              <a:sym typeface="Roboto Mono Medium"/>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4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Comments as Pseudocode</a:t>
            </a:r>
            <a:endParaRPr/>
          </a:p>
        </p:txBody>
      </p:sp>
      <p:sp>
        <p:nvSpPr>
          <p:cNvPr id="334" name="Google Shape;334;p4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We sometimes use comments as a way to pseudocode a programming project before we launch into writing it using real code.</a:t>
            </a:r>
            <a:endParaRPr/>
          </a:p>
          <a:p>
            <a:pPr indent="-171450" lvl="0" marL="171450" rtl="0" algn="l">
              <a:lnSpc>
                <a:spcPct val="90000"/>
              </a:lnSpc>
              <a:spcBef>
                <a:spcPts val="750"/>
              </a:spcBef>
              <a:spcAft>
                <a:spcPts val="0"/>
              </a:spcAft>
              <a:buClr>
                <a:schemeClr val="dk1"/>
              </a:buClr>
              <a:buSzPts val="2100"/>
              <a:buChar char="•"/>
            </a:pPr>
            <a:r>
              <a:rPr lang="en-US"/>
              <a:t>This allows us to outline the necessary tasks without having to be burdened with writing the actual code to accomplish the desired tasks.  For example:</a:t>
            </a:r>
            <a:br>
              <a:rPr lang="en-US"/>
            </a:br>
            <a:br>
              <a:rPr lang="en-US"/>
            </a:br>
            <a:r>
              <a:rPr lang="en-US">
                <a:latin typeface="Roboto Mono Medium"/>
                <a:ea typeface="Roboto Mono Medium"/>
                <a:cs typeface="Roboto Mono Medium"/>
                <a:sym typeface="Roboto Mono Medium"/>
              </a:rPr>
              <a:t># get two test scores from the user</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add them together and divide by 200</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print out the result and report the average </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score to the student</a:t>
            </a:r>
            <a:endParaRPr>
              <a:latin typeface="Roboto Mono Medium"/>
              <a:ea typeface="Roboto Mono Medium"/>
              <a:cs typeface="Roboto Mono Medium"/>
              <a:sym typeface="Roboto Mono Medium"/>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4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Comments as a debugging technique</a:t>
            </a:r>
            <a:endParaRPr/>
          </a:p>
        </p:txBody>
      </p:sp>
      <p:sp>
        <p:nvSpPr>
          <p:cNvPr id="341" name="Google Shape;341;p49"/>
          <p:cNvSpPr txBox="1"/>
          <p:nvPr>
            <p:ph idx="1" type="body"/>
          </p:nvPr>
        </p:nvSpPr>
        <p:spPr>
          <a:xfrm>
            <a:off x="498474" y="1990607"/>
            <a:ext cx="7556313" cy="4144963"/>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Sometimes you may need to "turn off" a line of code in order to isolate an issue in your logic or syntax</a:t>
            </a:r>
            <a:endParaRPr/>
          </a:p>
          <a:p>
            <a:pPr indent="-171450" lvl="0" marL="171450" rtl="0" algn="l">
              <a:lnSpc>
                <a:spcPct val="90000"/>
              </a:lnSpc>
              <a:spcBef>
                <a:spcPts val="750"/>
              </a:spcBef>
              <a:spcAft>
                <a:spcPts val="0"/>
              </a:spcAft>
              <a:buClr>
                <a:schemeClr val="dk1"/>
              </a:buClr>
              <a:buSzPts val="2100"/>
              <a:buChar char="•"/>
            </a:pPr>
            <a:r>
              <a:rPr lang="en-US"/>
              <a:t>You can use comments to cause Python to ignore portions of your code.  For example:</a:t>
            </a:r>
            <a:br>
              <a:rPr lang="en-US"/>
            </a:br>
            <a:br>
              <a:rPr lang="en-US"/>
            </a:br>
            <a:r>
              <a:rPr lang="en-US">
                <a:latin typeface="Roboto Mono Medium"/>
                <a:ea typeface="Roboto Mono Medium"/>
                <a:cs typeface="Roboto Mono Medium"/>
                <a:sym typeface="Roboto Mono Medium"/>
              </a:rPr>
              <a:t># welcome the user</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 ("Welcome to my program!")</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no idea why this isn't working! :(</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print ('I'm thrilled that you're here!")</a:t>
            </a:r>
            <a:endParaRPr>
              <a:latin typeface="Roboto Mono Medium"/>
              <a:ea typeface="Roboto Mono Medium"/>
              <a:cs typeface="Roboto Mono Medium"/>
              <a:sym typeface="Roboto Mono Medium"/>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50"/>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Variables</a:t>
            </a:r>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2" name="Shape 352"/>
        <p:cNvGrpSpPr/>
        <p:nvPr/>
      </p:nvGrpSpPr>
      <p:grpSpPr>
        <a:xfrm>
          <a:off x="0" y="0"/>
          <a:ext cx="0" cy="0"/>
          <a:chOff x="0" y="0"/>
          <a:chExt cx="0" cy="0"/>
        </a:xfrm>
      </p:grpSpPr>
      <p:pic>
        <p:nvPicPr>
          <p:cNvPr descr="Plants vs. Zombies game: input new player name screen" id="353" name="Google Shape;353;p51"/>
          <p:cNvPicPr preferRelativeResize="0"/>
          <p:nvPr/>
        </p:nvPicPr>
        <p:blipFill rotWithShape="1">
          <a:blip r:embed="rId3">
            <a:alphaModFix/>
          </a:blip>
          <a:srcRect b="0" l="0" r="0" t="0"/>
          <a:stretch/>
        </p:blipFill>
        <p:spPr>
          <a:xfrm rot="-5400000">
            <a:off x="2350662" y="940275"/>
            <a:ext cx="4442675" cy="6664025"/>
          </a:xfrm>
          <a:prstGeom prst="rect">
            <a:avLst/>
          </a:prstGeom>
          <a:noFill/>
          <a:ln>
            <a:noFill/>
          </a:ln>
        </p:spPr>
      </p:pic>
      <p:sp>
        <p:nvSpPr>
          <p:cNvPr id="354" name="Google Shape;354;p51"/>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Plants vs. Zombies: New Game</a:t>
            </a:r>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9" name="Shape 359"/>
        <p:cNvGrpSpPr/>
        <p:nvPr/>
      </p:nvGrpSpPr>
      <p:grpSpPr>
        <a:xfrm>
          <a:off x="0" y="0"/>
          <a:ext cx="0" cy="0"/>
          <a:chOff x="0" y="0"/>
          <a:chExt cx="0" cy="0"/>
        </a:xfrm>
      </p:grpSpPr>
      <p:sp>
        <p:nvSpPr>
          <p:cNvPr id="360" name="Google Shape;360;p52"/>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Plants vs. Zombies: Input Player</a:t>
            </a:r>
            <a:endParaRPr/>
          </a:p>
        </p:txBody>
      </p:sp>
      <p:pic>
        <p:nvPicPr>
          <p:cNvPr descr="IMG_0571.jpg" id="361" name="Google Shape;361;p52"/>
          <p:cNvPicPr preferRelativeResize="0"/>
          <p:nvPr/>
        </p:nvPicPr>
        <p:blipFill rotWithShape="1">
          <a:blip r:embed="rId3">
            <a:alphaModFix/>
          </a:blip>
          <a:srcRect b="0" l="0" r="0" t="0"/>
          <a:stretch/>
        </p:blipFill>
        <p:spPr>
          <a:xfrm rot="-5400000">
            <a:off x="2348588" y="942363"/>
            <a:ext cx="4434374" cy="6651550"/>
          </a:xfrm>
          <a:prstGeom prst="rect">
            <a:avLst/>
          </a:prstGeom>
          <a:noFill/>
          <a:ln>
            <a:noFill/>
          </a:ln>
        </p:spPr>
      </p:pic>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6" name="Shape 366"/>
        <p:cNvGrpSpPr/>
        <p:nvPr/>
      </p:nvGrpSpPr>
      <p:grpSpPr>
        <a:xfrm>
          <a:off x="0" y="0"/>
          <a:ext cx="0" cy="0"/>
          <a:chOff x="0" y="0"/>
          <a:chExt cx="0" cy="0"/>
        </a:xfrm>
      </p:grpSpPr>
      <p:sp>
        <p:nvSpPr>
          <p:cNvPr id="367" name="Google Shape;367;p53"/>
          <p:cNvSpPr txBox="1"/>
          <p:nvPr>
            <p:ph type="title"/>
          </p:nvPr>
        </p:nvSpPr>
        <p:spPr>
          <a:xfrm>
            <a:off x="628650" y="365126"/>
            <a:ext cx="7886700" cy="1325700"/>
          </a:xfrm>
          <a:prstGeom prst="rect">
            <a:avLst/>
          </a:prstGeom>
        </p:spPr>
        <p:txBody>
          <a:bodyPr anchorCtr="0" anchor="ctr" bIns="45700" lIns="91425" spcFirstLastPara="1" rIns="91425" wrap="square" tIns="45700">
            <a:normAutofit/>
          </a:bodyPr>
          <a:lstStyle/>
          <a:p>
            <a:pPr indent="0" lvl="0" marL="0" rtl="0" algn="l">
              <a:spcBef>
                <a:spcPts val="0"/>
              </a:spcBef>
              <a:spcAft>
                <a:spcPts val="0"/>
              </a:spcAft>
              <a:buNone/>
            </a:pPr>
            <a:r>
              <a:rPr lang="en-US"/>
              <a:t>Plants vs. Zombies: Welcome Player</a:t>
            </a:r>
            <a:endParaRPr/>
          </a:p>
        </p:txBody>
      </p:sp>
      <p:pic>
        <p:nvPicPr>
          <p:cNvPr descr="IMG_0572.jpg" id="368" name="Google Shape;368;p53"/>
          <p:cNvPicPr preferRelativeResize="0"/>
          <p:nvPr>
            <p:ph idx="4294967295" type="body"/>
          </p:nvPr>
        </p:nvPicPr>
        <p:blipFill rotWithShape="1">
          <a:blip r:embed="rId3">
            <a:alphaModFix/>
          </a:blip>
          <a:srcRect b="0" l="-86737" r="-86710" t="0"/>
          <a:stretch/>
        </p:blipFill>
        <p:spPr>
          <a:xfrm rot="-5400000">
            <a:off x="-1493225" y="954250"/>
            <a:ext cx="12163500" cy="66723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18"/>
          <p:cNvSpPr txBox="1"/>
          <p:nvPr>
            <p:ph type="title"/>
          </p:nvPr>
        </p:nvSpPr>
        <p:spPr>
          <a:xfrm>
            <a:off x="628650" y="365126"/>
            <a:ext cx="7886700" cy="1325563"/>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Design</a:t>
            </a:r>
            <a:endParaRPr/>
          </a:p>
        </p:txBody>
      </p:sp>
      <p:sp>
        <p:nvSpPr>
          <p:cNvPr id="126" name="Google Shape;126;p18"/>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Programmers need to establish a solid foundation before they begin coding a project</a:t>
            </a:r>
            <a:endParaRPr/>
          </a:p>
          <a:p>
            <a:pPr indent="-171450" lvl="0" marL="171450" rtl="0" algn="l">
              <a:lnSpc>
                <a:spcPct val="90000"/>
              </a:lnSpc>
              <a:spcBef>
                <a:spcPts val="750"/>
              </a:spcBef>
              <a:spcAft>
                <a:spcPts val="0"/>
              </a:spcAft>
              <a:buClr>
                <a:schemeClr val="dk1"/>
              </a:buClr>
              <a:buSzPts val="2100"/>
              <a:buChar char="•"/>
            </a:pPr>
            <a:r>
              <a:rPr lang="en-US"/>
              <a:t>This involves understanding the task that the program must perform</a:t>
            </a:r>
            <a:endParaRPr/>
          </a:p>
          <a:p>
            <a:pPr indent="-171450" lvl="0" marL="171450" rtl="0" algn="l">
              <a:lnSpc>
                <a:spcPct val="90000"/>
              </a:lnSpc>
              <a:spcBef>
                <a:spcPts val="750"/>
              </a:spcBef>
              <a:spcAft>
                <a:spcPts val="0"/>
              </a:spcAft>
              <a:buClr>
                <a:schemeClr val="dk1"/>
              </a:buClr>
              <a:buSzPts val="2100"/>
              <a:buChar char="•"/>
            </a:pPr>
            <a:r>
              <a:rPr lang="en-US"/>
              <a:t>Next, we need to determine the steps that need to be taken in order to perform the task</a:t>
            </a:r>
            <a:endParaRPr/>
          </a:p>
        </p:txBody>
      </p:sp>
      <p:pic>
        <p:nvPicPr>
          <p:cNvPr descr="Decorative image showing the construction of a cartoon house beginning with the foundation and progressing up to a fully formed house." id="127" name="Google Shape;127;p18"/>
          <p:cNvPicPr preferRelativeResize="0"/>
          <p:nvPr>
            <p:ph idx="2" type="body"/>
          </p:nvPr>
        </p:nvPicPr>
        <p:blipFill rotWithShape="1">
          <a:blip r:embed="rId3">
            <a:alphaModFix/>
          </a:blip>
          <a:srcRect b="0" l="0" r="0" t="0"/>
          <a:stretch/>
        </p:blipFill>
        <p:spPr>
          <a:xfrm>
            <a:off x="4694394" y="1985963"/>
            <a:ext cx="3360393" cy="3061180"/>
          </a:xfrm>
          <a:prstGeom prst="rect">
            <a:avLst/>
          </a:prstGeom>
          <a:noFill/>
          <a:ln>
            <a:noFill/>
          </a:ln>
        </p:spPr>
      </p:pic>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3" name="Shape 373"/>
        <p:cNvGrpSpPr/>
        <p:nvPr/>
      </p:nvGrpSpPr>
      <p:grpSpPr>
        <a:xfrm>
          <a:off x="0" y="0"/>
          <a:ext cx="0" cy="0"/>
          <a:chOff x="0" y="0"/>
          <a:chExt cx="0" cy="0"/>
        </a:xfrm>
      </p:grpSpPr>
      <p:sp>
        <p:nvSpPr>
          <p:cNvPr id="374" name="Google Shape;374;p5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Variable Mechanics</a:t>
            </a:r>
            <a:endParaRPr/>
          </a:p>
        </p:txBody>
      </p:sp>
      <p:sp>
        <p:nvSpPr>
          <p:cNvPr descr="Emphasis" id="375" name="Google Shape;375;p54"/>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Variables can be thought of as ”containers" that can store </a:t>
            </a:r>
            <a:r>
              <a:rPr b="1" lang="en-US" u="sng"/>
              <a:t>references</a:t>
            </a:r>
            <a:r>
              <a:rPr lang="en-US"/>
              <a:t> to information in your computer's memory</a:t>
            </a:r>
            <a:endParaRPr/>
          </a:p>
          <a:p>
            <a:pPr indent="-171450" lvl="0" marL="171450" rtl="0" algn="l">
              <a:lnSpc>
                <a:spcPct val="90000"/>
              </a:lnSpc>
              <a:spcBef>
                <a:spcPts val="750"/>
              </a:spcBef>
              <a:spcAft>
                <a:spcPts val="0"/>
              </a:spcAft>
              <a:buClr>
                <a:schemeClr val="dk1"/>
              </a:buClr>
              <a:buSzPts val="2100"/>
              <a:buChar char="•"/>
            </a:pPr>
            <a:r>
              <a:rPr lang="en-US"/>
              <a:t>You will be using variables constantly when writing your programs in order to keep track of various pieces of information</a:t>
            </a:r>
            <a:endParaRPr/>
          </a:p>
          <a:p>
            <a:pPr indent="-171450" lvl="0" marL="171450" rtl="0" algn="l">
              <a:lnSpc>
                <a:spcPct val="90000"/>
              </a:lnSpc>
              <a:spcBef>
                <a:spcPts val="750"/>
              </a:spcBef>
              <a:spcAft>
                <a:spcPts val="0"/>
              </a:spcAft>
              <a:buClr>
                <a:schemeClr val="dk1"/>
              </a:buClr>
              <a:buSzPts val="2100"/>
              <a:buChar char="•"/>
            </a:pPr>
            <a:r>
              <a:rPr lang="en-US"/>
              <a:t>You can create a variable by using the following syntax:</a:t>
            </a:r>
            <a:endParaRPr/>
          </a:p>
          <a:p>
            <a:pPr indent="-171450" lvl="1" marL="514350" rtl="0" algn="l">
              <a:lnSpc>
                <a:spcPct val="90000"/>
              </a:lnSpc>
              <a:spcBef>
                <a:spcPts val="375"/>
              </a:spcBef>
              <a:spcAft>
                <a:spcPts val="0"/>
              </a:spcAft>
              <a:buClr>
                <a:schemeClr val="dk1"/>
              </a:buClr>
              <a:buSzPts val="1800"/>
              <a:buFont typeface="Roboto Mono Medium"/>
              <a:buChar char="•"/>
            </a:pPr>
            <a:r>
              <a:rPr lang="en-US">
                <a:latin typeface="Roboto Mono Medium"/>
                <a:ea typeface="Roboto Mono Medium"/>
                <a:cs typeface="Roboto Mono Medium"/>
                <a:sym typeface="Roboto Mono Medium"/>
              </a:rPr>
              <a:t>variablename = somedata</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Examples:</a:t>
            </a:r>
            <a:endParaRPr/>
          </a:p>
          <a:p>
            <a:pPr indent="-171450" lvl="2" marL="857250" rtl="0" algn="l">
              <a:lnSpc>
                <a:spcPct val="90000"/>
              </a:lnSpc>
              <a:spcBef>
                <a:spcPts val="375"/>
              </a:spcBef>
              <a:spcAft>
                <a:spcPts val="0"/>
              </a:spcAft>
              <a:buClr>
                <a:schemeClr val="dk1"/>
              </a:buClr>
              <a:buSzPts val="1500"/>
              <a:buFont typeface="Roboto Mono Medium"/>
              <a:buChar char="•"/>
            </a:pPr>
            <a:r>
              <a:rPr lang="en-US">
                <a:latin typeface="Roboto Mono Medium"/>
                <a:ea typeface="Roboto Mono Medium"/>
                <a:cs typeface="Roboto Mono Medium"/>
                <a:sym typeface="Roboto Mono Medium"/>
              </a:rPr>
              <a:t>speed = 5</a:t>
            </a:r>
            <a:endParaRPr>
              <a:latin typeface="Roboto Mono Medium"/>
              <a:ea typeface="Roboto Mono Medium"/>
              <a:cs typeface="Roboto Mono Medium"/>
              <a:sym typeface="Roboto Mono Medium"/>
            </a:endParaRPr>
          </a:p>
          <a:p>
            <a:pPr indent="-171450" lvl="2" marL="857250" rtl="0" algn="l">
              <a:lnSpc>
                <a:spcPct val="90000"/>
              </a:lnSpc>
              <a:spcBef>
                <a:spcPts val="375"/>
              </a:spcBef>
              <a:spcAft>
                <a:spcPts val="0"/>
              </a:spcAft>
              <a:buClr>
                <a:schemeClr val="dk1"/>
              </a:buClr>
              <a:buSzPts val="1500"/>
              <a:buFont typeface="Roboto Mono Medium"/>
              <a:buChar char="•"/>
            </a:pPr>
            <a:r>
              <a:rPr lang="en-US">
                <a:latin typeface="Roboto Mono Medium"/>
                <a:ea typeface="Roboto Mono Medium"/>
                <a:cs typeface="Roboto Mono Medium"/>
                <a:sym typeface="Roboto Mono Medium"/>
              </a:rPr>
              <a:t>myname = 'Pikachu'</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The '=' symbol is called the 'assignment operator' and will cause Python to store the data on the right side of the statement into the variable name printed on the left side</a:t>
            </a:r>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5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Variable Assignment Statement</a:t>
            </a:r>
            <a:br>
              <a:rPr lang="en-US"/>
            </a:br>
            <a:r>
              <a:rPr lang="en-US" sz="2800"/>
              <a:t>(name on the left, value on the right!)</a:t>
            </a:r>
            <a:endParaRPr/>
          </a:p>
        </p:txBody>
      </p:sp>
      <p:pic>
        <p:nvPicPr>
          <p:cNvPr descr="The assignment operator, showing that the value on the right side of the equal sign is being stored into the variable name on the left side." id="382" name="Google Shape;382;p55"/>
          <p:cNvPicPr preferRelativeResize="0"/>
          <p:nvPr>
            <p:ph idx="1" type="body"/>
          </p:nvPr>
        </p:nvPicPr>
        <p:blipFill rotWithShape="1">
          <a:blip r:embed="rId3">
            <a:alphaModFix/>
          </a:blip>
          <a:srcRect b="0" l="0" r="0" t="0"/>
          <a:stretch/>
        </p:blipFill>
        <p:spPr>
          <a:xfrm>
            <a:off x="1371600" y="2159794"/>
            <a:ext cx="6400800" cy="3683000"/>
          </a:xfrm>
          <a:prstGeom prst="rect">
            <a:avLst/>
          </a:prstGeom>
          <a:noFill/>
          <a:ln>
            <a:noFill/>
          </a:ln>
        </p:spPr>
      </p:pic>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7" name="Shape 387"/>
        <p:cNvGrpSpPr/>
        <p:nvPr/>
      </p:nvGrpSpPr>
      <p:grpSpPr>
        <a:xfrm>
          <a:off x="0" y="0"/>
          <a:ext cx="0" cy="0"/>
          <a:chOff x="0" y="0"/>
          <a:chExt cx="0" cy="0"/>
        </a:xfrm>
      </p:grpSpPr>
      <p:sp>
        <p:nvSpPr>
          <p:cNvPr id="388" name="Google Shape;388;p56"/>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Variable Naming Rules</a:t>
            </a:r>
            <a:endParaRPr/>
          </a:p>
        </p:txBody>
      </p:sp>
      <p:sp>
        <p:nvSpPr>
          <p:cNvPr id="389" name="Google Shape;389;p56"/>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can't use one of Python's "reserved words" (see the next slide for a list)</a:t>
            </a:r>
            <a:endParaRPr/>
          </a:p>
          <a:p>
            <a:pPr indent="-171450" lvl="0" marL="171450" rtl="0" algn="l">
              <a:lnSpc>
                <a:spcPct val="90000"/>
              </a:lnSpc>
              <a:spcBef>
                <a:spcPts val="750"/>
              </a:spcBef>
              <a:spcAft>
                <a:spcPts val="0"/>
              </a:spcAft>
              <a:buClr>
                <a:schemeClr val="dk1"/>
              </a:buClr>
              <a:buSzPts val="2100"/>
              <a:buChar char="•"/>
            </a:pPr>
            <a:r>
              <a:rPr lang="en-US"/>
              <a:t>Variables can't contain spaces (though you can use the underscore character ("_") in place of a space)</a:t>
            </a:r>
            <a:endParaRPr/>
          </a:p>
          <a:p>
            <a:pPr indent="-171450" lvl="0" marL="171450" rtl="0" algn="l">
              <a:lnSpc>
                <a:spcPct val="90000"/>
              </a:lnSpc>
              <a:spcBef>
                <a:spcPts val="750"/>
              </a:spcBef>
              <a:spcAft>
                <a:spcPts val="0"/>
              </a:spcAft>
              <a:buClr>
                <a:schemeClr val="dk1"/>
              </a:buClr>
              <a:buSzPts val="2100"/>
              <a:buChar char="•"/>
            </a:pPr>
            <a:r>
              <a:rPr lang="en-US"/>
              <a:t>The first character of a variable name must be a letter or the underscore character.  Any character after the first can be any valid alphanumeric character (or the underscore character)</a:t>
            </a:r>
            <a:endParaRPr/>
          </a:p>
          <a:p>
            <a:pPr indent="-171450" lvl="0" marL="171450" rtl="0" algn="l">
              <a:lnSpc>
                <a:spcPct val="90000"/>
              </a:lnSpc>
              <a:spcBef>
                <a:spcPts val="750"/>
              </a:spcBef>
              <a:spcAft>
                <a:spcPts val="0"/>
              </a:spcAft>
              <a:buClr>
                <a:schemeClr val="dk1"/>
              </a:buClr>
              <a:buSzPts val="2100"/>
              <a:buChar char="•"/>
            </a:pPr>
            <a:r>
              <a:rPr lang="en-US"/>
              <a:t>Python is case sensitive</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4" name="Shape 394"/>
        <p:cNvGrpSpPr/>
        <p:nvPr/>
      </p:nvGrpSpPr>
      <p:grpSpPr>
        <a:xfrm>
          <a:off x="0" y="0"/>
          <a:ext cx="0" cy="0"/>
          <a:chOff x="0" y="0"/>
          <a:chExt cx="0" cy="0"/>
        </a:xfrm>
      </p:grpSpPr>
      <p:sp>
        <p:nvSpPr>
          <p:cNvPr id="395" name="Google Shape;395;p57"/>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Python Reserved Words</a:t>
            </a:r>
            <a:endParaRPr/>
          </a:p>
        </p:txBody>
      </p:sp>
      <p:sp>
        <p:nvSpPr>
          <p:cNvPr id="396" name="Google Shape;396;p5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False None True and as assert break class </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continue def del elif else except finally for</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from global if import in is lambda nonlocal not</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or pass raise return try while with yield</a:t>
            </a:r>
            <a:endParaRPr>
              <a:latin typeface="Roboto Mono Medium"/>
              <a:ea typeface="Roboto Mono Medium"/>
              <a:cs typeface="Roboto Mono Medium"/>
              <a:sym typeface="Roboto Mono Medium"/>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5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Legal or Illegal variable name?</a:t>
            </a:r>
            <a:endParaRPr/>
          </a:p>
        </p:txBody>
      </p:sp>
      <p:sp>
        <p:nvSpPr>
          <p:cNvPr id="403" name="Google Shape;403;p5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class =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class_avg = 125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classAvg = 99</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_class_avg = 99</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2ndclassavg = 125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classavg! = 99</a:t>
            </a:r>
            <a:endParaRPr>
              <a:latin typeface="Roboto Mono Medium"/>
              <a:ea typeface="Roboto Mono Medium"/>
              <a:cs typeface="Roboto Mono Medium"/>
              <a:sym typeface="Roboto Mono Medium"/>
            </a:endParaRPr>
          </a:p>
        </p:txBody>
      </p:sp>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5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Solution</a:t>
            </a:r>
            <a:endParaRPr/>
          </a:p>
        </p:txBody>
      </p:sp>
      <p:sp>
        <p:nvSpPr>
          <p:cNvPr id="410" name="Google Shape;410;p59"/>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class =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class_avg = 125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classAvg = 99</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_class_avg = 99</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2ndclassavg = 125</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classavg! = 99</a:t>
            </a:r>
            <a:endParaRPr>
              <a:latin typeface="Roboto Mono Medium"/>
              <a:ea typeface="Roboto Mono Medium"/>
              <a:cs typeface="Roboto Mono Medium"/>
              <a:sym typeface="Roboto Mono Medium"/>
            </a:endParaRPr>
          </a:p>
        </p:txBody>
      </p:sp>
      <p:sp>
        <p:nvSpPr>
          <p:cNvPr id="411" name="Google Shape;411;p59"/>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Illegal: "class" is a reserved word</a:t>
            </a:r>
            <a:endParaRPr/>
          </a:p>
          <a:p>
            <a:pPr indent="-171450" lvl="0" marL="171450" rtl="0" algn="l">
              <a:lnSpc>
                <a:spcPct val="90000"/>
              </a:lnSpc>
              <a:spcBef>
                <a:spcPts val="750"/>
              </a:spcBef>
              <a:spcAft>
                <a:spcPts val="0"/>
              </a:spcAft>
              <a:buClr>
                <a:schemeClr val="dk1"/>
              </a:buClr>
              <a:buSzPts val="2100"/>
              <a:buNone/>
            </a:pPr>
            <a:r>
              <a:rPr lang="en-US"/>
              <a:t>Legal</a:t>
            </a:r>
            <a:endParaRPr/>
          </a:p>
          <a:p>
            <a:pPr indent="-171450" lvl="0" marL="171450" rtl="0" algn="l">
              <a:lnSpc>
                <a:spcPct val="90000"/>
              </a:lnSpc>
              <a:spcBef>
                <a:spcPts val="750"/>
              </a:spcBef>
              <a:spcAft>
                <a:spcPts val="0"/>
              </a:spcAft>
              <a:buClr>
                <a:schemeClr val="dk1"/>
              </a:buClr>
              <a:buSzPts val="2100"/>
              <a:buNone/>
            </a:pPr>
            <a:r>
              <a:rPr lang="en-US"/>
              <a:t>Legal</a:t>
            </a:r>
            <a:endParaRPr/>
          </a:p>
          <a:p>
            <a:pPr indent="-171450" lvl="0" marL="171450" rtl="0" algn="l">
              <a:lnSpc>
                <a:spcPct val="90000"/>
              </a:lnSpc>
              <a:spcBef>
                <a:spcPts val="750"/>
              </a:spcBef>
              <a:spcAft>
                <a:spcPts val="0"/>
              </a:spcAft>
              <a:buClr>
                <a:schemeClr val="dk1"/>
              </a:buClr>
              <a:buSzPts val="2100"/>
              <a:buNone/>
            </a:pPr>
            <a:r>
              <a:rPr lang="en-US"/>
              <a:t>Legal</a:t>
            </a:r>
            <a:endParaRPr/>
          </a:p>
          <a:p>
            <a:pPr indent="-171450" lvl="0" marL="171450" rtl="0" algn="l">
              <a:lnSpc>
                <a:spcPct val="90000"/>
              </a:lnSpc>
              <a:spcBef>
                <a:spcPts val="750"/>
              </a:spcBef>
              <a:spcAft>
                <a:spcPts val="0"/>
              </a:spcAft>
              <a:buClr>
                <a:schemeClr val="dk1"/>
              </a:buClr>
              <a:buSzPts val="2100"/>
              <a:buNone/>
            </a:pPr>
            <a:r>
              <a:rPr lang="en-US"/>
              <a:t>Illegal: can't start with a number</a:t>
            </a:r>
            <a:endParaRPr/>
          </a:p>
          <a:p>
            <a:pPr indent="-171450" lvl="0" marL="171450" rtl="0" algn="l">
              <a:lnSpc>
                <a:spcPct val="90000"/>
              </a:lnSpc>
              <a:spcBef>
                <a:spcPts val="750"/>
              </a:spcBef>
              <a:spcAft>
                <a:spcPts val="0"/>
              </a:spcAft>
              <a:buClr>
                <a:schemeClr val="dk1"/>
              </a:buClr>
              <a:buSzPts val="2100"/>
              <a:buNone/>
            </a:pPr>
            <a:r>
              <a:rPr lang="en-US"/>
              <a:t>Illegal: can only use alphanumeric values and the "_" symbol in variable names</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6" name="Shape 416"/>
        <p:cNvGrpSpPr/>
        <p:nvPr/>
      </p:nvGrpSpPr>
      <p:grpSpPr>
        <a:xfrm>
          <a:off x="0" y="0"/>
          <a:ext cx="0" cy="0"/>
          <a:chOff x="0" y="0"/>
          <a:chExt cx="0" cy="0"/>
        </a:xfrm>
      </p:grpSpPr>
      <p:sp>
        <p:nvSpPr>
          <p:cNvPr id="417" name="Google Shape;417;p6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Common Variable Naming Conventions</a:t>
            </a:r>
            <a:endParaRPr/>
          </a:p>
        </p:txBody>
      </p:sp>
      <p:sp>
        <p:nvSpPr>
          <p:cNvPr id="418" name="Google Shape;418;p6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rockettopspeed = 1000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rocket_top_speed = 1000</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rocketTopSpeed = 1000</a:t>
            </a:r>
            <a:endParaRPr>
              <a:latin typeface="Roboto Mono Medium"/>
              <a:ea typeface="Roboto Mono Medium"/>
              <a:cs typeface="Roboto Mono Medium"/>
              <a:sym typeface="Roboto Mono Medium"/>
            </a:endParaRPr>
          </a:p>
        </p:txBody>
      </p:sp>
      <p:sp>
        <p:nvSpPr>
          <p:cNvPr id="419" name="Google Shape;419;p6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 can be hard to read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 underscored</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 "camel case"</a:t>
            </a:r>
            <a:endParaRPr>
              <a:latin typeface="Roboto Mono Medium"/>
              <a:ea typeface="Roboto Mono Medium"/>
              <a:cs typeface="Roboto Mono Medium"/>
              <a:sym typeface="Roboto Mono Medium"/>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6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Displaying Variables with the print function</a:t>
            </a:r>
            <a:endParaRPr/>
          </a:p>
        </p:txBody>
      </p:sp>
      <p:sp>
        <p:nvSpPr>
          <p:cNvPr id="426" name="Google Shape;426;p6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print the data that is currently being held by a variable by passing the variable name to the print() function as an argument.  Example:</a:t>
            </a:r>
            <a:br>
              <a:rPr lang="en-US"/>
            </a:br>
            <a:br>
              <a:rPr lang="en-US"/>
            </a:br>
            <a:r>
              <a:rPr lang="en-US">
                <a:latin typeface="Roboto Mono Medium"/>
                <a:ea typeface="Roboto Mono Medium"/>
                <a:cs typeface="Roboto Mono Medium"/>
                <a:sym typeface="Roboto Mono Medium"/>
              </a:rPr>
              <a:t>print(myvar)</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As with string literals, you can tell the print() function to display more than one item in the same function call by separating your arguments with commas.  Example:</a:t>
            </a:r>
            <a:br>
              <a:rPr lang="en-US"/>
            </a:br>
            <a:br>
              <a:rPr lang="en-US"/>
            </a:br>
            <a:r>
              <a:rPr lang="en-US">
                <a:latin typeface="Roboto Mono Medium"/>
                <a:ea typeface="Roboto Mono Medium"/>
                <a:cs typeface="Roboto Mono Medium"/>
                <a:sym typeface="Roboto Mono Medium"/>
              </a:rPr>
              <a:t>name_var = "Pikachu"</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print("Hello, my name is", name_var)</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&gt;&gt; Hello, my name is Pikachu</a:t>
            </a:r>
            <a:endParaRPr>
              <a:latin typeface="Roboto Mono Medium"/>
              <a:ea typeface="Roboto Mono Medium"/>
              <a:cs typeface="Roboto Mono Medium"/>
              <a:sym typeface="Roboto Mono Medium"/>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1" name="Shape 431"/>
        <p:cNvGrpSpPr/>
        <p:nvPr/>
      </p:nvGrpSpPr>
      <p:grpSpPr>
        <a:xfrm>
          <a:off x="0" y="0"/>
          <a:ext cx="0" cy="0"/>
          <a:chOff x="0" y="0"/>
          <a:chExt cx="0" cy="0"/>
        </a:xfrm>
      </p:grpSpPr>
      <p:sp>
        <p:nvSpPr>
          <p:cNvPr id="432" name="Google Shape;432;p6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Reassigning Variables</a:t>
            </a:r>
            <a:endParaRPr/>
          </a:p>
        </p:txBody>
      </p:sp>
      <p:sp>
        <p:nvSpPr>
          <p:cNvPr id="433" name="Google Shape;433;p6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Variables are called variables because they can "vary" the data that they store.</a:t>
            </a:r>
            <a:endParaRPr/>
          </a:p>
          <a:p>
            <a:pPr indent="-171450" lvl="0" marL="171450" rtl="0" algn="l">
              <a:lnSpc>
                <a:spcPct val="90000"/>
              </a:lnSpc>
              <a:spcBef>
                <a:spcPts val="750"/>
              </a:spcBef>
              <a:spcAft>
                <a:spcPts val="0"/>
              </a:spcAft>
              <a:buClr>
                <a:schemeClr val="dk1"/>
              </a:buClr>
              <a:buSzPts val="2100"/>
              <a:buChar char="•"/>
            </a:pPr>
            <a:r>
              <a:rPr lang="en-US"/>
              <a:t>You can re-assign the value that a variable stores by simply using a second assignment statement.  Example:</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dollars = 10.99</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print('I have', dollars, 'in my account')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dollars = 29.99</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print('Now I have', dollars, 'in my account)</a:t>
            </a:r>
            <a:endParaRPr>
              <a:latin typeface="Roboto Mono Medium"/>
              <a:ea typeface="Roboto Mono Medium"/>
              <a:cs typeface="Roboto Mono Medium"/>
              <a:sym typeface="Roboto Mono Medium"/>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8" name="Shape 438"/>
        <p:cNvGrpSpPr/>
        <p:nvPr/>
      </p:nvGrpSpPr>
      <p:grpSpPr>
        <a:xfrm>
          <a:off x="0" y="0"/>
          <a:ext cx="0" cy="0"/>
          <a:chOff x="0" y="0"/>
          <a:chExt cx="0" cy="0"/>
        </a:xfrm>
      </p:grpSpPr>
      <p:sp>
        <p:nvSpPr>
          <p:cNvPr id="439" name="Google Shape;439;p6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Multiple Assignments</a:t>
            </a:r>
            <a:endParaRPr/>
          </a:p>
        </p:txBody>
      </p:sp>
      <p:sp>
        <p:nvSpPr>
          <p:cNvPr id="440" name="Google Shape;440;p6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It's possible to set the value of multiple variables on the same line.  For example:</a:t>
            </a:r>
            <a:br>
              <a:rPr lang="en-US"/>
            </a:br>
            <a:br>
              <a:rPr lang="en-US"/>
            </a:br>
            <a:r>
              <a:rPr lang="en-US">
                <a:latin typeface="Roboto Mono Medium"/>
                <a:ea typeface="Roboto Mono Medium"/>
                <a:cs typeface="Roboto Mono Medium"/>
                <a:sym typeface="Roboto Mono Medium"/>
              </a:rPr>
              <a:t>x, y, z = 'a', 'b', 'c'</a:t>
            </a:r>
            <a:br>
              <a:rPr lang="en-US"/>
            </a:br>
            <a:endParaRPr/>
          </a:p>
          <a:p>
            <a:pPr indent="-171450" lvl="0" marL="171450" rtl="0" algn="l">
              <a:lnSpc>
                <a:spcPct val="90000"/>
              </a:lnSpc>
              <a:spcBef>
                <a:spcPts val="750"/>
              </a:spcBef>
              <a:spcAft>
                <a:spcPts val="0"/>
              </a:spcAft>
              <a:buClr>
                <a:schemeClr val="dk1"/>
              </a:buClr>
              <a:buSzPts val="2100"/>
              <a:buChar char="•"/>
            </a:pPr>
            <a:r>
              <a:rPr lang="en-US"/>
              <a:t>In this case the variables x, y and z will assume the values 'a', 'b', 'c' in that order</a:t>
            </a:r>
            <a:endParaRPr/>
          </a:p>
          <a:p>
            <a:pPr indent="-171450" lvl="0" marL="171450" rtl="0" algn="l">
              <a:lnSpc>
                <a:spcPct val="90000"/>
              </a:lnSpc>
              <a:spcBef>
                <a:spcPts val="750"/>
              </a:spcBef>
              <a:spcAft>
                <a:spcPts val="0"/>
              </a:spcAft>
              <a:buClr>
                <a:schemeClr val="dk1"/>
              </a:buClr>
              <a:buSzPts val="2100"/>
              <a:buChar char="•"/>
            </a:pPr>
            <a:r>
              <a:rPr lang="en-US"/>
              <a:t>You can also assign the same value to multiple variables at the same time by doing the following:</a:t>
            </a:r>
            <a:br>
              <a:rPr lang="en-US"/>
            </a:br>
            <a:br>
              <a:rPr lang="en-US"/>
            </a:br>
            <a:r>
              <a:rPr lang="en-US">
                <a:latin typeface="Roboto Mono Medium"/>
                <a:ea typeface="Roboto Mono Medium"/>
                <a:cs typeface="Roboto Mono Medium"/>
                <a:sym typeface="Roboto Mono Medium"/>
              </a:rPr>
              <a:t># a, b and c will all contain the integer 100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a = b = c = 100</a:t>
            </a:r>
            <a:endParaRPr>
              <a:latin typeface="Roboto Mono Medium"/>
              <a:ea typeface="Roboto Mono Medium"/>
              <a:cs typeface="Roboto Mono Medium"/>
              <a:sym typeface="Roboto Mono Medium"/>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1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Determining the Steps Needed to Perform a Task</a:t>
            </a:r>
            <a:endParaRPr/>
          </a:p>
        </p:txBody>
      </p:sp>
      <p:sp>
        <p:nvSpPr>
          <p:cNvPr id="134" name="Google Shape;134;p1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To do this we need to break down the task into a series of concrete steps that can be followed (like a recipe)</a:t>
            </a:r>
            <a:endParaRPr/>
          </a:p>
          <a:p>
            <a:pPr indent="-171450" lvl="0" marL="171450" rtl="0" algn="l">
              <a:lnSpc>
                <a:spcPct val="90000"/>
              </a:lnSpc>
              <a:spcBef>
                <a:spcPts val="750"/>
              </a:spcBef>
              <a:spcAft>
                <a:spcPts val="0"/>
              </a:spcAft>
              <a:buClr>
                <a:schemeClr val="dk1"/>
              </a:buClr>
              <a:buSzPts val="2100"/>
              <a:buChar char="•"/>
            </a:pPr>
            <a:r>
              <a:rPr lang="en-US"/>
              <a:t>Remember that computers need each step to be broken down into minute detail  </a:t>
            </a:r>
            <a:endParaRPr/>
          </a:p>
          <a:p>
            <a:pPr indent="-171450" lvl="0" marL="171450" rtl="0" algn="l">
              <a:lnSpc>
                <a:spcPct val="90000"/>
              </a:lnSpc>
              <a:spcBef>
                <a:spcPts val="750"/>
              </a:spcBef>
              <a:spcAft>
                <a:spcPts val="0"/>
              </a:spcAft>
              <a:buClr>
                <a:schemeClr val="dk1"/>
              </a:buClr>
              <a:buSzPts val="2100"/>
              <a:buChar char="•"/>
            </a:pPr>
            <a:r>
              <a:rPr lang="en-US"/>
              <a:t>Computers don't have the ability to infer intermediate steps like we can, so we need to be explicit in what we ask our programs to do</a:t>
            </a:r>
            <a:endParaRPr/>
          </a:p>
        </p:txBody>
      </p:sp>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5" name="Shape 445"/>
        <p:cNvGrpSpPr/>
        <p:nvPr/>
      </p:nvGrpSpPr>
      <p:grpSpPr>
        <a:xfrm>
          <a:off x="0" y="0"/>
          <a:ext cx="0" cy="0"/>
          <a:chOff x="0" y="0"/>
          <a:chExt cx="0" cy="0"/>
        </a:xfrm>
      </p:grpSpPr>
      <p:sp>
        <p:nvSpPr>
          <p:cNvPr id="446" name="Google Shape;446;p64"/>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Programming Challenge</a:t>
            </a:r>
            <a:endParaRPr/>
          </a:p>
        </p:txBody>
      </p:sp>
      <p:sp>
        <p:nvSpPr>
          <p:cNvPr id="447" name="Google Shape;447;p64"/>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br>
              <a:rPr lang="en-US"/>
            </a:br>
            <a:r>
              <a:rPr lang="en-US"/>
              <a:t>You're working on a simple inventory management system for a small store.  You'd like to store the name and price of two different products and print them out in the following format.  Make sure your output matches the following exactly:</a:t>
            </a:r>
            <a:br>
              <a:rPr lang="en-US"/>
            </a:br>
            <a:br>
              <a:rPr lang="en-US"/>
            </a:br>
            <a:r>
              <a:rPr lang="en-US">
                <a:latin typeface="Roboto Mono Medium"/>
                <a:ea typeface="Roboto Mono Medium"/>
                <a:cs typeface="Roboto Mono Medium"/>
                <a:sym typeface="Roboto Mono Medium"/>
              </a:rPr>
              <a:t>Item: Bread   Price: $ 2.99</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Item: Eggs    Price: $ 1.99</a:t>
            </a:r>
            <a:endParaRPr>
              <a:latin typeface="Roboto Mono Medium"/>
              <a:ea typeface="Roboto Mono Medium"/>
              <a:cs typeface="Roboto Mono Medium"/>
              <a:sym typeface="Roboto Mono Medium"/>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1" name="Shape 451"/>
        <p:cNvGrpSpPr/>
        <p:nvPr/>
      </p:nvGrpSpPr>
      <p:grpSpPr>
        <a:xfrm>
          <a:off x="0" y="0"/>
          <a:ext cx="0" cy="0"/>
          <a:chOff x="0" y="0"/>
          <a:chExt cx="0" cy="0"/>
        </a:xfrm>
      </p:grpSpPr>
      <p:sp>
        <p:nvSpPr>
          <p:cNvPr id="452" name="Google Shape;452;p65"/>
          <p:cNvSpPr txBox="1"/>
          <p:nvPr>
            <p:ph type="title"/>
          </p:nvPr>
        </p:nvSpPr>
        <p:spPr>
          <a:xfrm>
            <a:off x="628650" y="365126"/>
            <a:ext cx="7886700" cy="1325700"/>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Python f-Strings</a:t>
            </a:r>
            <a:endParaRPr/>
          </a:p>
        </p:txBody>
      </p:sp>
      <p:sp>
        <p:nvSpPr>
          <p:cNvPr id="453" name="Google Shape;453;p65"/>
          <p:cNvSpPr txBox="1"/>
          <p:nvPr>
            <p:ph idx="1" type="body"/>
          </p:nvPr>
        </p:nvSpPr>
        <p:spPr>
          <a:xfrm>
            <a:off x="628650" y="1825625"/>
            <a:ext cx="7886700" cy="4351200"/>
          </a:xfrm>
          <a:prstGeom prst="rect">
            <a:avLst/>
          </a:prstGeom>
          <a:noFill/>
          <a:ln>
            <a:noFill/>
          </a:ln>
        </p:spPr>
        <p:txBody>
          <a:bodyPr anchorCtr="0" anchor="t" bIns="45700" lIns="91425" spcFirstLastPara="1" rIns="91425" wrap="square" tIns="45700">
            <a:normAutofit lnSpcReduction="20000"/>
          </a:bodyPr>
          <a:lstStyle/>
          <a:p>
            <a:pPr indent="-181483" lvl="0" marL="171450" rtl="0" algn="l">
              <a:lnSpc>
                <a:spcPct val="90000"/>
              </a:lnSpc>
              <a:spcBef>
                <a:spcPts val="0"/>
              </a:spcBef>
              <a:spcAft>
                <a:spcPts val="0"/>
              </a:spcAft>
              <a:buClr>
                <a:schemeClr val="dk1"/>
              </a:buClr>
              <a:buSzPts val="2100"/>
              <a:buChar char="•"/>
            </a:pPr>
            <a:r>
              <a:rPr lang="en-US"/>
              <a:t>Newer versions of the Python language (version 3.6 and above) supports a new way to format variables &amp; string literals.  </a:t>
            </a:r>
            <a:endParaRPr/>
          </a:p>
          <a:p>
            <a:pPr indent="-181483" lvl="0" marL="171450" rtl="0" algn="l">
              <a:lnSpc>
                <a:spcPct val="90000"/>
              </a:lnSpc>
              <a:spcBef>
                <a:spcPts val="750"/>
              </a:spcBef>
              <a:spcAft>
                <a:spcPts val="0"/>
              </a:spcAft>
              <a:buClr>
                <a:schemeClr val="dk1"/>
              </a:buClr>
              <a:buSzPts val="2100"/>
              <a:buChar char="•"/>
            </a:pPr>
            <a:r>
              <a:rPr lang="en-US"/>
              <a:t>This technique is called Literal String Interpolation, f-strings or “formatted” strings</a:t>
            </a:r>
            <a:endParaRPr/>
          </a:p>
          <a:p>
            <a:pPr indent="-181483" lvl="0" marL="171450" rtl="0" algn="l">
              <a:lnSpc>
                <a:spcPct val="90000"/>
              </a:lnSpc>
              <a:spcBef>
                <a:spcPts val="750"/>
              </a:spcBef>
              <a:spcAft>
                <a:spcPts val="0"/>
              </a:spcAft>
              <a:buClr>
                <a:schemeClr val="dk1"/>
              </a:buClr>
              <a:buSzPts val="2100"/>
              <a:buChar char="•"/>
            </a:pPr>
            <a:r>
              <a:rPr lang="en-US"/>
              <a:t>The technique allows you to include a variable inside of a string literal using the following syntax:</a:t>
            </a:r>
            <a:br>
              <a:rPr lang="en-US"/>
            </a:br>
            <a:br>
              <a:rPr lang="en-US"/>
            </a:br>
            <a:r>
              <a:rPr lang="en-US">
                <a:latin typeface="Roboto Mono Medium"/>
                <a:ea typeface="Roboto Mono Medium"/>
                <a:cs typeface="Roboto Mono Medium"/>
                <a:sym typeface="Roboto Mono Medium"/>
              </a:rPr>
              <a:t>a = 5</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b = 10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print(f"a is holding {a} and b is holding {b}")</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output</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a is holding 5 and b is holding 10</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81483" lvl="0" marL="171450" rtl="0" algn="l">
              <a:lnSpc>
                <a:spcPct val="90000"/>
              </a:lnSpc>
              <a:spcBef>
                <a:spcPts val="750"/>
              </a:spcBef>
              <a:spcAft>
                <a:spcPts val="0"/>
              </a:spcAft>
              <a:buClr>
                <a:schemeClr val="dk1"/>
              </a:buClr>
              <a:buSzPts val="2100"/>
              <a:buChar char="•"/>
            </a:pPr>
            <a:r>
              <a:rPr lang="en-US"/>
              <a:t>Note how the string begins with the letter “f” outside of the delimiter – this tells Python that the string can include variables that are further delimited using curly braces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8" name="Shape 458"/>
        <p:cNvGrpSpPr/>
        <p:nvPr/>
      </p:nvGrpSpPr>
      <p:grpSpPr>
        <a:xfrm>
          <a:off x="0" y="0"/>
          <a:ext cx="0" cy="0"/>
          <a:chOff x="0" y="0"/>
          <a:chExt cx="0" cy="0"/>
        </a:xfrm>
      </p:grpSpPr>
      <p:sp>
        <p:nvSpPr>
          <p:cNvPr id="459" name="Google Shape;459;p66"/>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Data Input</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4" name="Shape 464"/>
        <p:cNvGrpSpPr/>
        <p:nvPr/>
      </p:nvGrpSpPr>
      <p:grpSpPr>
        <a:xfrm>
          <a:off x="0" y="0"/>
          <a:ext cx="0" cy="0"/>
          <a:chOff x="0" y="0"/>
          <a:chExt cx="0" cy="0"/>
        </a:xfrm>
      </p:grpSpPr>
      <p:sp>
        <p:nvSpPr>
          <p:cNvPr id="465" name="Google Shape;465;p6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Hard-coded Values</a:t>
            </a:r>
            <a:endParaRPr/>
          </a:p>
        </p:txBody>
      </p:sp>
      <p:sp>
        <p:nvSpPr>
          <p:cNvPr id="466" name="Google Shape;466;p6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So far we have learned how to:</a:t>
            </a:r>
            <a:endParaRPr/>
          </a:p>
          <a:p>
            <a:pPr indent="-171450" lvl="1" marL="514350" rtl="0" algn="l">
              <a:lnSpc>
                <a:spcPct val="90000"/>
              </a:lnSpc>
              <a:spcBef>
                <a:spcPts val="375"/>
              </a:spcBef>
              <a:spcAft>
                <a:spcPts val="0"/>
              </a:spcAft>
              <a:buClr>
                <a:schemeClr val="dk1"/>
              </a:buClr>
              <a:buSzPts val="1800"/>
              <a:buChar char="•"/>
            </a:pPr>
            <a:r>
              <a:rPr lang="en-US"/>
              <a:t>OUTPUT information (via the print function)</a:t>
            </a:r>
            <a:endParaRPr/>
          </a:p>
          <a:p>
            <a:pPr indent="-171450" lvl="1" marL="514350" rtl="0" algn="l">
              <a:lnSpc>
                <a:spcPct val="90000"/>
              </a:lnSpc>
              <a:spcBef>
                <a:spcPts val="375"/>
              </a:spcBef>
              <a:spcAft>
                <a:spcPts val="0"/>
              </a:spcAft>
              <a:buClr>
                <a:schemeClr val="dk1"/>
              </a:buClr>
              <a:buSzPts val="1800"/>
              <a:buChar char="•"/>
            </a:pPr>
            <a:r>
              <a:rPr lang="en-US"/>
              <a:t>STORE information (via variables)</a:t>
            </a:r>
            <a:endParaRPr/>
          </a:p>
          <a:p>
            <a:pPr indent="-171450" lvl="0" marL="171450" rtl="0" algn="l">
              <a:lnSpc>
                <a:spcPct val="90000"/>
              </a:lnSpc>
              <a:spcBef>
                <a:spcPts val="750"/>
              </a:spcBef>
              <a:spcAft>
                <a:spcPts val="0"/>
              </a:spcAft>
              <a:buClr>
                <a:schemeClr val="dk1"/>
              </a:buClr>
              <a:buSzPts val="2100"/>
              <a:buChar char="•"/>
            </a:pPr>
            <a:r>
              <a:rPr lang="en-US"/>
              <a:t>However, all of our programs have been "hard coded," meaning that we have predefined the operating environment using information that we ourselves have defined. Example:</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myname = 'Pikachu'</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print('Welcome to my program', </a:t>
            </a:r>
            <a:r>
              <a:rPr lang="en-US">
                <a:latin typeface="Roboto Mono Medium"/>
                <a:ea typeface="Roboto Mono Medium"/>
                <a:cs typeface="Roboto Mono Medium"/>
                <a:sym typeface="Roboto Mono Medium"/>
              </a:rPr>
              <a:t>myname</a:t>
            </a:r>
            <a:r>
              <a:rPr lang="en-US">
                <a:latin typeface="Roboto Mono Medium"/>
                <a:ea typeface="Roboto Mono Medium"/>
                <a:cs typeface="Roboto Mono Medium"/>
                <a:sym typeface="Roboto Mono Medium"/>
              </a:rPr>
              <a:t>)</a:t>
            </a:r>
            <a:endParaRPr>
              <a:latin typeface="Roboto Mono Medium"/>
              <a:ea typeface="Roboto Mono Medium"/>
              <a:cs typeface="Roboto Mono Medium"/>
              <a:sym typeface="Roboto Mono Medium"/>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1" name="Shape 471"/>
        <p:cNvGrpSpPr/>
        <p:nvPr/>
      </p:nvGrpSpPr>
      <p:grpSpPr>
        <a:xfrm>
          <a:off x="0" y="0"/>
          <a:ext cx="0" cy="0"/>
          <a:chOff x="0" y="0"/>
          <a:chExt cx="0" cy="0"/>
        </a:xfrm>
      </p:grpSpPr>
      <p:sp>
        <p:nvSpPr>
          <p:cNvPr id="472" name="Google Shape;472;p68"/>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Reading Input from the Keyboard</a:t>
            </a:r>
            <a:endParaRPr/>
          </a:p>
        </p:txBody>
      </p:sp>
      <p:sp>
        <p:nvSpPr>
          <p:cNvPr id="473" name="Google Shape;473;p68"/>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You can make your programs more interactive by involving the user in the process</a:t>
            </a:r>
            <a:endParaRPr/>
          </a:p>
          <a:p>
            <a:pPr indent="-171450" lvl="0" marL="171450" rtl="0" algn="l">
              <a:lnSpc>
                <a:spcPct val="90000"/>
              </a:lnSpc>
              <a:spcBef>
                <a:spcPts val="750"/>
              </a:spcBef>
              <a:spcAft>
                <a:spcPts val="0"/>
              </a:spcAft>
              <a:buClr>
                <a:schemeClr val="dk1"/>
              </a:buClr>
              <a:buSzPts val="2100"/>
              <a:buChar char="•"/>
            </a:pPr>
            <a:r>
              <a:rPr lang="en-US"/>
              <a:t>One of the simplest ways to do this is to request information from the keyboard using the </a:t>
            </a:r>
            <a:r>
              <a:rPr lang="en-US"/>
              <a:t>input() </a:t>
            </a:r>
            <a:r>
              <a:rPr lang="en-US"/>
              <a:t>function.</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 ask the user their name</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username = input('What is your name?')</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 welcome them!</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print('Welcome,', username)</a:t>
            </a:r>
            <a:endParaRPr>
              <a:latin typeface="Roboto Mono Medium"/>
              <a:ea typeface="Roboto Mono Medium"/>
              <a:cs typeface="Roboto Mono Medium"/>
              <a:sym typeface="Roboto Mono Medium"/>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8" name="Shape 478"/>
        <p:cNvGrpSpPr/>
        <p:nvPr/>
      </p:nvGrpSpPr>
      <p:grpSpPr>
        <a:xfrm>
          <a:off x="0" y="0"/>
          <a:ext cx="0" cy="0"/>
          <a:chOff x="0" y="0"/>
          <a:chExt cx="0" cy="0"/>
        </a:xfrm>
      </p:grpSpPr>
      <p:sp>
        <p:nvSpPr>
          <p:cNvPr id="479" name="Google Shape;479;p6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Input function</a:t>
            </a:r>
            <a:endParaRPr/>
          </a:p>
        </p:txBody>
      </p:sp>
      <p:sp>
        <p:nvSpPr>
          <p:cNvPr id="480" name="Google Shape;480;p6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Input is a built-in function</a:t>
            </a:r>
            <a:endParaRPr/>
          </a:p>
          <a:p>
            <a:pPr indent="-171450" lvl="0" marL="171450" rtl="0" algn="l">
              <a:lnSpc>
                <a:spcPct val="90000"/>
              </a:lnSpc>
              <a:spcBef>
                <a:spcPts val="750"/>
              </a:spcBef>
              <a:spcAft>
                <a:spcPts val="0"/>
              </a:spcAft>
              <a:buClr>
                <a:schemeClr val="dk1"/>
              </a:buClr>
              <a:buSzPts val="2100"/>
              <a:buChar char="•"/>
            </a:pPr>
            <a:r>
              <a:rPr lang="en-US"/>
              <a:t>It accepts one argument – a String</a:t>
            </a:r>
            <a:endParaRPr/>
          </a:p>
          <a:p>
            <a:pPr indent="-171450" lvl="0" marL="171450" rtl="0" algn="l">
              <a:lnSpc>
                <a:spcPct val="90000"/>
              </a:lnSpc>
              <a:spcBef>
                <a:spcPts val="750"/>
              </a:spcBef>
              <a:spcAft>
                <a:spcPts val="0"/>
              </a:spcAft>
              <a:buClr>
                <a:schemeClr val="dk1"/>
              </a:buClr>
              <a:buSzPts val="2100"/>
              <a:buChar char="•"/>
            </a:pPr>
            <a:r>
              <a:rPr lang="en-US"/>
              <a:t>It then prompts the user with that string and waits for them to type in a series of characters.  Your program will resume when the user hits the ENTER key</a:t>
            </a:r>
            <a:endParaRPr/>
          </a:p>
          <a:p>
            <a:pPr indent="-171450" lvl="0" marL="171450" rtl="0" algn="l">
              <a:lnSpc>
                <a:spcPct val="90000"/>
              </a:lnSpc>
              <a:spcBef>
                <a:spcPts val="750"/>
              </a:spcBef>
              <a:spcAft>
                <a:spcPts val="0"/>
              </a:spcAft>
              <a:buClr>
                <a:schemeClr val="dk1"/>
              </a:buClr>
              <a:buSzPts val="2100"/>
              <a:buChar char="•"/>
            </a:pPr>
            <a:r>
              <a:rPr lang="en-US"/>
              <a:t>Whatever the user typed in during that time is sent back to your program as a string.  You can store that string in a variable.  Example:</a:t>
            </a:r>
            <a:br>
              <a:rPr lang="en-US"/>
            </a:br>
            <a:br>
              <a:rPr lang="en-US"/>
            </a:br>
            <a:r>
              <a:rPr lang="en-US">
                <a:latin typeface="Roboto Mono Medium"/>
                <a:ea typeface="Roboto Mono Medium"/>
                <a:cs typeface="Roboto Mono Medium"/>
                <a:sym typeface="Roboto Mono Medium"/>
              </a:rPr>
              <a:t>user_age = input('How old are you?')</a:t>
            </a:r>
            <a:endParaRPr>
              <a:latin typeface="Roboto Mono Medium"/>
              <a:ea typeface="Roboto Mono Medium"/>
              <a:cs typeface="Roboto Mono Medium"/>
              <a:sym typeface="Roboto Mono Medium"/>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7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Input function "returns" a String</a:t>
            </a:r>
            <a:endParaRPr/>
          </a:p>
        </p:txBody>
      </p:sp>
      <p:sp>
        <p:nvSpPr>
          <p:cNvPr id="487" name="Google Shape;487;p70"/>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The input() function always "returns" a String.  </a:t>
            </a:r>
            <a:endParaRPr/>
          </a:p>
          <a:p>
            <a:pPr indent="-171450" lvl="0" marL="171450" rtl="0" algn="l">
              <a:lnSpc>
                <a:spcPct val="90000"/>
              </a:lnSpc>
              <a:spcBef>
                <a:spcPts val="750"/>
              </a:spcBef>
              <a:spcAft>
                <a:spcPts val="0"/>
              </a:spcAft>
              <a:buClr>
                <a:schemeClr val="dk1"/>
              </a:buClr>
              <a:buSzPts val="2100"/>
              <a:buChar char="•"/>
            </a:pPr>
            <a:r>
              <a:rPr lang="en-US"/>
              <a:t>This means that the output it generates is a string, and when you store that output in a variable it will be treated as though it is a string.</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2" name="Shape 492"/>
        <p:cNvGrpSpPr/>
        <p:nvPr/>
      </p:nvGrpSpPr>
      <p:grpSpPr>
        <a:xfrm>
          <a:off x="0" y="0"/>
          <a:ext cx="0" cy="0"/>
          <a:chOff x="0" y="0"/>
          <a:chExt cx="0" cy="0"/>
        </a:xfrm>
      </p:grpSpPr>
      <p:sp>
        <p:nvSpPr>
          <p:cNvPr id="493" name="Google Shape;493;p7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The Input function &amp; the assignment operator</a:t>
            </a:r>
            <a:endParaRPr/>
          </a:p>
        </p:txBody>
      </p:sp>
      <p:sp>
        <p:nvSpPr>
          <p:cNvPr id="494" name="Google Shape;494;p7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Note that these two line work using the same mechanics:</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var1 = "Blue"</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var2 = input("What is your favorite color?")</a:t>
            </a:r>
            <a:br>
              <a:rPr lang="en-US">
                <a:latin typeface="Roboto Mono Medium"/>
                <a:ea typeface="Roboto Mono Medium"/>
                <a:cs typeface="Roboto Mono Medium"/>
                <a:sym typeface="Roboto Mono Medium"/>
              </a:rPr>
            </a:b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Char char="•"/>
            </a:pPr>
            <a:r>
              <a:rPr lang="en-US"/>
              <a:t>In the first line of code we are assigning the String Literal into the variable 'var1'</a:t>
            </a:r>
            <a:endParaRPr/>
          </a:p>
          <a:p>
            <a:pPr indent="-171450" lvl="0" marL="171450" rtl="0" algn="l">
              <a:lnSpc>
                <a:spcPct val="90000"/>
              </a:lnSpc>
              <a:spcBef>
                <a:spcPts val="750"/>
              </a:spcBef>
              <a:spcAft>
                <a:spcPts val="0"/>
              </a:spcAft>
              <a:buClr>
                <a:schemeClr val="dk1"/>
              </a:buClr>
              <a:buSzPts val="2100"/>
              <a:buChar char="•"/>
            </a:pPr>
            <a:r>
              <a:rPr lang="en-US"/>
              <a:t>In the second line of code we are assigning the RESULT of the input function into the variable 'var2'</a:t>
            </a:r>
            <a:endParaRPr/>
          </a:p>
          <a:p>
            <a:pPr indent="-171450" lvl="0" marL="171450" rtl="0" algn="l">
              <a:lnSpc>
                <a:spcPct val="90000"/>
              </a:lnSpc>
              <a:spcBef>
                <a:spcPts val="750"/>
              </a:spcBef>
              <a:spcAft>
                <a:spcPts val="0"/>
              </a:spcAft>
              <a:buClr>
                <a:schemeClr val="dk1"/>
              </a:buClr>
              <a:buSzPts val="2100"/>
              <a:buChar char="•"/>
            </a:pPr>
            <a:r>
              <a:rPr lang="en-US"/>
              <a:t>Both 'var1' and 'var2' will be filled with data after these lines execute</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7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Let's give it a try …</a:t>
            </a:r>
            <a:endParaRPr/>
          </a:p>
        </p:txBody>
      </p:sp>
      <p:pic>
        <p:nvPicPr>
          <p:cNvPr descr="collection of &quot;Mad Libs&quot; games on a table" id="501" name="Google Shape;501;p72"/>
          <p:cNvPicPr preferRelativeResize="0"/>
          <p:nvPr>
            <p:ph idx="1" type="body"/>
          </p:nvPr>
        </p:nvPicPr>
        <p:blipFill rotWithShape="1">
          <a:blip r:embed="rId3">
            <a:alphaModFix/>
          </a:blip>
          <a:srcRect b="0" l="0" r="0" t="0"/>
          <a:stretch/>
        </p:blipFill>
        <p:spPr>
          <a:xfrm>
            <a:off x="709077" y="1825625"/>
            <a:ext cx="7725845" cy="4351338"/>
          </a:xfrm>
          <a:prstGeom prst="rect">
            <a:avLst/>
          </a:prstGeom>
          <a:noFill/>
          <a:ln>
            <a:noFill/>
          </a:ln>
        </p:spPr>
      </p:pic>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6" name="Shape 506"/>
        <p:cNvGrpSpPr/>
        <p:nvPr/>
      </p:nvGrpSpPr>
      <p:grpSpPr>
        <a:xfrm>
          <a:off x="0" y="0"/>
          <a:ext cx="0" cy="0"/>
          <a:chOff x="0" y="0"/>
          <a:chExt cx="0" cy="0"/>
        </a:xfrm>
      </p:grpSpPr>
      <p:sp>
        <p:nvSpPr>
          <p:cNvPr id="507" name="Google Shape;507;p73"/>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Mad Libs Input</a:t>
            </a:r>
            <a:endParaRPr/>
          </a:p>
        </p:txBody>
      </p:sp>
      <p:pic>
        <p:nvPicPr>
          <p:cNvPr descr="A blank page from a &quot;mad libs&quot; game" id="508" name="Google Shape;508;p73"/>
          <p:cNvPicPr preferRelativeResize="0"/>
          <p:nvPr>
            <p:ph idx="1" type="body"/>
          </p:nvPr>
        </p:nvPicPr>
        <p:blipFill rotWithShape="1">
          <a:blip r:embed="rId3">
            <a:alphaModFix/>
          </a:blip>
          <a:srcRect b="0" l="0" r="0" t="0"/>
          <a:stretch/>
        </p:blipFill>
        <p:spPr>
          <a:xfrm>
            <a:off x="4319372" y="987425"/>
            <a:ext cx="3765982" cy="4873625"/>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Craig the Robot</a:t>
            </a:r>
            <a:endParaRPr/>
          </a:p>
        </p:txBody>
      </p:sp>
      <p:pic>
        <p:nvPicPr>
          <p:cNvPr id="140" name="Google Shape;140;p20"/>
          <p:cNvPicPr preferRelativeResize="0"/>
          <p:nvPr>
            <p:ph idx="1" type="body"/>
          </p:nvPr>
        </p:nvPicPr>
        <p:blipFill rotWithShape="1">
          <a:blip r:embed="rId3">
            <a:alphaModFix/>
          </a:blip>
          <a:srcRect b="0" l="0" r="0" t="0"/>
          <a:stretch/>
        </p:blipFill>
        <p:spPr>
          <a:xfrm>
            <a:off x="2743200" y="1931194"/>
            <a:ext cx="3657600" cy="4140200"/>
          </a:xfrm>
          <a:prstGeom prst="rect">
            <a:avLst/>
          </a:prstGeom>
          <a:noFill/>
          <a:ln>
            <a:noFill/>
          </a:ln>
        </p:spPr>
      </p:pic>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3" name="Shape 513"/>
        <p:cNvGrpSpPr/>
        <p:nvPr/>
      </p:nvGrpSpPr>
      <p:grpSpPr>
        <a:xfrm>
          <a:off x="0" y="0"/>
          <a:ext cx="0" cy="0"/>
          <a:chOff x="0" y="0"/>
          <a:chExt cx="0" cy="0"/>
        </a:xfrm>
      </p:grpSpPr>
      <p:sp>
        <p:nvSpPr>
          <p:cNvPr id="514" name="Google Shape;514;p74"/>
          <p:cNvSpPr txBox="1"/>
          <p:nvPr>
            <p:ph type="title"/>
          </p:nvPr>
        </p:nvSpPr>
        <p:spPr>
          <a:xfrm>
            <a:off x="629841" y="457200"/>
            <a:ext cx="2949178" cy="1600200"/>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2400"/>
              <a:buFont typeface="Calibri"/>
              <a:buNone/>
            </a:pPr>
            <a:r>
              <a:rPr lang="en-US"/>
              <a:t>Mad Libs Output</a:t>
            </a:r>
            <a:endParaRPr/>
          </a:p>
        </p:txBody>
      </p:sp>
      <p:pic>
        <p:nvPicPr>
          <p:cNvPr descr="A completed page from a &quot;mad libs&quot; game" id="515" name="Google Shape;515;p74"/>
          <p:cNvPicPr preferRelativeResize="0"/>
          <p:nvPr>
            <p:ph idx="1" type="body"/>
          </p:nvPr>
        </p:nvPicPr>
        <p:blipFill rotWithShape="1">
          <a:blip r:embed="rId3">
            <a:alphaModFix/>
          </a:blip>
          <a:srcRect b="0" l="0" r="0" t="0"/>
          <a:stretch/>
        </p:blipFill>
        <p:spPr>
          <a:xfrm>
            <a:off x="4484674" y="987425"/>
            <a:ext cx="3435378" cy="4873625"/>
          </a:xfrm>
          <a:prstGeom prst="rect">
            <a:avLst/>
          </a:prstGeom>
          <a:noFill/>
          <a:ln>
            <a:noFill/>
          </a:ln>
        </p:spPr>
      </p:pic>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0" name="Shape 520"/>
        <p:cNvGrpSpPr/>
        <p:nvPr/>
      </p:nvGrpSpPr>
      <p:grpSpPr>
        <a:xfrm>
          <a:off x="0" y="0"/>
          <a:ext cx="0" cy="0"/>
          <a:chOff x="0" y="0"/>
          <a:chExt cx="0" cy="0"/>
        </a:xfrm>
      </p:grpSpPr>
      <p:sp>
        <p:nvSpPr>
          <p:cNvPr id="521" name="Google Shape;521;p75"/>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In-class programming exercise</a:t>
            </a:r>
            <a:endParaRPr/>
          </a:p>
        </p:txBody>
      </p:sp>
      <p:sp>
        <p:nvSpPr>
          <p:cNvPr id="522" name="Google Shape;522;p75"/>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Write a program that asks the user to type in 4 different words using the following prompts:</a:t>
            </a:r>
            <a:br>
              <a:rPr lang="en-US"/>
            </a:br>
            <a:br>
              <a:rPr lang="en-US"/>
            </a:br>
            <a:r>
              <a:rPr lang="en-US">
                <a:latin typeface="Roboto Mono Medium"/>
                <a:ea typeface="Roboto Mono Medium"/>
                <a:cs typeface="Roboto Mono Medium"/>
                <a:sym typeface="Roboto Mono Medium"/>
              </a:rPr>
              <a:t>enter a noun</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enter a verb</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enter an adjective</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enter an adverb</a:t>
            </a:r>
            <a:br>
              <a:rPr lang="en-US"/>
            </a:br>
            <a:endParaRPr/>
          </a:p>
          <a:p>
            <a:pPr indent="-171450" lvl="0" marL="171450" rtl="0" algn="l">
              <a:lnSpc>
                <a:spcPct val="90000"/>
              </a:lnSpc>
              <a:spcBef>
                <a:spcPts val="750"/>
              </a:spcBef>
              <a:spcAft>
                <a:spcPts val="0"/>
              </a:spcAft>
              <a:buClr>
                <a:schemeClr val="dk1"/>
              </a:buClr>
              <a:buSzPts val="2100"/>
              <a:buChar char="•"/>
            </a:pPr>
            <a:r>
              <a:rPr lang="en-US"/>
              <a:t>Use the input to output a "Mad Libs" paragraph using the following text:</a:t>
            </a:r>
            <a:br>
              <a:rPr lang="en-US"/>
            </a:br>
            <a:br>
              <a:rPr lang="en-US">
                <a:latin typeface="Courier"/>
                <a:ea typeface="Courier"/>
                <a:cs typeface="Courier"/>
                <a:sym typeface="Courier"/>
              </a:rPr>
            </a:br>
            <a:r>
              <a:rPr lang="en-US">
                <a:latin typeface="Roboto Mono Medium"/>
                <a:ea typeface="Roboto Mono Medium"/>
                <a:cs typeface="Roboto Mono Medium"/>
                <a:sym typeface="Roboto Mono Medium"/>
              </a:rPr>
              <a:t>The [adjective] [noun] was very hungry, so it decided to [adverb] [verb] to the nearest restaurant.</a:t>
            </a:r>
            <a:endParaRPr>
              <a:latin typeface="Roboto Mono Medium"/>
              <a:ea typeface="Roboto Mono Medium"/>
              <a:cs typeface="Roboto Mono Medium"/>
              <a:sym typeface="Roboto Mono Medium"/>
            </a:endParaRPr>
          </a:p>
        </p:txBody>
      </p:sp>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7" name="Shape 527"/>
        <p:cNvGrpSpPr/>
        <p:nvPr/>
      </p:nvGrpSpPr>
      <p:grpSpPr>
        <a:xfrm>
          <a:off x="0" y="0"/>
          <a:ext cx="0" cy="0"/>
          <a:chOff x="0" y="0"/>
          <a:chExt cx="0" cy="0"/>
        </a:xfrm>
      </p:grpSpPr>
      <p:sp>
        <p:nvSpPr>
          <p:cNvPr id="528" name="Google Shape;528;p76"/>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Performing Calculations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3" name="Shape 533"/>
        <p:cNvGrpSpPr/>
        <p:nvPr/>
      </p:nvGrpSpPr>
      <p:grpSpPr>
        <a:xfrm>
          <a:off x="0" y="0"/>
          <a:ext cx="0" cy="0"/>
          <a:chOff x="0" y="0"/>
          <a:chExt cx="0" cy="0"/>
        </a:xfrm>
      </p:grpSpPr>
      <p:sp>
        <p:nvSpPr>
          <p:cNvPr id="534" name="Google Shape;534;p77"/>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Performing Calculations in Python</a:t>
            </a:r>
            <a:endParaRPr/>
          </a:p>
        </p:txBody>
      </p:sp>
      <p:sp>
        <p:nvSpPr>
          <p:cNvPr id="535" name="Google Shape;535;p77"/>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Algorithms generally require some kind of calculation to be performed</a:t>
            </a:r>
            <a:endParaRPr/>
          </a:p>
          <a:p>
            <a:pPr indent="-171450" lvl="0" marL="171450" rtl="0" algn="l">
              <a:lnSpc>
                <a:spcPct val="90000"/>
              </a:lnSpc>
              <a:spcBef>
                <a:spcPts val="750"/>
              </a:spcBef>
              <a:spcAft>
                <a:spcPts val="0"/>
              </a:spcAft>
              <a:buClr>
                <a:schemeClr val="dk1"/>
              </a:buClr>
              <a:buSzPts val="2100"/>
              <a:buChar char="•"/>
            </a:pPr>
            <a:r>
              <a:rPr lang="en-US"/>
              <a:t>All programming languages have tools for manipulating numeric data – we generally call these "math operations"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0" name="Shape 540"/>
        <p:cNvGrpSpPr/>
        <p:nvPr/>
      </p:nvGrpSpPr>
      <p:grpSpPr>
        <a:xfrm>
          <a:off x="0" y="0"/>
          <a:ext cx="0" cy="0"/>
          <a:chOff x="0" y="0"/>
          <a:chExt cx="0" cy="0"/>
        </a:xfrm>
      </p:grpSpPr>
      <p:sp>
        <p:nvSpPr>
          <p:cNvPr id="541" name="Google Shape;541;p78"/>
          <p:cNvSpPr txBox="1"/>
          <p:nvPr>
            <p:ph type="title"/>
          </p:nvPr>
        </p:nvSpPr>
        <p:spPr>
          <a:xfrm>
            <a:off x="629841"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Python Math Operations</a:t>
            </a:r>
            <a:endParaRPr/>
          </a:p>
        </p:txBody>
      </p:sp>
      <p:sp>
        <p:nvSpPr>
          <p:cNvPr id="542" name="Google Shape;542;p78"/>
          <p:cNvSpPr txBox="1"/>
          <p:nvPr>
            <p:ph idx="1" type="body"/>
          </p:nvPr>
        </p:nvSpPr>
        <p:spPr>
          <a:xfrm>
            <a:off x="629842" y="1681163"/>
            <a:ext cx="3868340"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Operation</a:t>
            </a:r>
            <a:endParaRPr/>
          </a:p>
        </p:txBody>
      </p:sp>
      <p:sp>
        <p:nvSpPr>
          <p:cNvPr id="543" name="Google Shape;543;p78"/>
          <p:cNvSpPr txBox="1"/>
          <p:nvPr>
            <p:ph idx="2" type="body"/>
          </p:nvPr>
        </p:nvSpPr>
        <p:spPr>
          <a:xfrm>
            <a:off x="629842" y="2505075"/>
            <a:ext cx="3868340"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Addition</a:t>
            </a:r>
            <a:endParaRPr/>
          </a:p>
          <a:p>
            <a:pPr indent="-171450" lvl="0" marL="171450" rtl="0" algn="l">
              <a:lnSpc>
                <a:spcPct val="90000"/>
              </a:lnSpc>
              <a:spcBef>
                <a:spcPts val="750"/>
              </a:spcBef>
              <a:spcAft>
                <a:spcPts val="0"/>
              </a:spcAft>
              <a:buClr>
                <a:schemeClr val="dk1"/>
              </a:buClr>
              <a:buSzPts val="2100"/>
              <a:buNone/>
            </a:pPr>
            <a:r>
              <a:rPr lang="en-US"/>
              <a:t>Subtraction</a:t>
            </a:r>
            <a:endParaRPr/>
          </a:p>
          <a:p>
            <a:pPr indent="-171450" lvl="0" marL="171450" rtl="0" algn="l">
              <a:lnSpc>
                <a:spcPct val="90000"/>
              </a:lnSpc>
              <a:spcBef>
                <a:spcPts val="750"/>
              </a:spcBef>
              <a:spcAft>
                <a:spcPts val="0"/>
              </a:spcAft>
              <a:buClr>
                <a:schemeClr val="dk1"/>
              </a:buClr>
              <a:buSzPts val="2100"/>
              <a:buNone/>
            </a:pPr>
            <a:r>
              <a:rPr lang="en-US"/>
              <a:t>Multiplication</a:t>
            </a:r>
            <a:endParaRPr/>
          </a:p>
          <a:p>
            <a:pPr indent="-171450" lvl="0" marL="171450" rtl="0" algn="l">
              <a:lnSpc>
                <a:spcPct val="90000"/>
              </a:lnSpc>
              <a:spcBef>
                <a:spcPts val="750"/>
              </a:spcBef>
              <a:spcAft>
                <a:spcPts val="0"/>
              </a:spcAft>
              <a:buClr>
                <a:schemeClr val="dk1"/>
              </a:buClr>
              <a:buSzPts val="2100"/>
              <a:buNone/>
            </a:pPr>
            <a:r>
              <a:rPr lang="en-US"/>
              <a:t>Division (floating point)</a:t>
            </a:r>
            <a:endParaRPr/>
          </a:p>
          <a:p>
            <a:pPr indent="-171450" lvl="0" marL="171450" rtl="0" algn="l">
              <a:lnSpc>
                <a:spcPct val="90000"/>
              </a:lnSpc>
              <a:spcBef>
                <a:spcPts val="750"/>
              </a:spcBef>
              <a:spcAft>
                <a:spcPts val="0"/>
              </a:spcAft>
              <a:buClr>
                <a:schemeClr val="dk1"/>
              </a:buClr>
              <a:buSzPts val="2100"/>
              <a:buNone/>
            </a:pPr>
            <a:r>
              <a:rPr lang="en-US"/>
              <a:t>Division (integer)</a:t>
            </a:r>
            <a:endParaRPr/>
          </a:p>
        </p:txBody>
      </p:sp>
      <p:sp>
        <p:nvSpPr>
          <p:cNvPr id="544" name="Google Shape;544;p78"/>
          <p:cNvSpPr txBox="1"/>
          <p:nvPr>
            <p:ph idx="3" type="body"/>
          </p:nvPr>
        </p:nvSpPr>
        <p:spPr>
          <a:xfrm>
            <a:off x="4629150" y="1681163"/>
            <a:ext cx="3887391" cy="82391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lang="en-US"/>
              <a:t>Operator</a:t>
            </a:r>
            <a:endParaRPr/>
          </a:p>
        </p:txBody>
      </p:sp>
      <p:sp>
        <p:nvSpPr>
          <p:cNvPr id="545" name="Google Shape;545;p78"/>
          <p:cNvSpPr txBox="1"/>
          <p:nvPr>
            <p:ph idx="4" type="body"/>
          </p:nvPr>
        </p:nvSpPr>
        <p:spPr>
          <a:xfrm>
            <a:off x="4629150" y="2505075"/>
            <a:ext cx="3887391" cy="368458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a:p>
            <a:pPr indent="-171450" lvl="0" marL="171450" rtl="0" algn="l">
              <a:lnSpc>
                <a:spcPct val="90000"/>
              </a:lnSpc>
              <a:spcBef>
                <a:spcPts val="750"/>
              </a:spcBef>
              <a:spcAft>
                <a:spcPts val="0"/>
              </a:spcAft>
              <a:buClr>
                <a:schemeClr val="dk1"/>
              </a:buClr>
              <a:buSzPts val="2100"/>
              <a:buNone/>
            </a:pPr>
            <a:r>
              <a:rPr lang="en-US"/>
              <a:t>//</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0" name="Shape 550"/>
        <p:cNvGrpSpPr/>
        <p:nvPr/>
      </p:nvGrpSpPr>
      <p:grpSpPr>
        <a:xfrm>
          <a:off x="0" y="0"/>
          <a:ext cx="0" cy="0"/>
          <a:chOff x="0" y="0"/>
          <a:chExt cx="0" cy="0"/>
        </a:xfrm>
      </p:grpSpPr>
      <p:sp>
        <p:nvSpPr>
          <p:cNvPr id="551" name="Google Shape;551;p79"/>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Math Expressions</a:t>
            </a:r>
            <a:endParaRPr/>
          </a:p>
        </p:txBody>
      </p:sp>
      <p:sp>
        <p:nvSpPr>
          <p:cNvPr id="552" name="Google Shape;552;p79"/>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We use operators along with numeric data to create "math expressions" that Python can "evaluate" on our behalf</a:t>
            </a:r>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7" name="Shape 557"/>
        <p:cNvGrpSpPr/>
        <p:nvPr/>
      </p:nvGrpSpPr>
      <p:grpSpPr>
        <a:xfrm>
          <a:off x="0" y="0"/>
          <a:ext cx="0" cy="0"/>
          <a:chOff x="0" y="0"/>
          <a:chExt cx="0" cy="0"/>
        </a:xfrm>
      </p:grpSpPr>
      <p:sp>
        <p:nvSpPr>
          <p:cNvPr id="558" name="Google Shape;558;p80"/>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Math Expressions: Syntax</a:t>
            </a:r>
            <a:endParaRPr/>
          </a:p>
        </p:txBody>
      </p:sp>
      <p:sp>
        <p:nvSpPr>
          <p:cNvPr id="559" name="Google Shape;559;p80"/>
          <p:cNvSpPr txBox="1"/>
          <p:nvPr>
            <p:ph idx="1" type="body"/>
          </p:nvPr>
        </p:nvSpPr>
        <p:spPr>
          <a:xfrm>
            <a:off x="6286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9600"/>
              <a:buNone/>
            </a:pPr>
            <a:r>
              <a:rPr lang="en-US" sz="9600"/>
              <a:t>5 + 2</a:t>
            </a:r>
            <a:endParaRPr/>
          </a:p>
        </p:txBody>
      </p:sp>
      <p:sp>
        <p:nvSpPr>
          <p:cNvPr id="560" name="Google Shape;560;p80"/>
          <p:cNvSpPr txBox="1"/>
          <p:nvPr>
            <p:ph idx="2" type="body"/>
          </p:nvPr>
        </p:nvSpPr>
        <p:spPr>
          <a:xfrm>
            <a:off x="4629150" y="1825625"/>
            <a:ext cx="38862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7 – 6</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2 * 3</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6 /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6 + 2 - 12</a:t>
            </a:r>
            <a:endParaRPr>
              <a:latin typeface="Roboto Mono Medium"/>
              <a:ea typeface="Roboto Mono Medium"/>
              <a:cs typeface="Roboto Mono Medium"/>
              <a:sym typeface="Roboto Mono Medium"/>
            </a:endParaRPr>
          </a:p>
        </p:txBody>
      </p:sp>
      <p:sp>
        <p:nvSpPr>
          <p:cNvPr id="561" name="Google Shape;561;p80"/>
          <p:cNvSpPr txBox="1"/>
          <p:nvPr/>
        </p:nvSpPr>
        <p:spPr>
          <a:xfrm>
            <a:off x="1389443" y="1985963"/>
            <a:ext cx="119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800" u="none" cap="none" strike="noStrike">
                <a:solidFill>
                  <a:schemeClr val="dk1"/>
                </a:solidFill>
                <a:latin typeface="Calibri"/>
                <a:ea typeface="Calibri"/>
                <a:cs typeface="Calibri"/>
                <a:sym typeface="Calibri"/>
              </a:rPr>
              <a:t>operator</a:t>
            </a:r>
            <a:endParaRPr/>
          </a:p>
        </p:txBody>
      </p:sp>
      <p:sp>
        <p:nvSpPr>
          <p:cNvPr id="562" name="Google Shape;562;p80"/>
          <p:cNvSpPr txBox="1"/>
          <p:nvPr/>
        </p:nvSpPr>
        <p:spPr>
          <a:xfrm>
            <a:off x="358215" y="3191649"/>
            <a:ext cx="119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operand</a:t>
            </a:r>
            <a:endParaRPr/>
          </a:p>
        </p:txBody>
      </p:sp>
      <p:sp>
        <p:nvSpPr>
          <p:cNvPr id="563" name="Google Shape;563;p80"/>
          <p:cNvSpPr txBox="1"/>
          <p:nvPr/>
        </p:nvSpPr>
        <p:spPr>
          <a:xfrm>
            <a:off x="2453664" y="3180679"/>
            <a:ext cx="1194053" cy="36933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operand</a:t>
            </a:r>
            <a:endParaRPr/>
          </a:p>
        </p:txBody>
      </p:sp>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8" name="Shape 568"/>
        <p:cNvGrpSpPr/>
        <p:nvPr/>
      </p:nvGrpSpPr>
      <p:grpSpPr>
        <a:xfrm>
          <a:off x="0" y="0"/>
          <a:ext cx="0" cy="0"/>
          <a:chOff x="0" y="0"/>
          <a:chExt cx="0" cy="0"/>
        </a:xfrm>
      </p:grpSpPr>
      <p:sp>
        <p:nvSpPr>
          <p:cNvPr id="569" name="Google Shape;569;p8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Outputting math expressions</a:t>
            </a:r>
            <a:endParaRPr/>
          </a:p>
        </p:txBody>
      </p:sp>
      <p:sp>
        <p:nvSpPr>
          <p:cNvPr id="570" name="Google Shape;570;p8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print(5+2)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print(100 * 5 – 12)</a:t>
            </a:r>
            <a:endParaRPr>
              <a:latin typeface="Roboto Mono Medium"/>
              <a:ea typeface="Roboto Mono Medium"/>
              <a:cs typeface="Roboto Mono Medium"/>
              <a:sym typeface="Roboto Mono Medium"/>
            </a:endParaRPr>
          </a:p>
        </p:txBody>
      </p:sp>
    </p:spTree>
  </p:cSld>
  <p:clrMapOvr>
    <a:masterClrMapping/>
  </p:clrMapOvr>
</p:sld>
</file>

<file path=ppt/slides/slide6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5" name="Shape 575"/>
        <p:cNvGrpSpPr/>
        <p:nvPr/>
      </p:nvGrpSpPr>
      <p:grpSpPr>
        <a:xfrm>
          <a:off x="0" y="0"/>
          <a:ext cx="0" cy="0"/>
          <a:chOff x="0" y="0"/>
          <a:chExt cx="0" cy="0"/>
        </a:xfrm>
      </p:grpSpPr>
      <p:sp>
        <p:nvSpPr>
          <p:cNvPr id="576" name="Google Shape;576;p82"/>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Storing the results of an expression</a:t>
            </a:r>
            <a:endParaRPr/>
          </a:p>
        </p:txBody>
      </p:sp>
      <p:sp>
        <p:nvSpPr>
          <p:cNvPr id="577" name="Google Shape;577;p8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None/>
            </a:pPr>
            <a:r>
              <a:rPr lang="en-US">
                <a:latin typeface="Roboto Mono Medium"/>
                <a:ea typeface="Roboto Mono Medium"/>
                <a:cs typeface="Roboto Mono Medium"/>
                <a:sym typeface="Roboto Mono Medium"/>
              </a:rPr>
              <a:t>answer = 5 + 2</a:t>
            </a:r>
            <a:endParaRPr>
              <a:latin typeface="Roboto Mono Medium"/>
              <a:ea typeface="Roboto Mono Medium"/>
              <a:cs typeface="Roboto Mono Medium"/>
              <a:sym typeface="Roboto Mono Medium"/>
            </a:endParaRPr>
          </a:p>
          <a:p>
            <a:pPr indent="-171450" lvl="0" marL="171450" rtl="0" algn="l">
              <a:lnSpc>
                <a:spcPct val="90000"/>
              </a:lnSpc>
              <a:spcBef>
                <a:spcPts val="750"/>
              </a:spcBef>
              <a:spcAft>
                <a:spcPts val="0"/>
              </a:spcAft>
              <a:buClr>
                <a:schemeClr val="dk1"/>
              </a:buClr>
              <a:buSzPts val="2100"/>
              <a:buNone/>
            </a:pPr>
            <a:r>
              <a:rPr lang="en-US">
                <a:latin typeface="Roboto Mono Medium"/>
                <a:ea typeface="Roboto Mono Medium"/>
                <a:cs typeface="Roboto Mono Medium"/>
                <a:sym typeface="Roboto Mono Medium"/>
              </a:rPr>
              <a:t>print('the answer to 5 + 2 is', answer)</a:t>
            </a:r>
            <a:endParaRPr/>
          </a:p>
        </p:txBody>
      </p:sp>
    </p:spTree>
  </p:cSld>
  <p:clrMapOvr>
    <a:masterClrMapping/>
  </p:clrMapOvr>
</p:sld>
</file>

<file path=ppt/slides/slide6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2" name="Shape 582"/>
        <p:cNvGrpSpPr/>
        <p:nvPr/>
      </p:nvGrpSpPr>
      <p:grpSpPr>
        <a:xfrm>
          <a:off x="0" y="0"/>
          <a:ext cx="0" cy="0"/>
          <a:chOff x="0" y="0"/>
          <a:chExt cx="0" cy="0"/>
        </a:xfrm>
      </p:grpSpPr>
      <p:sp>
        <p:nvSpPr>
          <p:cNvPr id="583" name="Google Shape;583;p8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Using variables in math expressions</a:t>
            </a:r>
            <a:endParaRPr/>
          </a:p>
        </p:txBody>
      </p:sp>
      <p:sp>
        <p:nvSpPr>
          <p:cNvPr id="584" name="Google Shape;584;p8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Math expressions don't necessarily need to involve only numeric literals</a:t>
            </a:r>
            <a:endParaRPr/>
          </a:p>
          <a:p>
            <a:pPr indent="-171450" lvl="0" marL="171450" rtl="0" algn="l">
              <a:lnSpc>
                <a:spcPct val="90000"/>
              </a:lnSpc>
              <a:spcBef>
                <a:spcPts val="750"/>
              </a:spcBef>
              <a:spcAft>
                <a:spcPts val="0"/>
              </a:spcAft>
              <a:buClr>
                <a:schemeClr val="dk1"/>
              </a:buClr>
              <a:buSzPts val="2100"/>
              <a:buChar char="•"/>
            </a:pPr>
            <a:r>
              <a:rPr lang="en-US"/>
              <a:t>Example:</a:t>
            </a:r>
            <a:br>
              <a:rPr lang="en-US"/>
            </a:br>
            <a:br>
              <a:rPr lang="en-US"/>
            </a:br>
            <a:r>
              <a:rPr lang="en-US">
                <a:latin typeface="Roboto Mono Medium"/>
                <a:ea typeface="Roboto Mono Medium"/>
                <a:cs typeface="Roboto Mono Medium"/>
                <a:sym typeface="Roboto Mono Medium"/>
              </a:rPr>
              <a:t>price = 100.00</a:t>
            </a: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sales_tax = 0.07</a:t>
            </a:r>
            <a:br>
              <a:rPr lang="en-US">
                <a:latin typeface="Roboto Mono Medium"/>
                <a:ea typeface="Roboto Mono Medium"/>
                <a:cs typeface="Roboto Mono Medium"/>
                <a:sym typeface="Roboto Mono Medium"/>
              </a:rPr>
            </a:br>
            <a:br>
              <a:rPr lang="en-US">
                <a:latin typeface="Roboto Mono Medium"/>
                <a:ea typeface="Roboto Mono Medium"/>
                <a:cs typeface="Roboto Mono Medium"/>
                <a:sym typeface="Roboto Mono Medium"/>
              </a:rPr>
            </a:br>
            <a:r>
              <a:rPr lang="en-US">
                <a:latin typeface="Roboto Mono Medium"/>
                <a:ea typeface="Roboto Mono Medium"/>
                <a:cs typeface="Roboto Mono Medium"/>
                <a:sym typeface="Roboto Mono Medium"/>
              </a:rPr>
              <a:t>total = price + sales_tax*price </a:t>
            </a:r>
            <a:endParaRPr>
              <a:latin typeface="Roboto Mono Medium"/>
              <a:ea typeface="Roboto Mono Medium"/>
              <a:cs typeface="Roboto Mono Medium"/>
              <a:sym typeface="Roboto Mono Medium"/>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5" name="Shape 145"/>
        <p:cNvGrpSpPr/>
        <p:nvPr/>
      </p:nvGrpSpPr>
      <p:grpSpPr>
        <a:xfrm>
          <a:off x="0" y="0"/>
          <a:ext cx="0" cy="0"/>
          <a:chOff x="0" y="0"/>
          <a:chExt cx="0" cy="0"/>
        </a:xfrm>
      </p:grpSpPr>
      <p:sp>
        <p:nvSpPr>
          <p:cNvPr id="146" name="Google Shape;146;p21"/>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Algorithms</a:t>
            </a:r>
            <a:endParaRPr/>
          </a:p>
        </p:txBody>
      </p:sp>
      <p:sp>
        <p:nvSpPr>
          <p:cNvPr id="147" name="Google Shape;147;p21"/>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series of well defined, logical steps that must be taken in order to perform a task"</a:t>
            </a:r>
            <a:endParaRPr/>
          </a:p>
          <a:p>
            <a:pPr indent="-171450" lvl="0" marL="171450" rtl="0" algn="l">
              <a:lnSpc>
                <a:spcPct val="90000"/>
              </a:lnSpc>
              <a:spcBef>
                <a:spcPts val="750"/>
              </a:spcBef>
              <a:spcAft>
                <a:spcPts val="0"/>
              </a:spcAft>
              <a:buClr>
                <a:schemeClr val="dk1"/>
              </a:buClr>
              <a:buSzPts val="2100"/>
              <a:buChar char="•"/>
            </a:pPr>
            <a:r>
              <a:rPr lang="en-US"/>
              <a:t>Algorithms serve as a necessary intermediate step between understanding the task at hand and translating it into computer code</a:t>
            </a:r>
            <a:endParaRPr/>
          </a:p>
        </p:txBody>
      </p:sp>
    </p:spTree>
  </p:cSld>
  <p:clrMapOvr>
    <a:masterClrMapping/>
  </p:clrMapOvr>
</p:sld>
</file>

<file path=ppt/slides/slide7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9" name="Shape 589"/>
        <p:cNvGrpSpPr/>
        <p:nvPr/>
      </p:nvGrpSpPr>
      <p:grpSpPr>
        <a:xfrm>
          <a:off x="0" y="0"/>
          <a:ext cx="0" cy="0"/>
          <a:chOff x="0" y="0"/>
          <a:chExt cx="0" cy="0"/>
        </a:xfrm>
      </p:grpSpPr>
      <p:sp>
        <p:nvSpPr>
          <p:cNvPr id="590" name="Google Shape;590;p84"/>
          <p:cNvSpPr txBox="1"/>
          <p:nvPr>
            <p:ph type="title"/>
          </p:nvPr>
        </p:nvSpPr>
        <p:spPr>
          <a:xfrm>
            <a:off x="623887" y="1709738"/>
            <a:ext cx="7886700" cy="2852737"/>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4500"/>
              <a:buFont typeface="Calibri"/>
              <a:buNone/>
            </a:pPr>
            <a:r>
              <a:rPr lang="en-US"/>
              <a:t>Assignment #1</a:t>
            </a:r>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22"/>
          <p:cNvSpPr txBox="1"/>
          <p:nvPr>
            <p:ph type="title"/>
          </p:nvPr>
        </p:nvSpPr>
        <p:spPr>
          <a:xfrm>
            <a:off x="498474" y="134471"/>
            <a:ext cx="7556313" cy="99508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Pseudocode</a:t>
            </a:r>
            <a:endParaRPr/>
          </a:p>
        </p:txBody>
      </p:sp>
      <p:sp>
        <p:nvSpPr>
          <p:cNvPr id="154" name="Google Shape;154;p22"/>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useful technique for breaking down an algorithm into meaningful chunks and aligning them with the toolset of a language</a:t>
            </a:r>
            <a:endParaRPr/>
          </a:p>
          <a:p>
            <a:pPr indent="-152400" lvl="0" marL="171450" rtl="0" algn="l">
              <a:lnSpc>
                <a:spcPct val="90000"/>
              </a:lnSpc>
              <a:spcBef>
                <a:spcPts val="0"/>
              </a:spcBef>
              <a:spcAft>
                <a:spcPts val="0"/>
              </a:spcAft>
              <a:buSzPts val="1800"/>
              <a:buChar char="•"/>
            </a:pPr>
            <a:r>
              <a:rPr lang="en-US"/>
              <a:t>With pseudocode we describe our program using a spoken language.  For example:</a:t>
            </a:r>
            <a:endParaRPr/>
          </a:p>
          <a:p>
            <a:pPr indent="-171450" lvl="1" marL="514350" rtl="0" algn="l">
              <a:lnSpc>
                <a:spcPct val="90000"/>
              </a:lnSpc>
              <a:spcBef>
                <a:spcPts val="0"/>
              </a:spcBef>
              <a:spcAft>
                <a:spcPts val="0"/>
              </a:spcAft>
              <a:buSzPts val="1800"/>
              <a:buChar char="•"/>
            </a:pPr>
            <a:r>
              <a:rPr lang="en-US"/>
              <a:t>Ask the user for two numbers</a:t>
            </a:r>
            <a:endParaRPr/>
          </a:p>
          <a:p>
            <a:pPr indent="-171450" lvl="1" marL="514350" rtl="0" algn="l">
              <a:lnSpc>
                <a:spcPct val="90000"/>
              </a:lnSpc>
              <a:spcBef>
                <a:spcPts val="0"/>
              </a:spcBef>
              <a:spcAft>
                <a:spcPts val="0"/>
              </a:spcAft>
              <a:buSzPts val="1800"/>
              <a:buChar char="•"/>
            </a:pPr>
            <a:r>
              <a:rPr lang="en-US"/>
              <a:t>Ensure that they are both decimal values</a:t>
            </a:r>
            <a:endParaRPr/>
          </a:p>
          <a:p>
            <a:pPr indent="-171450" lvl="1" marL="514350" rtl="0" algn="l">
              <a:lnSpc>
                <a:spcPct val="90000"/>
              </a:lnSpc>
              <a:spcBef>
                <a:spcPts val="0"/>
              </a:spcBef>
              <a:spcAft>
                <a:spcPts val="0"/>
              </a:spcAft>
              <a:buSzPts val="1800"/>
              <a:buChar char="•"/>
            </a:pPr>
            <a:r>
              <a:rPr lang="en-US"/>
              <a:t>Add the numbers together</a:t>
            </a:r>
            <a:endParaRPr/>
          </a:p>
          <a:p>
            <a:pPr indent="-171450" lvl="1" marL="514350" rtl="0" algn="l">
              <a:lnSpc>
                <a:spcPct val="90000"/>
              </a:lnSpc>
              <a:spcBef>
                <a:spcPts val="0"/>
              </a:spcBef>
              <a:spcAft>
                <a:spcPts val="0"/>
              </a:spcAft>
              <a:buSzPts val="1800"/>
              <a:buChar char="•"/>
            </a:pPr>
            <a:r>
              <a:rPr lang="en-US"/>
              <a:t>Output the sum formatted to decimal places</a:t>
            </a:r>
            <a:endParaRPr/>
          </a:p>
          <a:p>
            <a:pPr indent="-171450" lvl="0" marL="171450" rtl="0" algn="l">
              <a:lnSpc>
                <a:spcPct val="90000"/>
              </a:lnSpc>
              <a:spcBef>
                <a:spcPts val="750"/>
              </a:spcBef>
              <a:spcAft>
                <a:spcPts val="0"/>
              </a:spcAft>
              <a:buClr>
                <a:schemeClr val="dk1"/>
              </a:buClr>
              <a:buSzPts val="2100"/>
              <a:buChar char="•"/>
            </a:pPr>
            <a:r>
              <a:rPr lang="en-US"/>
              <a:t>In pseudocode we don't have to worry about program syntax, but instead focus on the action items we need to perform to accomplish a specific task</a:t>
            </a:r>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sp>
        <p:nvSpPr>
          <p:cNvPr id="160" name="Google Shape;160;p23"/>
          <p:cNvSpPr txBox="1"/>
          <p:nvPr>
            <p:ph type="title"/>
          </p:nvPr>
        </p:nvSpPr>
        <p:spPr>
          <a:xfrm>
            <a:off x="628650" y="365126"/>
            <a:ext cx="78867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3300"/>
              <a:buFont typeface="Calibri"/>
              <a:buNone/>
            </a:pPr>
            <a:r>
              <a:rPr lang="en-US"/>
              <a:t>Flowcharts</a:t>
            </a:r>
            <a:endParaRPr/>
          </a:p>
        </p:txBody>
      </p:sp>
      <p:sp>
        <p:nvSpPr>
          <p:cNvPr id="161" name="Google Shape;161;p23"/>
          <p:cNvSpPr txBox="1"/>
          <p:nvPr>
            <p:ph idx="1" type="body"/>
          </p:nvPr>
        </p:nvSpPr>
        <p:spPr>
          <a:xfrm>
            <a:off x="628650" y="1825625"/>
            <a:ext cx="7886700" cy="4351338"/>
          </a:xfrm>
          <a:prstGeom prst="rect">
            <a:avLst/>
          </a:prstGeom>
          <a:noFill/>
          <a:ln>
            <a:noFill/>
          </a:ln>
        </p:spPr>
        <p:txBody>
          <a:bodyPr anchorCtr="0" anchor="t" bIns="45700" lIns="91425" spcFirstLastPara="1" rIns="91425" wrap="square" tIns="45700">
            <a:normAutofit/>
          </a:bodyPr>
          <a:lstStyle/>
          <a:p>
            <a:pPr indent="-171450" lvl="0" marL="171450" rtl="0" algn="l">
              <a:lnSpc>
                <a:spcPct val="90000"/>
              </a:lnSpc>
              <a:spcBef>
                <a:spcPts val="0"/>
              </a:spcBef>
              <a:spcAft>
                <a:spcPts val="0"/>
              </a:spcAft>
              <a:buClr>
                <a:schemeClr val="dk1"/>
              </a:buClr>
              <a:buSzPts val="2100"/>
              <a:buChar char="•"/>
            </a:pPr>
            <a:r>
              <a:rPr lang="en-US"/>
              <a:t>A graphical model that helps programmers conceptualize the task at hand.</a:t>
            </a:r>
            <a:endParaRPr/>
          </a:p>
          <a:p>
            <a:pPr indent="-171450" lvl="0" marL="171450" rtl="0" algn="l">
              <a:lnSpc>
                <a:spcPct val="90000"/>
              </a:lnSpc>
              <a:spcBef>
                <a:spcPts val="750"/>
              </a:spcBef>
              <a:spcAft>
                <a:spcPts val="0"/>
              </a:spcAft>
              <a:buClr>
                <a:schemeClr val="dk1"/>
              </a:buClr>
              <a:buSzPts val="2100"/>
              <a:buChar char="•"/>
            </a:pPr>
            <a:r>
              <a:rPr lang="en-US"/>
              <a:t>Flowcharts are often useful to get a birds-eye view of your design when your program contains many "branches"</a:t>
            </a:r>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