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6C030-A542-FC9F-A105-6EF132A3A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0E3709-F221-7C10-4F68-86CC52076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B6AE3-0D0E-9080-8773-BFF4911B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21F7-39EE-4FED-A8BD-5F43028DC05D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6C5A97-8508-9E51-CB99-B7101783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74D245-5E80-9582-5773-88BABCA02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A95D-C0CA-4C49-97B9-4B6F9BF91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27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4F0A4-0A9C-7F72-6386-4F0A4275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F6034C-C547-E803-9857-297DB62C3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C254C3-1E68-F295-586C-B99B9F0D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21F7-39EE-4FED-A8BD-5F43028DC05D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C9593-7F32-9476-593B-012BB3CB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341667-AD25-BF52-E5EB-ED8A8536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A95D-C0CA-4C49-97B9-4B6F9BF91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72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AABEF4-EF72-1004-232A-AB4B9E00C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832BAB-8A73-492E-33D4-91B656282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CB7F5-1586-C393-31A5-6593BD31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21F7-39EE-4FED-A8BD-5F43028DC05D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D0E28-44AD-8C53-1E2F-C1D1635F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5A12E9-03C4-C117-92AA-D3DFAA0F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A95D-C0CA-4C49-97B9-4B6F9BF91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46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4B4C9-1483-F921-7E3E-1820A827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69869-59A9-963B-92EF-3F32655F9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F440F-C030-6E78-8A14-C2006FC6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21F7-39EE-4FED-A8BD-5F43028DC05D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0B1DC-69B7-0F4C-5627-93DF6764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7609B-9443-9419-0033-D935B7E4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A95D-C0CA-4C49-97B9-4B6F9BF91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3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67CB4-AAB7-E906-FF5A-B74818EC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B8E117-E1D3-BA90-213E-0AEF8B067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2EACE-D1CE-1B03-17B0-4361AA30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21F7-39EE-4FED-A8BD-5F43028DC05D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B4CA74-4B85-6B20-54FD-2707C3E6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2007F-1CC5-7786-757E-97BADA79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A95D-C0CA-4C49-97B9-4B6F9BF91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27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E0C7A-C1B8-9DE4-7F77-CC5EC9FB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E538E7-0628-D60E-FB6F-A45732A0C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EB3780-46D0-7AF3-9018-FBD998098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91B5C4-17C4-CD64-32B4-D1D5C5A0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21F7-39EE-4FED-A8BD-5F43028DC05D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A1CC0A-3290-DD35-23A4-A16C4D41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C36CB9-808E-C697-2DD4-2F4499FA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A95D-C0CA-4C49-97B9-4B6F9BF91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83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B1D5F-5CE0-DB20-975B-17F81CBC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4B44B3-3A55-BF31-11A6-1BE2CBD3B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859C02-3FF0-11C9-E4A7-360B3AE79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7559E3-AA88-EFFB-97B8-30ECF4F8F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F7AA92-823B-0ADA-DC20-AB904BC49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337ED3-F219-9140-43C5-F81E414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21F7-39EE-4FED-A8BD-5F43028DC05D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0891E4-41E0-0D28-5859-829FC12B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65AC61-F40D-94E4-68FF-FBFCB532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A95D-C0CA-4C49-97B9-4B6F9BF91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82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F10AC-50C3-875A-F7BA-6CEFC249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781A2E-9720-524E-1C3E-6E434833F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21F7-39EE-4FED-A8BD-5F43028DC05D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64F3F6-DBB3-B4A9-6C62-5AB83E91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B62F11-6A33-4B17-1E5D-5BEB4AA0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A95D-C0CA-4C49-97B9-4B6F9BF91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12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173901-2674-7799-5A4F-4605D046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21F7-39EE-4FED-A8BD-5F43028DC05D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67E6B3-D7CC-2F41-DFC1-37EC92F8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BC895A-C610-BA75-390E-6037C316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A95D-C0CA-4C49-97B9-4B6F9BF91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2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20024-811A-31CF-C1F6-1FAB02CF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06E4C8-53F7-494B-EAF5-9C7BEDDC9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3D9284-6FF9-5F86-16EB-19622A0A4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AB7328-64CE-2935-F1CB-1F41EF42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21F7-39EE-4FED-A8BD-5F43028DC05D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A36F50-227B-BB3E-30AB-8D4238C6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3814A6-F16B-1469-90A1-54B4EAB4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A95D-C0CA-4C49-97B9-4B6F9BF91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81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4EC61-C742-E141-E8DD-C27F4758C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B0B4B7-D3A9-EBA5-3A8B-E5BA1A384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B0671C-4146-894A-8EA3-3029BD3C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E17E9A-8AAE-291D-48BC-AC64D449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21F7-39EE-4FED-A8BD-5F43028DC05D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5CDDD2-D297-C26B-99C3-C2301A5D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2DBC29-C49D-543E-2797-183FACAF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A95D-C0CA-4C49-97B9-4B6F9BF91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25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99A63F-DF64-676F-1F08-65488D7A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822E16-054E-1B40-BF57-FB7A1DF5E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C11B9-BEB0-4016-9766-998389466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A21F7-39EE-4FED-A8BD-5F43028DC05D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A41C5-B6BE-2EBA-D135-D617553B8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520DDD-0ACA-D275-5270-1D82C353F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1A95D-C0CA-4C49-97B9-4B6F9BF91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96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6F388-6CA7-3800-056B-877F71691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上下文无关文法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8C0C16-F1F7-410B-582F-3F3B7E5AE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746" y="3602038"/>
            <a:ext cx="7196254" cy="1655762"/>
          </a:xfrm>
        </p:spPr>
        <p:txBody>
          <a:bodyPr/>
          <a:lstStyle/>
          <a:p>
            <a:pPr algn="l"/>
            <a:r>
              <a:rPr lang="en-US" altLang="zh-CN" sz="2400" dirty="0"/>
              <a:t>1. </a:t>
            </a:r>
            <a:r>
              <a:rPr lang="zh-CN" altLang="en-US" sz="2400" dirty="0"/>
              <a:t>上下文无关文法概述</a:t>
            </a:r>
            <a:endParaRPr lang="en-US" altLang="zh-CN" sz="2400" dirty="0"/>
          </a:p>
          <a:p>
            <a:pPr algn="l"/>
            <a:r>
              <a:rPr lang="en-US" altLang="zh-CN" sz="2400" dirty="0"/>
              <a:t>2.</a:t>
            </a:r>
            <a:r>
              <a:rPr lang="zh-CN" altLang="en-US" sz="2400" dirty="0"/>
              <a:t>下推自动机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08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7F0AC-A420-79BC-DCA9-439759E0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歧义性（二义性）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0A819-6C38-3329-66C3-9123B7DD1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如果在一个文法中我们可以使用几种不同的方式产生同一个字符串，则我们称此文法歧义地产生这个字符串，且此文法是歧义的。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这个文法是歧义的，比如我们就会歧义地产生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2A2F38-AEF6-D9C1-E72B-DBF332A4E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694" y="2750391"/>
            <a:ext cx="3219450" cy="4857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B563EA4-B949-12ED-4185-40D6B5203C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5" t="25303" r="18794" b="24871"/>
          <a:stretch/>
        </p:blipFill>
        <p:spPr>
          <a:xfrm>
            <a:off x="8082312" y="3251029"/>
            <a:ext cx="1153741" cy="35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48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7F0AC-A420-79BC-DCA9-439759E0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乔姆斯基范式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8ACE73B-6E97-F1A2-6DE1-E77678FC3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13" y="1598559"/>
            <a:ext cx="7720065" cy="4790662"/>
          </a:xfrm>
        </p:spPr>
      </p:pic>
    </p:spTree>
    <p:extLst>
      <p:ext uri="{BB962C8B-B14F-4D97-AF65-F5344CB8AC3E}">
        <p14:creationId xmlns:p14="http://schemas.microsoft.com/office/powerpoint/2010/main" val="365365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7F0AC-A420-79BC-DCA9-439759E0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断言：任何一个上下文无关语言都可以用乔姆斯基范式来产生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0A819-6C38-3329-66C3-9123B7DD1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474" y="1825625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考虑这四种情况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）新增起始变元，并删除第一种规则，并将所有在右侧出现的</a:t>
            </a:r>
            <a:r>
              <a:rPr lang="en-US" altLang="zh-CN" dirty="0"/>
              <a:t>	A</a:t>
            </a:r>
            <a:r>
              <a:rPr lang="zh-CN" altLang="en-US" dirty="0"/>
              <a:t>全部删除；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）找出所有的            并将左侧替换；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）第三条和第四条均引入新变元进行拆分；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）最后引入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FAEE49E-DA24-E6EA-7953-9F07FAFAA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292" y="4416068"/>
            <a:ext cx="981075" cy="5619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1D14E3F-04FA-8B62-EA95-5FAF4B15F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52" y="1578849"/>
            <a:ext cx="3581400" cy="16383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F39D0C7-681A-5714-B991-30DB70AF2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779" y="5421323"/>
            <a:ext cx="11239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86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7F0AC-A420-79BC-DCA9-439759E0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0A819-6C38-3329-66C3-9123B7DD1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例：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77D8FE-0CE2-2064-184E-7BA7C00D4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8850"/>
            <a:ext cx="46291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92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7F0AC-A420-79BC-DCA9-439759E0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6C5B23F-8D69-0759-1499-169696F18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3351"/>
            <a:ext cx="7330146" cy="4351338"/>
          </a:xfrm>
        </p:spPr>
      </p:pic>
    </p:spTree>
    <p:extLst>
      <p:ext uri="{BB962C8B-B14F-4D97-AF65-F5344CB8AC3E}">
        <p14:creationId xmlns:p14="http://schemas.microsoft.com/office/powerpoint/2010/main" val="3244827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7F0AC-A420-79BC-DCA9-439759E0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6AB42BD-2630-8FC1-BBB5-D5B887D4B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15" y="1825625"/>
            <a:ext cx="7346734" cy="4351338"/>
          </a:xfrm>
        </p:spPr>
      </p:pic>
    </p:spTree>
    <p:extLst>
      <p:ext uri="{BB962C8B-B14F-4D97-AF65-F5344CB8AC3E}">
        <p14:creationId xmlns:p14="http://schemas.microsoft.com/office/powerpoint/2010/main" val="1377599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7F0AC-A420-79BC-DCA9-439759E0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A4B4B07-7494-BE7C-0B51-8CBEDE7C6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1542"/>
            <a:ext cx="6404843" cy="4351338"/>
          </a:xfrm>
        </p:spPr>
      </p:pic>
    </p:spTree>
    <p:extLst>
      <p:ext uri="{BB962C8B-B14F-4D97-AF65-F5344CB8AC3E}">
        <p14:creationId xmlns:p14="http://schemas.microsoft.com/office/powerpoint/2010/main" val="1642011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7F0AC-A420-79BC-DCA9-439759E0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下推自动机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B5D1A55-C41C-8791-3E45-ACE6602BB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" b="-349"/>
          <a:stretch/>
        </p:blipFill>
        <p:spPr>
          <a:xfrm>
            <a:off x="2592071" y="1574011"/>
            <a:ext cx="6085524" cy="4366520"/>
          </a:xfrm>
        </p:spPr>
      </p:pic>
    </p:spTree>
    <p:extLst>
      <p:ext uri="{BB962C8B-B14F-4D97-AF65-F5344CB8AC3E}">
        <p14:creationId xmlns:p14="http://schemas.microsoft.com/office/powerpoint/2010/main" val="1510990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7F0AC-A420-79BC-DCA9-439759E0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7A56745-0040-2429-1842-45E27E51A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12" y="1915319"/>
            <a:ext cx="6505575" cy="4171950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C64CD05-7178-159B-9A52-2756AC5AF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019"/>
          <a:stretch/>
        </p:blipFill>
        <p:spPr>
          <a:xfrm>
            <a:off x="3404340" y="549439"/>
            <a:ext cx="5383317" cy="76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46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7F0AC-A420-79BC-DCA9-439759E0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4386992-D1C0-F524-F9DC-333C7E494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5810054" cy="6127750"/>
          </a:xfrm>
        </p:spPr>
      </p:pic>
    </p:spTree>
    <p:extLst>
      <p:ext uri="{BB962C8B-B14F-4D97-AF65-F5344CB8AC3E}">
        <p14:creationId xmlns:p14="http://schemas.microsoft.com/office/powerpoint/2010/main" val="317987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7F0AC-A420-79BC-DCA9-439759E0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 Intro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0A819-6C38-3329-66C3-9123B7DD1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上下文无关文法是一种能够描述具有递归结构特征的语言。</a:t>
            </a:r>
            <a:endParaRPr lang="en-US" altLang="zh-CN" dirty="0"/>
          </a:p>
          <a:p>
            <a:r>
              <a:rPr lang="zh-CN" altLang="en-US" dirty="0"/>
              <a:t>应用：语法分析、语言编译和理解等任务（例如：编译原理）</a:t>
            </a:r>
          </a:p>
        </p:txBody>
      </p:sp>
    </p:spTree>
    <p:extLst>
      <p:ext uri="{BB962C8B-B14F-4D97-AF65-F5344CB8AC3E}">
        <p14:creationId xmlns:p14="http://schemas.microsoft.com/office/powerpoint/2010/main" val="844892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7F0AC-A420-79BC-DCA9-439759E0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4F3FCA7-2756-08FF-9AD6-927D35264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44" y="2587876"/>
            <a:ext cx="3333750" cy="1905000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DEB22CC-916D-4F1B-69BC-06861BCF97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019"/>
          <a:stretch/>
        </p:blipFill>
        <p:spPr>
          <a:xfrm>
            <a:off x="3404341" y="642908"/>
            <a:ext cx="5383317" cy="769995"/>
          </a:xfrm>
          <a:prstGeom prst="rect">
            <a:avLst/>
          </a:prstGeom>
        </p:spPr>
      </p:pic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47222BEA-46C6-08B5-F583-FDE5D6B25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719" y="2190381"/>
            <a:ext cx="4907830" cy="31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01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7F0AC-A420-79BC-DCA9-439759E0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600" b="1" dirty="0"/>
              <a:t>断言：一个语言是上下文无关的当且仅当存在一台下推自动机识别它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FE003C2-9029-2497-5BC4-CFD22C7B0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507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7F0AC-A420-79BC-DCA9-439759E0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一个语言是上下文无关的则存在一台下推自动机识别它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0A819-6C38-3329-66C3-9123B7DD1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7BCDEACD-A169-E313-9351-FB0B7F16B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602117" cy="276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28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7F0AC-A420-79BC-DCA9-439759E00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1371" cy="1325563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若一个语言存在一台下推自动机</a:t>
            </a:r>
            <a:r>
              <a:rPr lang="en-US" altLang="zh-CN" sz="3200" b="1" dirty="0"/>
              <a:t>P</a:t>
            </a:r>
            <a:r>
              <a:rPr lang="zh-CN" altLang="en-US" sz="3200" b="1" dirty="0"/>
              <a:t>识别它则是上下文无关的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0A819-6C38-3329-66C3-9123B7DD1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断言</a:t>
            </a:r>
            <a:r>
              <a:rPr lang="en-US" altLang="zh-CN" dirty="0"/>
              <a:t>1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</a:t>
            </a:r>
            <a:r>
              <a:rPr lang="en-US" altLang="zh-CN" dirty="0"/>
              <a:t>P</a:t>
            </a:r>
            <a:r>
              <a:rPr lang="zh-CN" altLang="en-US" dirty="0"/>
              <a:t>做修改：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）只有唯一接收状态；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）接受前清空栈；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）每做一个转移则执行一次进栈或出栈动作。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AB4A16-438E-F33B-F8F5-55AECD246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60" y="1690688"/>
            <a:ext cx="75819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25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7F0AC-A420-79BC-DCA9-439759E0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0A819-6C38-3329-66C3-9123B7DD1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两种情况：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）仅在开头结尾栈为空；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）中途栈为空。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实现：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将                                                     添加进规则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4C4E79-589D-A20C-4488-AE4C07B5B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818" y="2265092"/>
            <a:ext cx="2571750" cy="1257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12DB9E8-14AE-AD78-040E-6ECA0751C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999" y="4325802"/>
            <a:ext cx="50577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46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7F0AC-A420-79BC-DCA9-439759E0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0A819-6C38-3329-66C3-9123B7DD1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必要性（第二数学归纳法对步数归纳）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E643C6-C702-E2C9-8AA3-A4B52BCD3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58" y="746551"/>
            <a:ext cx="75819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01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7F0AC-A420-79BC-DCA9-439759E0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0A819-6C38-3329-66C3-9123B7DD1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充分性（第二数学归纳法对步数归纳）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E643C6-C702-E2C9-8AA3-A4B52BCD3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58" y="746551"/>
            <a:ext cx="75819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64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2DDD3-9BE0-7627-0E14-7534809C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推论：正则语言上下文无关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59CE4F-8443-C5B5-D777-CCE0DEB30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3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7F0AC-A420-79BC-DCA9-439759E0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sz="4400" dirty="0"/>
              <a:t>上下文无关文法</a:t>
            </a:r>
            <a:r>
              <a:rPr lang="zh-CN" altLang="en-US" dirty="0"/>
              <a:t>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0A819-6C38-3329-66C3-9123B7DD1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867185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一个示例：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一个文法由一组替换规则组成，这些规则也被称为产生式。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一般而言，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大写符号称为</a:t>
            </a:r>
            <a:r>
              <a:rPr lang="zh-CN" altLang="en-US" b="1" dirty="0"/>
              <a:t>变元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小写字母、数字、特殊符号被称为</a:t>
            </a:r>
            <a:r>
              <a:rPr lang="zh-CN" altLang="en-US" b="1" dirty="0"/>
              <a:t>终结符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第一条规则左边的变元称为</a:t>
            </a:r>
            <a:r>
              <a:rPr lang="zh-CN" altLang="en-US" b="1" dirty="0"/>
              <a:t>起始变元</a:t>
            </a:r>
            <a:r>
              <a:rPr lang="zh-CN" altLang="en-US" dirty="0"/>
              <a:t>（除非有指定）。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6D707C-8DA2-00FF-CC1B-AD7B4D40F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774" y="2105489"/>
            <a:ext cx="2269637" cy="254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5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7F0AC-A420-79BC-DCA9-439759E0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0A819-6C38-3329-66C3-9123B7DD1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写下起始变元；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取一个写下的变元，找出以其开始的规则，并根据规则将其替换为右边的字符串；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重复</a:t>
            </a:r>
            <a:r>
              <a:rPr lang="en-US" altLang="zh-CN" dirty="0"/>
              <a:t>2.</a:t>
            </a:r>
            <a:r>
              <a:rPr lang="zh-CN" altLang="en-US" dirty="0"/>
              <a:t>直至写下的字符串中没有变元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F237669-7149-0E57-A8BB-11D3B9F94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46" y="3510316"/>
            <a:ext cx="2269637" cy="25408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DCF635F-626C-4215-4BB3-F86989B0BB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9"/>
          <a:stretch/>
        </p:blipFill>
        <p:spPr>
          <a:xfrm>
            <a:off x="926653" y="4516941"/>
            <a:ext cx="7517740" cy="52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7F0AC-A420-79BC-DCA9-439759E0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语法分析树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8B8BE0B-3C17-E708-594F-0519A9996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498" y="1555601"/>
            <a:ext cx="5981972" cy="4351338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045221-B425-090C-F3D9-57ACC3C79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92" y="1690688"/>
            <a:ext cx="2269637" cy="254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2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7F0AC-A420-79BC-DCA9-439759E0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形式化定义</a:t>
            </a:r>
          </a:p>
        </p:txBody>
      </p:sp>
      <p:pic>
        <p:nvPicPr>
          <p:cNvPr id="24" name="内容占位符 23">
            <a:extLst>
              <a:ext uri="{FF2B5EF4-FFF2-40B4-BE49-F238E27FC236}">
                <a16:creationId xmlns:a16="http://schemas.microsoft.com/office/drawing/2014/main" id="{D010C92A-8684-F734-D6B7-DB18BF6D5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802422" cy="2691068"/>
          </a:xfrm>
        </p:spPr>
      </p:pic>
    </p:spTree>
    <p:extLst>
      <p:ext uri="{BB962C8B-B14F-4D97-AF65-F5344CB8AC3E}">
        <p14:creationId xmlns:p14="http://schemas.microsoft.com/office/powerpoint/2010/main" val="66524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7F0AC-A420-79BC-DCA9-439759E0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</a:t>
            </a:r>
            <a:r>
              <a:rPr lang="zh-CN" altLang="en-US" sz="4400" dirty="0"/>
              <a:t>上下文无关文法举例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6598CC79-9B48-A19B-4243-52EF9B15F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这样的文法就可以看作是一个合法的括号序列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66AD91A-DA60-3704-5C8A-A9341DF10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13" y="2514025"/>
            <a:ext cx="35052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09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7F0AC-A420-79BC-DCA9-439759E0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0A819-6C38-3329-66C3-9123B7DD1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此文法定义了加法、乘法以及相对的优先级关系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3BF7D7E-CB62-96D1-D281-EB02BDD61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4939"/>
            <a:ext cx="5067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7F0AC-A420-79BC-DCA9-439759E0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</a:t>
            </a:r>
            <a:r>
              <a:rPr lang="zh-CN" altLang="en-US" dirty="0"/>
              <a:t>设计文法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0A819-6C38-3329-66C3-9123B7DD1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化繁为简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利用递归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109F57-63D9-D24D-8E19-9C6F59199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097"/>
            <a:ext cx="4482305" cy="221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32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473</Words>
  <Application>Microsoft Office PowerPoint</Application>
  <PresentationFormat>宽屏</PresentationFormat>
  <Paragraphs>71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等线</vt:lpstr>
      <vt:lpstr>等线 Light</vt:lpstr>
      <vt:lpstr>Arial</vt:lpstr>
      <vt:lpstr>Office 主题​​</vt:lpstr>
      <vt:lpstr>上下文无关文法 </vt:lpstr>
      <vt:lpstr>0. Intro</vt:lpstr>
      <vt:lpstr>1.1上下文无关文法定义</vt:lpstr>
      <vt:lpstr>PowerPoint 演示文稿</vt:lpstr>
      <vt:lpstr>语法分析树</vt:lpstr>
      <vt:lpstr>形式化定义</vt:lpstr>
      <vt:lpstr>1.2上下文无关文法举例</vt:lpstr>
      <vt:lpstr>PowerPoint 演示文稿</vt:lpstr>
      <vt:lpstr>1.3设计文法</vt:lpstr>
      <vt:lpstr>1.4 歧义性（二义性）</vt:lpstr>
      <vt:lpstr>1.5 乔姆斯基范式</vt:lpstr>
      <vt:lpstr>断言：任何一个上下文无关语言都可以用乔姆斯基范式来产生</vt:lpstr>
      <vt:lpstr>PowerPoint 演示文稿</vt:lpstr>
      <vt:lpstr>PowerPoint 演示文稿</vt:lpstr>
      <vt:lpstr>PowerPoint 演示文稿</vt:lpstr>
      <vt:lpstr>PowerPoint 演示文稿</vt:lpstr>
      <vt:lpstr>2.1下推自动机</vt:lpstr>
      <vt:lpstr>PowerPoint 演示文稿</vt:lpstr>
      <vt:lpstr>PowerPoint 演示文稿</vt:lpstr>
      <vt:lpstr>PowerPoint 演示文稿</vt:lpstr>
      <vt:lpstr>断言：一个语言是上下文无关的当且仅当存在一台下推自动机识别它</vt:lpstr>
      <vt:lpstr>一个语言是上下文无关的则存在一台下推自动机识别它</vt:lpstr>
      <vt:lpstr>若一个语言存在一台下推自动机P识别它则是上下文无关的</vt:lpstr>
      <vt:lpstr>PowerPoint 演示文稿</vt:lpstr>
      <vt:lpstr>PowerPoint 演示文稿</vt:lpstr>
      <vt:lpstr>PowerPoint 演示文稿</vt:lpstr>
      <vt:lpstr>推论：正则语言上下文无关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上下文无关文法 </dc:title>
  <dc:creator>未 王</dc:creator>
  <cp:lastModifiedBy>未 王</cp:lastModifiedBy>
  <cp:revision>1</cp:revision>
  <dcterms:created xsi:type="dcterms:W3CDTF">2024-04-19T06:09:12Z</dcterms:created>
  <dcterms:modified xsi:type="dcterms:W3CDTF">2024-04-19T07:46:42Z</dcterms:modified>
</cp:coreProperties>
</file>