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6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7" r:id="rId24"/>
    <p:sldId id="308" r:id="rId25"/>
    <p:sldId id="309" r:id="rId26"/>
    <p:sldId id="267" r:id="rId27"/>
    <p:sldId id="268" r:id="rId28"/>
    <p:sldId id="310" r:id="rId29"/>
    <p:sldId id="311" r:id="rId30"/>
    <p:sldId id="312" r:id="rId31"/>
    <p:sldId id="313" r:id="rId32"/>
    <p:sldId id="314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1" r:id="rId43"/>
    <p:sldId id="325" r:id="rId44"/>
    <p:sldId id="326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62"/>
      <p:bold r:id="rId63"/>
      <p:italic r:id="rId64"/>
      <p:boldItalic r:id="rId65"/>
    </p:embeddedFont>
    <p:embeddedFont>
      <p:font typeface="Century Gothic" panose="020B0502020202020204" pitchFamily="34" charset="0"/>
      <p:regular r:id="rId66"/>
      <p:bold r:id="rId67"/>
      <p:italic r:id="rId68"/>
      <p:boldItalic r:id="rId69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99FF"/>
    <a:srgbClr val="009900"/>
    <a:srgbClr val="CC0000"/>
    <a:srgbClr val="FFFF00"/>
    <a:srgbClr val="F0EFE0"/>
    <a:srgbClr val="1F40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8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52.xml"/><Relationship Id="rId21" Type="http://schemas.openxmlformats.org/officeDocument/2006/relationships/slide" Target="slides/slide24.xml"/><Relationship Id="rId34" Type="http://schemas.openxmlformats.org/officeDocument/2006/relationships/slide" Target="slides/slide41.xml"/><Relationship Id="rId42" Type="http://schemas.openxmlformats.org/officeDocument/2006/relationships/slide" Target="slides/slide55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41" Type="http://schemas.openxmlformats.org/officeDocument/2006/relationships/slide" Target="slides/slide54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8.xml"/><Relationship Id="rId37" Type="http://schemas.openxmlformats.org/officeDocument/2006/relationships/slide" Target="slides/slide48.xml"/><Relationship Id="rId40" Type="http://schemas.openxmlformats.org/officeDocument/2006/relationships/slide" Target="slides/slide53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47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7.xml"/><Relationship Id="rId44" Type="http://schemas.openxmlformats.org/officeDocument/2006/relationships/slide" Target="slides/slide57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6.xml"/><Relationship Id="rId35" Type="http://schemas.openxmlformats.org/officeDocument/2006/relationships/slide" Target="slides/slide46.xml"/><Relationship Id="rId43" Type="http://schemas.openxmlformats.org/officeDocument/2006/relationships/slide" Target="slides/slide56.xml"/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9.xml"/><Relationship Id="rId38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>
            <a:extLst>
              <a:ext uri="{FF2B5EF4-FFF2-40B4-BE49-F238E27FC236}">
                <a16:creationId xmlns:a16="http://schemas.microsoft.com/office/drawing/2014/main" id="{E6817894-F4B2-E8D0-318C-58F911B52C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>
            <a:extLst>
              <a:ext uri="{FF2B5EF4-FFF2-40B4-BE49-F238E27FC236}">
                <a16:creationId xmlns:a16="http://schemas.microsoft.com/office/drawing/2014/main" id="{253CD3A0-AD54-F688-4043-0FB9019FBE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>
            <a:extLst>
              <a:ext uri="{FF2B5EF4-FFF2-40B4-BE49-F238E27FC236}">
                <a16:creationId xmlns:a16="http://schemas.microsoft.com/office/drawing/2014/main" id="{8D745469-8760-9FCB-CED5-D3DEFE32C9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>
            <a:extLst>
              <a:ext uri="{FF2B5EF4-FFF2-40B4-BE49-F238E27FC236}">
                <a16:creationId xmlns:a16="http://schemas.microsoft.com/office/drawing/2014/main" id="{F713CEE7-0FB9-CF8F-2B20-89304CA070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EBF981-8C7C-4046-9777-983F1C774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D0A09F7B-CEC5-D14C-6E5D-A1DF376D37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BA38B33A-8C8D-131B-F8A3-5CED0602CC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6A42E0B-91C4-C54C-08A6-BD4CCEC419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E1304EF6-78D2-52EF-D278-5F308B77A7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02A2FDBF-3052-4080-E6D6-12327E515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847BC3A1-9338-7214-24C7-3EC98E48F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B9BB1-16B1-40AD-8FE8-0E47EE976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017252B-AE63-6E68-2F0A-6050453CF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3A0155-D6CA-4E3C-AFD7-599D81248216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BF4EB6F-72AA-832B-AF8A-18D0F52C8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1DDB11-5BAE-F41B-8B03-C428A8C51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1589EB4-A8A0-1C3A-ED18-055CE7E9C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EFDC560-CB3C-4D65-92AA-7A5FDD3F09C5}" type="slidenum">
              <a:rPr kumimoji="0" lang="zh-CN" altLang="en-US">
                <a:latin typeface="Arial Narrow" panose="020B0606020202030204" pitchFamily="34" charset="0"/>
              </a:rPr>
              <a:pPr/>
              <a:t>12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1095E0F-95B1-9614-734C-8C37EEE22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5E6598D-1FA7-CDFC-C33A-93A74E379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0B00D89-D712-77F4-CABC-1F9AC966C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345D0B-6B12-45DB-89BD-5037604CC8A2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51F9FB9-D80F-E90A-67DA-0C500D6A7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439261-D52F-AA06-7286-5F247043E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CE65E72-4544-0559-D693-9C751958F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7CC048-68BC-41D0-ADA7-949B1036FC15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F605BFF-2A6F-0345-99C4-9BDDBCEB8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3395101-0A1C-0D8C-94B4-7CC2AAE6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9C625BB-394A-582F-9EC1-163753B20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CA456E-EEFF-41AC-8EBD-9367FE88C398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B89E3EA-D248-F3FD-AD36-7C3860C0F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ECC3A98-0364-C996-6864-DCA792F94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C71AEE7-240D-402E-FCB4-84B519E31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42B867-70C4-48FA-91FB-C8F8F6036D1E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A86ED00-1E87-28F2-E4E4-4DFD31435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61A8056-8552-9473-CECA-0B32F36C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44FEBBB-656B-60C9-AF6C-6BB69E133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9014A6-5B62-426E-8260-554D595ADC33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126B7B6-A4C1-4EF5-3918-764F8E898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DA79B6A-15D7-237C-6ECC-31F16EAD0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59B1997-AC0C-EDBF-75B7-D6FFCABCE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1BE5FD-16F2-4DC6-86BD-207EBA448571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A29C26C-DECC-9C55-51B8-C53E9AC3A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E8F972F-4BA0-1D4E-DFAF-53128966F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FCE427F-1D21-90F9-982D-B25C2EBD7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1683C8-1D9B-46D2-B19C-3E8C43271CBE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7337D55-734A-3A6A-FB57-F714B147C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716AC40-C90E-E7D1-BC6A-B42F36FD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ACC103A-D00F-14D7-FE07-5767E83B4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5EAC95-D2A8-4764-94DE-ABEC7C13E90E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A951432-E1BF-A219-71D5-A11D3C5E6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B87044F-23F4-F8E1-B82D-1130EA24B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EC3B3BB-1135-8439-6EC2-C94C39189B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AE935A-7DCE-44B5-A25B-EC7487021C72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42C4A81-4398-6DF0-46C6-D155F980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DE060B5-9A6D-1D3E-1494-0C824DBD6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A65BE64-DB0E-8B60-01F7-454BAD73F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10F438-D907-41E9-9B0E-0B5BFDB92D25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AB57849-2E5C-6434-8275-ECFA1B5EE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5C7D53E-342E-1D98-8D5D-E5C18D76C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4EB1D72-6142-4470-BF30-4C132F1945C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23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7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ABEA12E-0AF8-45EA-A0F4-BE972196C317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24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A9BF9B9-6154-4DBD-99AC-6150A54E3D79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25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1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B88B304-2704-449C-8E9D-FA28685257B2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26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22542FF-F0C7-448C-BDA8-036664C89745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27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6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771C784-4CF3-4FEF-BEA2-CEF4E68D7CAD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28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7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ABDF98F-50AF-4AF3-B65D-6781990D205E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29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82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B866672-5A6B-4376-9691-0F374B8BD72F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30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04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53779F9-3444-4164-BC26-E631AB741084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31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86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37D537F3-4545-4384-86F8-D2DC97149DF8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32</a:t>
            </a:fld>
            <a:endParaRPr kumimoji="0" lang="en-US" altLang="zh-CN">
              <a:latin typeface="Arial Narrow" pitchFamily="34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5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5B39FA3-339E-C972-FD81-869B7FCA0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05BBBB-0984-47F2-AB03-A72C06E7B16B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9768BC8-976E-4C59-ABC0-D90B5B069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82C3DD0-F4A6-4CFE-3820-EC6B5546D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154E7D3-3169-9AA3-2B20-EC1649414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E2F04C-BF95-4618-8821-EADCB3F06C0B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FA845FD-75A2-22E7-170A-52F83BA1C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CE239C1-65E4-BC3E-0974-D433BD923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D4D2A80-8551-B296-8D2E-530AE6750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006733-4536-41F4-AF88-3C91E7E4C898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B9515A8-80DD-0567-703C-3F8A039F7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7DE02BA-DCA4-A02F-7231-E83ED744D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s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BA8C94D-6914-789B-676F-4391B40BA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A2687-F92A-4AF9-A9EE-D8CF0D965851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C7A6819-210C-BE5C-AF57-F5A457857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CC7410E-C56E-D4F4-366D-89670C11B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428235E-E3E8-F9E6-416E-F1CB31F36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F0E82-07D1-4B7C-A8B6-C890ECD32A66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F80D87C-EB3D-AAD7-3C9B-456482144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ADF0E5-E7F3-BA92-E7B5-AC2FADCD6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98FB3B2-FC3B-4EDC-0C27-8322D409E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7E541C-7ECD-416D-A3D7-D175B0AD0526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30A1B99-31D4-229E-FF20-30C012AEAF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7FB42F6-ACDD-FBFE-1148-7322AAF82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4107BDD-F626-4F88-8AD0-95D125D6B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F840B0-BF06-4BA3-9EF4-6970AA844858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B1AC083-636B-4D17-AAB4-CD4AB5F5A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53B607F-A888-ED68-3AA3-0F8A596E4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1E3327-4D5F-0373-2DC2-89D44BE6D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41801A-2B0E-49BA-B3D8-F4882D65080B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FE45F26-6C85-31C2-DD19-F52234F05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C26454D-FE1C-A3B4-3AA5-BFF897692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1976E3-FD9D-6239-96B5-CF4E65DAC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3BFEB-F65D-4B17-BDF1-547A1C66B901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820224D-D669-80F9-F81E-417F19EA5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5D9CC1C-ADEE-8A1C-390A-065B21A28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6F9D0A6-C99D-91A2-84EB-474E6D14C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71B91C-B328-4000-9A98-00BD738A2040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048E528-4189-1811-78AA-45D1725F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7943A0B-FBD9-A698-6829-805ADEAED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6FA32A-52A4-4F42-98F1-6F0B6C6FD45A}" type="slidenum">
              <a:rPr lang="zh-CN" altLang="en-US">
                <a:latin typeface="Arial Narrow" pitchFamily="34" charset="0"/>
              </a:rPr>
              <a:pPr eaLnBrk="1" hangingPunct="1"/>
              <a:t>43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8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9AAED47-A2B2-A41B-6418-34B8A4E74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B1CC6C-3D92-4943-831E-863610A39736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1F8357E-B97C-F497-6309-EB1EC50D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8E3060-7B98-71CA-9E71-3644197E2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42BB09B-ED51-402F-BF2D-D19B9D18B16C}" type="slidenum">
              <a:rPr lang="zh-CN" altLang="en-US">
                <a:latin typeface="Arial Narrow" pitchFamily="34" charset="0"/>
              </a:rPr>
              <a:pPr eaLnBrk="1" hangingPunct="1"/>
              <a:t>44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9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CE2BD87-DA26-AA9D-F0C9-77087BD9A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787108-0BFE-422F-8A2B-D7B6DD4DA274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BAF6789-4C1E-A7C3-6822-BC92F47B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7393609-72D7-939A-7A1C-662031AC6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A51D130-2F46-1298-B602-F646057D7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3DC9DB-5BDB-417F-B01B-827512BCD77A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50ECBBE-8116-258C-DED5-9840B5DB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2476EDD-E62B-422F-7514-BF3A7F38F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F76C2B5-A34B-4146-FF25-C7306ADB7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BF055-9B97-4016-9193-1835F6C6BCEC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1D2DA81-14F8-0C65-0686-F52EE4DC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04BED43-800D-C365-E40B-FE8F61881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0A8CD6A-A13B-D0E5-1931-2BFA20AD5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E9B99F-4D87-484F-8E4B-20BB9208F469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BB1C298-8F90-9F35-1555-18C0FBF62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CFB63EA-3552-9204-A18E-AAC7185B3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65B5E06-A573-3C6E-96FE-349C3D9CC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20FA82-129C-4F99-AC6F-5B49C37881E9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B76174A-2B16-F268-FBD1-A5BE40FBC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AD1A36C-0399-2AB5-9F9B-947A8D8FD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2171461-5AD9-584C-F3F8-111BA3AC7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946F06-EC0F-4F7C-9981-7E94C4D9753D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8B974AC-BA55-BB5A-662D-363A13809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9B12ED5-DCF7-24E8-45F3-88769E9CB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C6C6361-BDE5-EA13-13A4-CBC546E0C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03D2F-E72C-4C07-BAEA-ECBDBD15FA91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E767CD8-45BC-7EAC-BC0E-693299C98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DE43471-5CB0-C79C-B42D-D4D6F8B09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F7C919-9F67-11BE-5856-EACA894E8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7E3717-2C33-4877-BC5E-30D10C86822E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35E6968-B129-5085-1946-0A793706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BFDB77B-2C36-52DC-B3DD-BAE90A03D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FE453A2-182E-753C-033A-F783DC822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56F0D1-8060-4C16-860D-2EF2F5E82C32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A5C967D-6FAE-DCED-2C7C-C4271E560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50BB446-19F0-5289-F66D-0F8FCF617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5CA8506-CB71-A8E3-7C2B-C473CE54A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AC2CE2-A821-4EF6-8BD5-A405A7AB00F1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3E71388-546A-BDF8-DB2B-39639372D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B37FE79-1352-0FD4-5993-A88EE1C6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CE8748F-61BC-A7F5-ACC1-70FA543C4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05983B-DEF4-4FF1-990A-EF066CB9EDFB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7CCD75E-9BDF-CD01-2AFA-46CAF06E7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D3B342-FF22-547A-C059-240DEAAAE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C4F3366-D678-F093-9891-6E5C5B207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F2012-F56A-4718-B0F9-1E3F8CDEB766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86532AF-D63B-C37F-1C8D-DE3241F9D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5F4C414-B26F-0C7F-9652-424405959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9DFEEF6E-6F16-A5C7-C12C-01C2E0A5D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E7BBAB-BE04-4F75-9E10-5B8CDE6A5E99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CCBF435-57B9-697F-5C45-A8E376198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D6FD2E2-BA51-2D3B-C992-8750D16B8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966D287C-74A0-144C-A207-3F6658E23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33A54E-B516-4622-9491-B0F648D8D9C7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13426BE-0360-2FDA-169E-CD5645F0E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F44517C-A0CE-52CA-C58A-55BF92D3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DFF6A18-E4F9-E40D-4DBD-4FAF39F34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65B809-1A14-46DE-A222-833C3ACCB650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56EEEAD-8338-C2C2-82DE-064ACF8CD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3139035-5D00-BF87-D755-9FFD2449F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0BFD147-60F3-3D82-BA19-E64C9C24A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FE7E67-4AB2-4DBB-A7C7-E2D67CE55538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70EFB16-819E-FDFC-D769-00F2D7553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58E2B30-24B8-538D-7E4A-15FD3B32D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3244BE1-2669-69CA-5331-216FABA47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D4465F-592C-4C69-8B3E-9EB704BF286E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83FBF24-CA52-94C6-59FB-4F045743B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A0F3FF4-A636-129C-BDD8-C3DCE835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11C18B7-77A1-09B6-780D-19EFEBFA3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06E73A-4B1C-4E37-A999-A968590C88EF}" type="slidenum">
              <a:rPr kumimoji="0" lang="zh-CN" altLang="en-US" smtClean="0"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F69ED3E-A8E8-8DF2-AC1C-859E2D715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17192BC-A61F-C6BE-9D16-285DEA0E2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/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/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1C94-DA06-97A2-7F5F-9CFFC57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4295-5481-4D51-B72A-76558585284B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EC23-17C6-0BCB-65F5-97C8D8FF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5B89-DB4E-3423-FF4E-ADD19E6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773F1-6848-4C85-9FEF-1BA02F34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3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F7987-CB32-783A-540A-C562440A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D8826-5469-47AB-84E7-21FD54110FB4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04CA-964F-6174-36AA-6A27A80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575" y="6181725"/>
            <a:ext cx="5337175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A58F-651A-CF3E-18F1-0132E11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1601-278C-44A2-A40E-A29D87320B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665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2A33-5ED3-5E0D-D30D-F1B5509A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B41-2330-434D-9FA4-3EED468D09F3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506B-E165-C8C4-8D5E-23C86D2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CC61-8F88-0C26-EE16-6B8B9EEB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6775F-2C71-4B02-8DF0-004CD773D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3557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F11F9BA6-B742-712D-A69C-83971DA3A697}"/>
              </a:ext>
            </a:extLst>
          </p:cNvPr>
          <p:cNvSpPr txBox="1"/>
          <p:nvPr/>
        </p:nvSpPr>
        <p:spPr>
          <a:xfrm>
            <a:off x="584200" y="860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E06A2964-2323-68F2-665B-3D238B97E116}"/>
              </a:ext>
            </a:extLst>
          </p:cNvPr>
          <p:cNvSpPr txBox="1"/>
          <p:nvPr/>
        </p:nvSpPr>
        <p:spPr>
          <a:xfrm>
            <a:off x="7888288" y="298608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/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EFB5E99-378B-6A75-5D2B-083AB6A825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EB096-A2EC-47B6-8A24-D51796AC1EEB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E314B3-D3A8-52C6-DE80-56EB57FB5F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3E1560-12EF-B8C4-ABB9-E3B2D1EB41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181F1-2467-4DC3-8005-253EFCB65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809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53D2-AEF3-19C0-E831-56EBE1B2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2F75-2773-4E54-B7A5-EB12E7F27B51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FEA7-9DD4-20D5-76EA-54B7A38C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EF05-504B-EFDB-AC32-4674F3D5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E4BD-B2EC-41EE-AECB-469DF5FB8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4676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2FC10167-1AF9-7817-F887-E824F58B72DC}"/>
              </a:ext>
            </a:extLst>
          </p:cNvPr>
          <p:cNvSpPr txBox="1"/>
          <p:nvPr/>
        </p:nvSpPr>
        <p:spPr>
          <a:xfrm>
            <a:off x="584200" y="754063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19188014-B64D-A1C9-2898-CB65D3A82219}"/>
              </a:ext>
            </a:extLst>
          </p:cNvPr>
          <p:cNvSpPr txBox="1"/>
          <p:nvPr/>
        </p:nvSpPr>
        <p:spPr>
          <a:xfrm>
            <a:off x="7888288" y="28797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/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anchor="b"/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/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D93C81-3283-95D5-E57D-2C6D73C15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C23AC-FCBD-4F2C-BCD1-B742977AD67B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47E4C6-AFF5-C1D9-A7F8-0950F7F28A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E8299A-474A-9538-DA00-E3EFBF33C6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EA234-9B49-4D14-8BEC-000E126DC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01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anchor="b"/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/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B6F9-E642-ED01-459C-757BE97297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840E-1E81-4470-B2EA-24D4AD7AACC3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1808-7C42-E959-B562-4BCF2213EA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A334-27DD-096F-0B74-A924443C28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74652-BA7C-4CC6-AAFC-77730CA09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564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8B04C1-E4AC-B8A3-A4EE-C8CFE90F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70C3D-C956-4AA9-AF56-05CD14ABCD74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A71CBB-A6CF-9AE9-F3E8-5706C52C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DD6817-15B7-5A42-9A4C-DC02E635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80BA-4C88-4368-A36C-FD24847925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0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FB06-B2DB-B6B5-5009-1E7C7D23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4390-7921-4285-AB3F-EE46AE7E8683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4C59-A318-682A-4FC2-AD26A8B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641A-40E1-01D0-4025-54C99500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DA2C8-36B3-40FF-AE7B-4DD1542DE2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811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334A-FA96-E4B3-D79A-8FCA62EF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B5FC-ADCD-4DF9-B57C-75B3651BC928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20FD-5255-E0AB-EAC3-A0E47271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F481-F0A5-83FE-CD4A-4FA8613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B126-C6F3-44BD-8810-5016610C2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/>
          <a:lstStyle>
            <a:lvl1pPr algn="r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/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0375-5A63-8F1C-6035-825A35FB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3048-BB9D-4358-91B6-FE6E940A9E9A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4A3F-3E6A-B72B-4B9F-21B53F0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B6BF-9207-77A1-96C7-8BEAE6D4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22EC-9987-48A8-9D94-E0E636BBE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AD0530-065F-B050-B2EA-78D78A66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F78F5-F582-43BB-A3F4-49BA00032B4B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000979-4A7C-F497-09EA-A9317445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9E3C60-0438-2838-A6B8-D00C4AD8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4766-69EE-468E-9008-6C2A13135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703921-236C-ACE9-8FC2-93B2545B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18774-9546-464B-A054-73441D8DD733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AD5832-E66D-7F6F-B1FB-92CA3172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71467D-4263-0863-0682-21129B39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F71F0-E927-4D4D-B86D-5083764FA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384E95B-8725-67EF-452D-7EBB762E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4B6C1-B32E-4A78-900F-16D531999B29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669C0C-4363-7812-7039-9B48C3DE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05BED4-659B-84F7-293C-2F0E939B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2CDE9-F882-491F-823C-15D59B6F5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57373A-B1F6-8DFB-073A-5E941B78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B0BE-EBF2-458B-BDE8-95EAE9F16828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836C8F-F43A-AE40-955C-05FA1AD3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7A3AC4-82A4-36FF-F6D4-DD6F1C28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E1350-1089-4BD1-B5CA-2C7585F9A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006F0A-80DB-9B7D-B21C-3DAD2E6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14F64-40B4-46A6-8113-EE722AA5A7E0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F4F915-243C-09EC-67DF-B811BD1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DD5902-C959-7749-E5D9-CA61C7DC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1DAD-0CC1-4917-A9C1-F36F76E11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0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9937480-045E-8155-10A7-76CAC9EF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24375" y="6181725"/>
            <a:ext cx="7175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5DB25-BD86-4B64-B1FB-722173BC0FB8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8121175-AFEA-74C7-97E1-1F964CE9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563" y="6181725"/>
            <a:ext cx="3706812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F31AFD-255A-0DE1-F05E-A7B3825C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4813" y="6181725"/>
            <a:ext cx="304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DD21-0E60-439D-9F26-866A2D0438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ABA1-44DF-69D1-7F43-835445FA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595313"/>
            <a:ext cx="7512050" cy="131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4BA2-6CDD-2394-7E65-740565EC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63" y="2060575"/>
            <a:ext cx="7512050" cy="404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F890-D22B-58F7-5B45-2DA1E881B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1613" y="6178550"/>
            <a:ext cx="1287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8BC3336-8F87-490C-93F5-7E32124CDC25}" type="datetime1">
              <a:rPr lang="zh-CN" altLang="en-US"/>
              <a:pPr>
                <a:defRPr/>
              </a:pPr>
              <a:t>2024/7/5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D396-2083-652B-9F88-9314F55E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7563" y="6178550"/>
            <a:ext cx="5624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00" b="1">
                <a:solidFill>
                  <a:srgbClr val="BFBFBF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1742-57B9-3337-DF8B-0A13FF70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6863" y="6178550"/>
            <a:ext cx="41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3D0BA3E0-A6EF-48F9-9CAE-B3599FA14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91" r:id="rId9"/>
    <p:sldLayoutId id="2147483992" r:id="rId10"/>
    <p:sldLayoutId id="2147483986" r:id="rId11"/>
    <p:sldLayoutId id="2147483993" r:id="rId12"/>
    <p:sldLayoutId id="2147483987" r:id="rId13"/>
    <p:sldLayoutId id="2147483994" r:id="rId14"/>
    <p:sldLayoutId id="2147483988" r:id="rId15"/>
    <p:sldLayoutId id="2147483989" r:id="rId16"/>
    <p:sldLayoutId id="2147483990" r:id="rId17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7AC2AF9-5C1B-E608-D779-566A698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8" y="22860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空间复杂性、</a:t>
            </a:r>
            <a:br>
              <a:rPr lang="en-US" altLang="zh-CN"/>
            </a:br>
            <a:r>
              <a:rPr lang="zh-CN" altLang="en-US"/>
              <a:t>空间复杂性类</a:t>
            </a: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DFA1D50A-8A06-72EB-0260-96CB950A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A7FC4D8-1AE6-4AFA-B386-6B013B233561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7C38E88F-7D5E-BF7B-D903-9BA8AF6DE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/>
              <a:t>涉及时间复杂度相关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C32E618-212E-BB9F-B70E-EADA90B91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588" y="1341438"/>
            <a:ext cx="7772400" cy="47244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NTIME( f(n) ) </a:t>
            </a:r>
            <a:r>
              <a:rPr lang="en-US" altLang="zh-CN" sz="2800" b="1" dirty="0">
                <a:sym typeface="Symbol" panose="05050102010706020507" pitchFamily="18" charset="2"/>
              </a:rPr>
              <a:t> TIME( 2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O(f(n))</a:t>
            </a:r>
            <a:r>
              <a:rPr lang="en-US" altLang="zh-CN" sz="2800" b="1" dirty="0">
                <a:sym typeface="Symbol" panose="05050102010706020507" pitchFamily="18" charset="2"/>
              </a:rPr>
              <a:t> )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用确定型时间来模拟非确定型时间, </a:t>
            </a:r>
            <a:endParaRPr lang="en-US" altLang="zh-CN" sz="24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要有指数的增长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所以 </a:t>
            </a:r>
            <a:r>
              <a:rPr lang="en-US" altLang="zh-CN" sz="2400" b="1" dirty="0"/>
              <a:t>NP </a:t>
            </a:r>
            <a:r>
              <a:rPr lang="en-US" altLang="zh-CN" sz="2400" b="1" dirty="0">
                <a:sym typeface="Symbol" panose="05050102010706020507" pitchFamily="18" charset="2"/>
              </a:rPr>
              <a:t> EXP = EXPTIME</a:t>
            </a:r>
            <a:endParaRPr lang="en-US" altLang="zh-CN" sz="2400" b="1" dirty="0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09BF1A04-C186-3003-3C7E-876970A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6E15DCB-E1CE-4316-BAF5-685559D58B35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24581" name="组合 1">
            <a:extLst>
              <a:ext uri="{FF2B5EF4-FFF2-40B4-BE49-F238E27FC236}">
                <a16:creationId xmlns:a16="http://schemas.microsoft.com/office/drawing/2014/main" id="{5E805E9B-15CB-D99E-4A5D-EB9F5F7A4815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2701667"/>
            <a:ext cx="2438400" cy="2514600"/>
            <a:chOff x="6096000" y="3733800"/>
            <a:chExt cx="2438400" cy="2514600"/>
          </a:xfrm>
        </p:grpSpPr>
        <p:sp>
          <p:nvSpPr>
            <p:cNvPr id="24582" name="Oval 4">
              <a:extLst>
                <a:ext uri="{FF2B5EF4-FFF2-40B4-BE49-F238E27FC236}">
                  <a16:creationId xmlns:a16="http://schemas.microsoft.com/office/drawing/2014/main" id="{7C3940E9-E745-62F5-49C0-622DA4BB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3733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83" name="Oval 5">
              <a:extLst>
                <a:ext uri="{FF2B5EF4-FFF2-40B4-BE49-F238E27FC236}">
                  <a16:creationId xmlns:a16="http://schemas.microsoft.com/office/drawing/2014/main" id="{2B725B5A-11B4-4585-FE0F-94CFFEB1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191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84" name="Line 6">
              <a:extLst>
                <a:ext uri="{FF2B5EF4-FFF2-40B4-BE49-F238E27FC236}">
                  <a16:creationId xmlns:a16="http://schemas.microsoft.com/office/drawing/2014/main" id="{1B56A586-6537-F4D1-F165-FA4E20387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8100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Oval 7">
              <a:extLst>
                <a:ext uri="{FF2B5EF4-FFF2-40B4-BE49-F238E27FC236}">
                  <a16:creationId xmlns:a16="http://schemas.microsoft.com/office/drawing/2014/main" id="{CA186C7F-4A6C-3553-15A3-15018A55C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648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86" name="Line 8">
              <a:extLst>
                <a:ext uri="{FF2B5EF4-FFF2-40B4-BE49-F238E27FC236}">
                  <a16:creationId xmlns:a16="http://schemas.microsoft.com/office/drawing/2014/main" id="{D1CDCC49-47C3-AA72-6B2D-62BDC0F28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9000" y="4267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Oval 9">
              <a:extLst>
                <a:ext uri="{FF2B5EF4-FFF2-40B4-BE49-F238E27FC236}">
                  <a16:creationId xmlns:a16="http://schemas.microsoft.com/office/drawing/2014/main" id="{3CB2BA8C-0CB6-DEEE-8755-90D7C23A4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648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88" name="Line 10">
              <a:extLst>
                <a:ext uri="{FF2B5EF4-FFF2-40B4-BE49-F238E27FC236}">
                  <a16:creationId xmlns:a16="http://schemas.microsoft.com/office/drawing/2014/main" id="{2F248D75-44B2-2C05-23AE-2E115856A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42672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Oval 11">
              <a:extLst>
                <a:ext uri="{FF2B5EF4-FFF2-40B4-BE49-F238E27FC236}">
                  <a16:creationId xmlns:a16="http://schemas.microsoft.com/office/drawing/2014/main" id="{F62F58D5-D762-AB24-04A5-88167558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6172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90" name="Line 12">
              <a:extLst>
                <a:ext uri="{FF2B5EF4-FFF2-40B4-BE49-F238E27FC236}">
                  <a16:creationId xmlns:a16="http://schemas.microsoft.com/office/drawing/2014/main" id="{F882C753-A02C-C674-CDA9-116EE0686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7600" y="5791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Oval 13">
              <a:extLst>
                <a:ext uri="{FF2B5EF4-FFF2-40B4-BE49-F238E27FC236}">
                  <a16:creationId xmlns:a16="http://schemas.microsoft.com/office/drawing/2014/main" id="{02A68139-B384-F417-061A-5529438B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715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592" name="Line 14">
              <a:extLst>
                <a:ext uri="{FF2B5EF4-FFF2-40B4-BE49-F238E27FC236}">
                  <a16:creationId xmlns:a16="http://schemas.microsoft.com/office/drawing/2014/main" id="{05DE48F2-3D0F-961E-175C-FF6657C8E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5029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15">
              <a:extLst>
                <a:ext uri="{FF2B5EF4-FFF2-40B4-BE49-F238E27FC236}">
                  <a16:creationId xmlns:a16="http://schemas.microsoft.com/office/drawing/2014/main" id="{87906081-2BBD-DFF0-5A65-254B19077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Line 16">
              <a:extLst>
                <a:ext uri="{FF2B5EF4-FFF2-40B4-BE49-F238E27FC236}">
                  <a16:creationId xmlns:a16="http://schemas.microsoft.com/office/drawing/2014/main" id="{9533FFC4-43E3-1DDD-F8AD-CC7D64C2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6172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Line 17">
              <a:extLst>
                <a:ext uri="{FF2B5EF4-FFF2-40B4-BE49-F238E27FC236}">
                  <a16:creationId xmlns:a16="http://schemas.microsoft.com/office/drawing/2014/main" id="{55F19FF8-0124-CD95-9D13-7BD9B5378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733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6" name="Line 18">
              <a:extLst>
                <a:ext uri="{FF2B5EF4-FFF2-40B4-BE49-F238E27FC236}">
                  <a16:creationId xmlns:a16="http://schemas.microsoft.com/office/drawing/2014/main" id="{24E93666-9A94-95B6-77BD-53345F13A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876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Text Box 19">
              <a:extLst>
                <a:ext uri="{FF2B5EF4-FFF2-40B4-BE49-F238E27FC236}">
                  <a16:creationId xmlns:a16="http://schemas.microsoft.com/office/drawing/2014/main" id="{D3648EEE-3944-37FC-2FE2-F720322B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34340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f(n)</a:t>
              </a:r>
            </a:p>
          </p:txBody>
        </p:sp>
        <p:sp>
          <p:nvSpPr>
            <p:cNvPr id="24598" name="Line 20">
              <a:extLst>
                <a:ext uri="{FF2B5EF4-FFF2-40B4-BE49-F238E27FC236}">
                  <a16:creationId xmlns:a16="http://schemas.microsoft.com/office/drawing/2014/main" id="{7462EBA3-80A5-CBBA-4465-C2F36CCEC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Oval 21">
              <a:extLst>
                <a:ext uri="{FF2B5EF4-FFF2-40B4-BE49-F238E27FC236}">
                  <a16:creationId xmlns:a16="http://schemas.microsoft.com/office/drawing/2014/main" id="{41E1890B-0DC6-70A1-5C2B-8F6976845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191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00" name="Oval 22">
              <a:extLst>
                <a:ext uri="{FF2B5EF4-FFF2-40B4-BE49-F238E27FC236}">
                  <a16:creationId xmlns:a16="http://schemas.microsoft.com/office/drawing/2014/main" id="{EF901022-3BBC-97D8-C428-DD86E795A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01" name="Line 23">
              <a:extLst>
                <a:ext uri="{FF2B5EF4-FFF2-40B4-BE49-F238E27FC236}">
                  <a16:creationId xmlns:a16="http://schemas.microsoft.com/office/drawing/2014/main" id="{91AC06DD-E26D-3923-4BC5-952D293B4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4267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Oval 24">
              <a:extLst>
                <a:ext uri="{FF2B5EF4-FFF2-40B4-BE49-F238E27FC236}">
                  <a16:creationId xmlns:a16="http://schemas.microsoft.com/office/drawing/2014/main" id="{BF9026B3-7EC9-2D0D-B34A-3D463841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648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03" name="Line 25">
              <a:extLst>
                <a:ext uri="{FF2B5EF4-FFF2-40B4-BE49-F238E27FC236}">
                  <a16:creationId xmlns:a16="http://schemas.microsoft.com/office/drawing/2014/main" id="{F1BD0715-052F-1606-1136-108E18DF0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67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Oval 26">
              <a:extLst>
                <a:ext uri="{FF2B5EF4-FFF2-40B4-BE49-F238E27FC236}">
                  <a16:creationId xmlns:a16="http://schemas.microsoft.com/office/drawing/2014/main" id="{2C8767DD-3FBF-14FB-58B6-7C5F8AAC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648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05" name="Line 27">
              <a:extLst>
                <a:ext uri="{FF2B5EF4-FFF2-40B4-BE49-F238E27FC236}">
                  <a16:creationId xmlns:a16="http://schemas.microsoft.com/office/drawing/2014/main" id="{5185F708-C3EB-D18A-DA3C-EAF8AF835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4267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28">
              <a:extLst>
                <a:ext uri="{FF2B5EF4-FFF2-40B4-BE49-F238E27FC236}">
                  <a16:creationId xmlns:a16="http://schemas.microsoft.com/office/drawing/2014/main" id="{BF85BCD5-2456-AEE6-2026-CFDF12C03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Oval 29">
              <a:extLst>
                <a:ext uri="{FF2B5EF4-FFF2-40B4-BE49-F238E27FC236}">
                  <a16:creationId xmlns:a16="http://schemas.microsoft.com/office/drawing/2014/main" id="{8A65707B-FA76-1433-792E-E6CB16CC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1054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08" name="Line 30">
              <a:extLst>
                <a:ext uri="{FF2B5EF4-FFF2-40B4-BE49-F238E27FC236}">
                  <a16:creationId xmlns:a16="http://schemas.microsoft.com/office/drawing/2014/main" id="{A5E8571D-30EF-5A70-BB77-AAD0475CC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0" y="47244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Oval 31">
              <a:extLst>
                <a:ext uri="{FF2B5EF4-FFF2-40B4-BE49-F238E27FC236}">
                  <a16:creationId xmlns:a16="http://schemas.microsoft.com/office/drawing/2014/main" id="{DFD58251-3A15-D496-984F-2A789362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51054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10" name="Line 32">
              <a:extLst>
                <a:ext uri="{FF2B5EF4-FFF2-40B4-BE49-F238E27FC236}">
                  <a16:creationId xmlns:a16="http://schemas.microsoft.com/office/drawing/2014/main" id="{96C756A8-A6E2-BC01-A272-6879AA219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6600" y="47244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Oval 33">
              <a:extLst>
                <a:ext uri="{FF2B5EF4-FFF2-40B4-BE49-F238E27FC236}">
                  <a16:creationId xmlns:a16="http://schemas.microsoft.com/office/drawing/2014/main" id="{CF562D5D-9B79-DC98-C144-06D2FC83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51054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12" name="Line 34">
              <a:extLst>
                <a:ext uri="{FF2B5EF4-FFF2-40B4-BE49-F238E27FC236}">
                  <a16:creationId xmlns:a16="http://schemas.microsoft.com/office/drawing/2014/main" id="{BBF8C798-6546-452A-B6F3-C911B4BA4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7244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3" name="Oval 35">
              <a:extLst>
                <a:ext uri="{FF2B5EF4-FFF2-40B4-BE49-F238E27FC236}">
                  <a16:creationId xmlns:a16="http://schemas.microsoft.com/office/drawing/2014/main" id="{424C0541-0CCB-0C95-D5B5-89E5A176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1054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14" name="Oval 36">
              <a:extLst>
                <a:ext uri="{FF2B5EF4-FFF2-40B4-BE49-F238E27FC236}">
                  <a16:creationId xmlns:a16="http://schemas.microsoft.com/office/drawing/2014/main" id="{5C3CC361-5D9D-70AE-3EBB-CDDD3185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5562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4615" name="Line 37">
              <a:extLst>
                <a:ext uri="{FF2B5EF4-FFF2-40B4-BE49-F238E27FC236}">
                  <a16:creationId xmlns:a16="http://schemas.microsoft.com/office/drawing/2014/main" id="{9E5493E3-8261-DDB5-81CF-CCB5A0132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51816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036052AE-C611-EF05-302E-AB27B3898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Savitch</a:t>
            </a:r>
            <a:r>
              <a:rPr lang="zh-CN" altLang="en-US"/>
              <a:t>定理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7A2B18C-30A6-CAD9-00EE-AD288E46E4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NSPACE( f(n) ) </a:t>
            </a:r>
            <a:r>
              <a:rPr lang="en-US" altLang="zh-CN" sz="2800" b="1" dirty="0">
                <a:sym typeface="Symbol" panose="05050102010706020507" pitchFamily="18" charset="2"/>
              </a:rPr>
              <a:t> SPACE( f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(n) )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要求 </a:t>
            </a:r>
            <a:r>
              <a:rPr lang="en-US" altLang="zh-CN" sz="2800" b="1" dirty="0"/>
              <a:t>f(n)</a:t>
            </a:r>
            <a:r>
              <a:rPr lang="en-US" altLang="zh-CN" sz="2800" b="1" dirty="0">
                <a:sym typeface="Symbol" panose="05050102010706020507" pitchFamily="18" charset="2"/>
              </a:rPr>
              <a:t>n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用确定型空间来模拟非确定型空间, 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只有平方的增长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所以 </a:t>
            </a:r>
            <a:r>
              <a:rPr lang="en-US" altLang="zh-CN" sz="2800" b="1" dirty="0">
                <a:solidFill>
                  <a:schemeClr val="folHlink"/>
                </a:solidFill>
              </a:rPr>
              <a:t>N</a:t>
            </a:r>
            <a:r>
              <a:rPr lang="en-US" altLang="zh-CN" sz="2800" b="1" dirty="0"/>
              <a:t>PSPACE = PSPACE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空间可以重复利用, 时间则不能</a:t>
            </a: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D86324DC-0712-CC28-DB48-8DF057F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0C99131-69F3-414C-8902-79367A0C8E2E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26FAF519-9AFF-136D-F70E-1277F391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D84E5-2D46-4A1A-8AE6-9D4566DC6D37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B35622A-7652-4E7A-F594-59D2440BC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Savitch</a:t>
            </a:r>
            <a:r>
              <a:rPr lang="zh-CN" altLang="en-US" dirty="0">
                <a:ea typeface="宋体" panose="02010600030101010101" pitchFamily="2" charset="-122"/>
              </a:rPr>
              <a:t>定理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6533B3C-1255-87BC-7E3B-E6FE2337C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7772400" cy="43434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.5</a:t>
            </a:r>
            <a:r>
              <a:rPr lang="zh-CN" altLang="en-US" sz="2800" b="1" dirty="0">
                <a:ea typeface="宋体" panose="02010600030101010101" pitchFamily="2" charset="-122"/>
              </a:rPr>
              <a:t>:(</a:t>
            </a:r>
            <a:r>
              <a:rPr lang="en-US" altLang="zh-CN" sz="2800" b="1" dirty="0" err="1">
                <a:ea typeface="宋体" panose="02010600030101010101" pitchFamily="2" charset="-122"/>
              </a:rPr>
              <a:t>Savitch</a:t>
            </a:r>
            <a:r>
              <a:rPr lang="zh-CN" altLang="en-US" sz="2800" b="1" dirty="0">
                <a:ea typeface="宋体" panose="02010600030101010101" pitchFamily="2" charset="-122"/>
              </a:rPr>
              <a:t>定理)设</a:t>
            </a:r>
            <a:r>
              <a:rPr lang="en-US" altLang="zh-CN" sz="2800" b="1" dirty="0">
                <a:ea typeface="宋体" panose="02010600030101010101" pitchFamily="2" charset="-122"/>
              </a:rPr>
              <a:t>f(n)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n, </a:t>
            </a:r>
            <a:r>
              <a:rPr lang="zh-CN" altLang="en-US" sz="2800" b="1" dirty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NSAPCE(f(n))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DSPACE(f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(n))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证明思路</a:t>
            </a:r>
            <a:r>
              <a:rPr lang="zh-CN" altLang="en-US" sz="2800" b="1" dirty="0">
                <a:ea typeface="宋体" panose="02010600030101010101" pitchFamily="2" charset="-122"/>
              </a:rPr>
              <a:t>: 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f(n)</a:t>
            </a:r>
            <a:r>
              <a:rPr lang="zh-CN" altLang="en-US" sz="2800" b="1" dirty="0">
                <a:ea typeface="宋体" panose="02010600030101010101" pitchFamily="2" charset="-122"/>
              </a:rPr>
              <a:t>空间的计算, 格局大小为</a:t>
            </a:r>
            <a:r>
              <a:rPr lang="en-US" altLang="zh-CN" sz="2800" b="1" dirty="0">
                <a:ea typeface="宋体" panose="02010600030101010101" pitchFamily="2" charset="-122"/>
              </a:rPr>
              <a:t>O(f(n))    // F(n)</a:t>
            </a:r>
            <a:r>
              <a:rPr lang="zh-CN" altLang="en-US" sz="2800" b="1" dirty="0">
                <a:ea typeface="宋体" panose="02010600030101010101" pitchFamily="2" charset="-122"/>
              </a:rPr>
              <a:t>可以理解为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不同格局的个数是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O(f(n)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ea typeface="宋体" panose="02010600030101010101" pitchFamily="2" charset="-122"/>
              </a:rPr>
              <a:t>,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</a:rPr>
              <a:t>可以运行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O(f(n)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</a:rPr>
              <a:t>步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每一步都可以进行非确定选择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如果顺序考察每个计算分支,    </a:t>
            </a:r>
            <a:r>
              <a:rPr lang="en-US" altLang="zh-CN" sz="2800" b="1" dirty="0">
                <a:ea typeface="宋体" panose="02010600030101010101" pitchFamily="2" charset="-122"/>
              </a:rPr>
              <a:t>// </a:t>
            </a:r>
            <a:r>
              <a:rPr lang="zh-CN" altLang="en-US" sz="2800" b="1" dirty="0">
                <a:ea typeface="宋体" panose="02010600030101010101" pitchFamily="2" charset="-122"/>
              </a:rPr>
              <a:t>也即画出整个树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</a:rPr>
              <a:t>则需要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O(f(n)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</a:rPr>
              <a:t>空间,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NSPACE(f(n))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 NTIME(2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O(f(n)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  <a:endParaRPr lang="zh-CN" altLang="en-US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E996DE13-4D1C-5943-D97C-9869E97B3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/>
              <a:t>引入可产生性问题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788B7E6-AAD1-089A-B9C7-3EF9389CF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7772400" cy="47244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可产生性问题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给定一个机器, 两个格局和</a:t>
            </a:r>
            <a:endParaRPr lang="en-US" altLang="zh-CN" sz="18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一个步数, 确定这个机器能否</a:t>
            </a:r>
            <a:endParaRPr lang="en-US" altLang="zh-CN" sz="18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在这个步数内从第一个格局</a:t>
            </a:r>
            <a:endParaRPr lang="en-US" altLang="zh-CN" sz="18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产生出第二个格局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zh-CN" altLang="en-US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CANYIELD={&lt;M,c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,t&gt;|</a:t>
            </a:r>
            <a:r>
              <a:rPr lang="zh-CN" altLang="en-US" sz="2800" b="1" dirty="0">
                <a:sym typeface="Symbol" panose="05050102010706020507" pitchFamily="18" charset="2"/>
              </a:rPr>
              <a:t>机器</a:t>
            </a:r>
            <a:r>
              <a:rPr lang="en-US" altLang="zh-CN" sz="2800" b="1" dirty="0">
                <a:sym typeface="Symbol" panose="05050102010706020507" pitchFamily="18" charset="2"/>
              </a:rPr>
              <a:t>M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的格局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ym typeface="Symbol" panose="05050102010706020507" pitchFamily="18" charset="2"/>
              </a:rPr>
              <a:t>能在</a:t>
            </a:r>
            <a:r>
              <a:rPr lang="en-US" altLang="zh-CN" sz="2800" b="1" dirty="0"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ym typeface="Symbol" panose="05050102010706020507" pitchFamily="18" charset="2"/>
              </a:rPr>
              <a:t>步内到达格局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. } // </a:t>
            </a:r>
            <a:r>
              <a:rPr lang="zh-CN" altLang="en-US" sz="2800" b="1" dirty="0">
                <a:sym typeface="Symbol" panose="05050102010706020507" pitchFamily="18" charset="2"/>
              </a:rPr>
              <a:t>图联通问题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8A03E6D6-7747-8F37-820F-E0680FDF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CF074D4-8256-477A-A3AE-D11627EBB9C2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CBFDCBD8-74DF-C6A5-4976-CBFBB218A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390" y="363920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/>
              <a:t>Savitch</a:t>
            </a:r>
            <a:r>
              <a:rPr lang="zh-CN" altLang="en-US" dirty="0"/>
              <a:t>定理证明思路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3B4431F5-C5D5-A220-FFD9-56A9B2123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926" y="1565275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// </a:t>
            </a:r>
            <a:r>
              <a:rPr lang="zh-CN" altLang="en-US" sz="2800" b="1" dirty="0"/>
              <a:t>此时我们已经是</a:t>
            </a:r>
            <a:r>
              <a:rPr lang="en-US" altLang="zh-CN" sz="2800" b="1" dirty="0"/>
              <a:t>DTM</a:t>
            </a:r>
            <a:r>
              <a:rPr lang="zh-CN" altLang="en-US" sz="2800" b="1" dirty="0"/>
              <a:t>了，要用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次方才能模拟</a:t>
            </a:r>
            <a:r>
              <a:rPr lang="en-US" altLang="zh-CN" sz="2800" b="1" dirty="0"/>
              <a:t>NTM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递归过程</a:t>
            </a:r>
            <a:r>
              <a:rPr lang="en-US" altLang="zh-CN" sz="2800" b="1" dirty="0">
                <a:sym typeface="Symbol" panose="05050102010706020507" pitchFamily="18" charset="2"/>
              </a:rPr>
              <a:t>CANYIELD(c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,t): 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格局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ym typeface="Symbol" panose="05050102010706020507" pitchFamily="18" charset="2"/>
              </a:rPr>
              <a:t>能否在</a:t>
            </a:r>
            <a:r>
              <a:rPr lang="en-US" altLang="zh-CN" sz="2800" b="1" dirty="0"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ym typeface="Symbol" panose="05050102010706020507" pitchFamily="18" charset="2"/>
              </a:rPr>
              <a:t>步内到达格局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. 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sym typeface="Symbol" panose="05050102010706020507" pitchFamily="18" charset="2"/>
              </a:rPr>
              <a:t>CANYIELD(c</a:t>
            </a:r>
            <a:r>
              <a:rPr lang="en-US" altLang="zh-CN" sz="2800" b="1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sym typeface="Symbol" panose="05050102010706020507" pitchFamily="18" charset="2"/>
              </a:rPr>
              <a:t>,t)</a:t>
            </a:r>
            <a:r>
              <a:rPr lang="en-US" altLang="zh-CN" sz="2800" b="1" dirty="0">
                <a:sym typeface="Symbol" panose="05050102010706020507" pitchFamily="18" charset="2"/>
              </a:rPr>
              <a:t>=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c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[ CANYIELD(c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,t/2) 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       CANYIELD(c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,t/2) ].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存储每个格局需要</a:t>
            </a:r>
            <a:r>
              <a:rPr lang="en-US" altLang="zh-CN" sz="2800" b="1" dirty="0">
                <a:sym typeface="Symbol" panose="05050102010706020507" pitchFamily="18" charset="2"/>
              </a:rPr>
              <a:t>O(f(n))</a:t>
            </a:r>
            <a:r>
              <a:rPr lang="zh-CN" altLang="en-US" sz="2800" b="1" dirty="0">
                <a:sym typeface="Symbol" panose="05050102010706020507" pitchFamily="18" charset="2"/>
              </a:rPr>
              <a:t>空间,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t=</a:t>
            </a:r>
            <a:r>
              <a:rPr lang="en-US" altLang="zh-CN" sz="2800" b="1" dirty="0"/>
              <a:t>O(</a:t>
            </a:r>
            <a:r>
              <a:rPr lang="en-US" altLang="zh-CN" sz="2800" b="1" dirty="0"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f(n)</a:t>
            </a:r>
            <a:r>
              <a:rPr lang="en-US" altLang="zh-CN" sz="2800" b="1" dirty="0"/>
              <a:t>),</a:t>
            </a:r>
            <a:r>
              <a:rPr lang="zh-CN" altLang="en-US" sz="2800" b="1" dirty="0">
                <a:sym typeface="Symbol" panose="05050102010706020507" pitchFamily="18" charset="2"/>
              </a:rPr>
              <a:t>  递归深度为</a:t>
            </a:r>
            <a:r>
              <a:rPr lang="en-US" altLang="zh-CN" sz="2800" b="1" dirty="0">
                <a:sym typeface="Symbol" panose="05050102010706020507" pitchFamily="18" charset="2"/>
              </a:rPr>
              <a:t>O(f(n)), 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总空间</a:t>
            </a:r>
            <a:r>
              <a:rPr lang="en-US" altLang="zh-CN" sz="2800" b="1" dirty="0">
                <a:sym typeface="Symbol" panose="05050102010706020507" pitchFamily="18" charset="2"/>
              </a:rPr>
              <a:t>O(f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(n)). // t</a:t>
            </a:r>
            <a:r>
              <a:rPr lang="zh-CN" altLang="en-US" sz="2800" b="1" dirty="0">
                <a:sym typeface="Symbol" panose="05050102010706020507" pitchFamily="18" charset="2"/>
              </a:rPr>
              <a:t>步 代表</a:t>
            </a:r>
            <a:r>
              <a:rPr lang="en-US" altLang="zh-CN" sz="2800" b="1" dirty="0"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sym typeface="Symbol" panose="05050102010706020507" pitchFamily="18" charset="2"/>
              </a:rPr>
              <a:t>时间，即树节点个数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8E3B7E96-4A5A-612B-6CD8-E67C31B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D870B1A-C4C5-4CBC-8348-8C8D2C4CF2F3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10398D24-C751-83B8-6238-223EF44D6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.5证明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8F589E4-277A-83BB-DFBF-702198198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7772400" cy="441960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/>
              <a:t>: 设</a:t>
            </a:r>
            <a:r>
              <a:rPr lang="en-US" altLang="zh-CN" sz="2800" b="1" dirty="0"/>
              <a:t>A=L(N), N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O(f(n))</a:t>
            </a:r>
            <a:r>
              <a:rPr lang="zh-CN" altLang="en-US" sz="2800" b="1" dirty="0"/>
              <a:t>空间的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NTM, N</a:t>
            </a:r>
            <a:r>
              <a:rPr lang="zh-CN" altLang="en-US" sz="2800" b="1" dirty="0"/>
              <a:t>在长度为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的输入上不同格局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总数为</a:t>
            </a:r>
            <a:r>
              <a:rPr lang="en-US" altLang="zh-CN" sz="2800" b="1" dirty="0"/>
              <a:t>2</a:t>
            </a:r>
            <a:r>
              <a:rPr lang="en-US" altLang="zh-CN" sz="2800" b="1" baseline="30000" dirty="0">
                <a:solidFill>
                  <a:schemeClr val="folHlink"/>
                </a:solidFill>
              </a:rPr>
              <a:t>d</a:t>
            </a:r>
            <a:r>
              <a:rPr lang="en-US" altLang="zh-CN" sz="2800" b="1" baseline="30000" dirty="0"/>
              <a:t>f(n)</a:t>
            </a:r>
            <a:r>
              <a:rPr lang="zh-CN" altLang="en-US" sz="2800" b="1" dirty="0"/>
              <a:t>.  构造</a:t>
            </a:r>
            <a:r>
              <a:rPr lang="en-US" altLang="zh-CN" sz="2800" b="1" dirty="0"/>
              <a:t>DTM </a:t>
            </a:r>
            <a:r>
              <a:rPr lang="en-US" altLang="zh-CN" sz="2800" b="1" dirty="0">
                <a:solidFill>
                  <a:schemeClr val="folHlink"/>
                </a:solidFill>
              </a:rPr>
              <a:t>M</a:t>
            </a:r>
            <a:r>
              <a:rPr lang="en-US" altLang="zh-CN" sz="2800" b="1" dirty="0"/>
              <a:t>=“</a:t>
            </a:r>
            <a:r>
              <a:rPr lang="zh-CN" altLang="en-US" sz="2800" b="1" dirty="0"/>
              <a:t>对输入</a:t>
            </a:r>
            <a:r>
              <a:rPr lang="en-US" altLang="zh-CN" sz="2800" b="1" dirty="0"/>
              <a:t>w: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1) </a:t>
            </a:r>
            <a:r>
              <a:rPr lang="zh-CN" altLang="en-US" sz="2800" b="1" dirty="0"/>
              <a:t>输出</a:t>
            </a:r>
            <a:r>
              <a:rPr lang="en-US" altLang="zh-CN" sz="2800" b="1" dirty="0"/>
              <a:t>CANYIELD(c</a:t>
            </a:r>
            <a:r>
              <a:rPr lang="en-US" altLang="zh-CN" sz="2800" b="1" baseline="-25000" dirty="0"/>
              <a:t>start</a:t>
            </a:r>
            <a:r>
              <a:rPr lang="en-US" altLang="zh-CN" sz="2800" b="1" dirty="0"/>
              <a:t>,c</a:t>
            </a:r>
            <a:r>
              <a:rPr lang="en-US" altLang="zh-CN" sz="2800" b="1" baseline="-25000" dirty="0"/>
              <a:t>accept</a:t>
            </a:r>
            <a:r>
              <a:rPr lang="en-US" altLang="zh-CN" sz="2800" b="1" dirty="0"/>
              <a:t>,2</a:t>
            </a:r>
            <a:r>
              <a:rPr lang="en-US" altLang="zh-CN" sz="2800" b="1" baseline="30000" dirty="0"/>
              <a:t>df(n)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. ”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chemeClr val="folHlink"/>
                </a:solidFill>
              </a:rPr>
              <a:t>CANYIELD</a:t>
            </a:r>
            <a:r>
              <a:rPr lang="en-US" altLang="zh-CN" sz="2800" b="1" dirty="0"/>
              <a:t>=“</a:t>
            </a:r>
            <a:r>
              <a:rPr lang="zh-CN" altLang="en-US" sz="2800" b="1" dirty="0"/>
              <a:t>对输入(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,c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,t):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 1) 若</a:t>
            </a:r>
            <a:r>
              <a:rPr lang="en-US" altLang="zh-CN" sz="2800" b="1" dirty="0"/>
              <a:t>t=1, </a:t>
            </a:r>
            <a:r>
              <a:rPr lang="zh-CN" altLang="en-US" sz="2800" b="1" dirty="0"/>
              <a:t>则检查是否: 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>
                <a:solidFill>
                  <a:schemeClr val="folHlink"/>
                </a:solidFill>
              </a:rPr>
              <a:t>或</a:t>
            </a:r>
            <a:endParaRPr lang="en-US" altLang="zh-CN" sz="2800" b="1" dirty="0">
              <a:solidFill>
                <a:schemeClr val="folHlink"/>
              </a:solidFill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folHlink"/>
                </a:solidFill>
              </a:rPr>
              <a:t>      </a:t>
            </a:r>
            <a:r>
              <a:rPr lang="zh-CN" altLang="en-US" sz="2800" b="1" dirty="0"/>
              <a:t>根据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的转移函数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在1步内产生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.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  </a:t>
            </a:r>
            <a:r>
              <a:rPr lang="zh-CN" altLang="en-US" sz="2800" b="1" dirty="0"/>
              <a:t>若是,则接受,否则,就拒绝;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2) (</a:t>
            </a:r>
            <a:r>
              <a:rPr lang="zh-CN" altLang="en-US" sz="2800" b="1" dirty="0"/>
              <a:t>接下页</a:t>
            </a:r>
            <a:r>
              <a:rPr lang="en-US" altLang="zh-CN" sz="2800" b="1" dirty="0"/>
              <a:t>)</a:t>
            </a: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53D01CE6-2DF0-FFC9-5468-2A7BB1D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A418A3D-2E0C-4EA6-9370-46F8AE723FB4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B0C967B8-7336-DF5A-7767-B9A9CEC5A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.5证明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C4183F0-9D23-9314-2991-C461C301E1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76400"/>
            <a:ext cx="7772400" cy="41148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:(续)</a:t>
            </a:r>
            <a:r>
              <a:rPr lang="en-US" altLang="zh-CN" b="1" dirty="0"/>
              <a:t>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2) 若</a:t>
            </a:r>
            <a:r>
              <a:rPr lang="en-US" altLang="zh-CN" sz="2800" b="1" dirty="0"/>
              <a:t>t&gt;1,</a:t>
            </a:r>
            <a:r>
              <a:rPr lang="zh-CN" altLang="en-US" sz="2800" b="1" dirty="0"/>
              <a:t>则对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上每个空间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O(f(n))</a:t>
            </a:r>
            <a:r>
              <a:rPr lang="zh-CN" altLang="en-US" sz="2800" b="1" dirty="0"/>
              <a:t>的格局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m</a:t>
            </a:r>
            <a:r>
              <a:rPr lang="en-US" altLang="zh-CN" sz="2800" b="1" dirty="0"/>
              <a:t>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  3) 运行</a:t>
            </a:r>
            <a:r>
              <a:rPr lang="en-US" altLang="zh-CN" sz="2800" b="1" dirty="0">
                <a:sym typeface="Symbol" panose="05050102010706020507" pitchFamily="18" charset="2"/>
              </a:rPr>
              <a:t>CANYIELD(c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,t/2);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  4) </a:t>
            </a:r>
            <a:r>
              <a:rPr lang="zh-CN" altLang="en-US" sz="2800" b="1" dirty="0">
                <a:sym typeface="Symbol" panose="05050102010706020507" pitchFamily="18" charset="2"/>
              </a:rPr>
              <a:t>运行</a:t>
            </a:r>
            <a:r>
              <a:rPr lang="en-US" altLang="zh-CN" sz="2800" b="1" dirty="0">
                <a:sym typeface="Symbol" panose="05050102010706020507" pitchFamily="18" charset="2"/>
              </a:rPr>
              <a:t>CANYIELD(c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,c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,t/2);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   5) 若第3和第4步都接受,则接受;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   6) 若此时还没有接受,则拒绝. ”</a:t>
            </a:r>
            <a:endParaRPr lang="zh-CN" altLang="en-US" sz="2800" b="1" dirty="0"/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8159B617-8659-33BC-6F91-422BA219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9948E84-3466-4D11-BBE9-791C9CF45951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E16ECD51-D8D3-9EF6-1D53-B603BE7B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.5证明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A6872C2-17AC-BCA9-2924-840C69EDF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folHlink"/>
                </a:solidFill>
              </a:rPr>
              <a:t>证明</a:t>
            </a:r>
            <a:r>
              <a:rPr lang="zh-CN" altLang="en-US" sz="2400" b="1" dirty="0"/>
              <a:t>:(续) 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正确模拟</a:t>
            </a:r>
            <a:r>
              <a:rPr lang="en-US" altLang="zh-CN" sz="2400" b="1" dirty="0"/>
              <a:t>N,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            </a:t>
            </a:r>
            <a:r>
              <a:rPr lang="zh-CN" altLang="en-US" sz="2400" b="1" dirty="0"/>
              <a:t>因此</a:t>
            </a:r>
            <a:r>
              <a:rPr lang="en-US" altLang="zh-CN" sz="2400" b="1" dirty="0"/>
              <a:t>L(M)=A.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递归深度为</a:t>
            </a:r>
            <a:endParaRPr lang="en-US" altLang="zh-CN" sz="24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log 2</a:t>
            </a:r>
            <a:r>
              <a:rPr lang="en-US" altLang="zh-CN" sz="2400" b="1" baseline="30000" dirty="0"/>
              <a:t>df(n)</a:t>
            </a:r>
            <a:r>
              <a:rPr lang="en-US" altLang="zh-CN" sz="2400" b="1" dirty="0"/>
              <a:t>=O(f(n)),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每次需要把(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,c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,t)</a:t>
            </a:r>
            <a:r>
              <a:rPr lang="zh-CN" altLang="en-US" sz="2400" b="1" dirty="0"/>
              <a:t>入栈, </a:t>
            </a:r>
            <a:endParaRPr lang="en-US" altLang="zh-CN" sz="24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需要空间</a:t>
            </a:r>
            <a:r>
              <a:rPr lang="en-US" altLang="zh-CN" sz="2400" b="1" dirty="0"/>
              <a:t>O(f(n)),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总空间</a:t>
            </a:r>
            <a:r>
              <a:rPr lang="en-US" altLang="zh-CN" sz="2400" b="1" dirty="0"/>
              <a:t>O(f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(n)).  #</a:t>
            </a:r>
            <a:endParaRPr lang="zh-CN" altLang="en-US" sz="2400" b="1" dirty="0"/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CF9E475F-58BB-594A-D538-B1A6F4A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A97C9C0-9DFA-4B9F-B04E-E76767083962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9117604-1EC8-BA1C-56C7-D2DA2ABF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PSPACE</a:t>
            </a:r>
            <a:r>
              <a:rPr lang="zh-CN" altLang="en-US"/>
              <a:t>类</a:t>
            </a:r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13998846-FC88-6111-ED76-2D31BB72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CDB565D-09DB-4C8F-A653-E0A349CD553A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3081B673-DC24-EDEC-C5F7-3719B5E9E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PSPACE</a:t>
            </a:r>
            <a:r>
              <a:rPr lang="zh-CN" altLang="en-US" sz="4400" dirty="0"/>
              <a:t>类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4760D6F-3619-5E2A-1DD9-7A26506B5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76400"/>
            <a:ext cx="7772400" cy="4495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solidFill>
                  <a:schemeClr val="folHlink"/>
                </a:solidFill>
              </a:rPr>
              <a:t>PSPACE</a:t>
            </a:r>
            <a:r>
              <a:rPr lang="en-US" altLang="zh-CN" sz="3600" b="1" dirty="0"/>
              <a:t> = </a:t>
            </a:r>
            <a:r>
              <a:rPr lang="en-US" altLang="zh-CN" sz="3600" b="1" dirty="0">
                <a:sym typeface="Symbol" panose="05050102010706020507" pitchFamily="18" charset="2"/>
              </a:rPr>
              <a:t></a:t>
            </a:r>
            <a:r>
              <a:rPr lang="en-US" altLang="zh-CN" sz="3600" b="1" baseline="-25000" dirty="0" err="1"/>
              <a:t>k</a:t>
            </a:r>
            <a:r>
              <a:rPr lang="en-US" altLang="zh-CN" sz="3600" b="1" dirty="0" err="1"/>
              <a:t>SPACE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/>
              <a:t>)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确定性图灵机在</a:t>
            </a:r>
            <a:r>
              <a:rPr lang="en-US" altLang="zh-CN" sz="3600" b="1" dirty="0"/>
              <a:t>P(</a:t>
            </a:r>
            <a:r>
              <a:rPr lang="zh-CN" altLang="en-US" sz="3600" b="1" dirty="0"/>
              <a:t>多项式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空间能识别的语言叫做</a:t>
            </a:r>
            <a:r>
              <a:rPr lang="en-US" altLang="zh-CN" sz="3600" b="1" dirty="0"/>
              <a:t>PSPACE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600" b="1" dirty="0"/>
              <a:t>PSPACE </a:t>
            </a:r>
            <a:r>
              <a:rPr lang="en-US" altLang="zh-CN" sz="3600" b="1" dirty="0">
                <a:solidFill>
                  <a:schemeClr val="folHlink"/>
                </a:solidFill>
              </a:rPr>
              <a:t>=</a:t>
            </a:r>
            <a:r>
              <a:rPr lang="en-US" altLang="zh-CN" sz="3600" b="1" dirty="0"/>
              <a:t> NPSPACE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/>
              <a:t>NPSPACE = </a:t>
            </a:r>
            <a:r>
              <a:rPr lang="en-US" altLang="zh-CN" sz="3200" b="1" dirty="0">
                <a:sym typeface="Symbol" panose="05050102010706020507" pitchFamily="18" charset="2"/>
              </a:rPr>
              <a:t>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 err="1"/>
              <a:t>NSPACE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n</a:t>
            </a:r>
            <a:r>
              <a:rPr lang="en-US" altLang="zh-CN" sz="3200" b="1" baseline="30000" dirty="0" err="1"/>
              <a:t>k</a:t>
            </a:r>
            <a:r>
              <a:rPr lang="en-US" altLang="zh-CN" sz="3200" b="1" dirty="0"/>
              <a:t>)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/>
              <a:t>NSAPCE(</a:t>
            </a:r>
            <a:r>
              <a:rPr lang="en-US" altLang="zh-CN" sz="3200" b="1" dirty="0" err="1"/>
              <a:t>n</a:t>
            </a:r>
            <a:r>
              <a:rPr lang="en-US" altLang="zh-CN" sz="3200" b="1" baseline="30000" dirty="0" err="1"/>
              <a:t>k</a:t>
            </a:r>
            <a:r>
              <a:rPr lang="en-US" altLang="zh-CN" sz="3200" b="1" dirty="0"/>
              <a:t>) </a:t>
            </a:r>
            <a:r>
              <a:rPr lang="en-US" altLang="zh-CN" sz="3200" b="1" dirty="0">
                <a:sym typeface="Symbol" panose="05050102010706020507" pitchFamily="18" charset="2"/>
              </a:rPr>
              <a:t> SPACE(n</a:t>
            </a:r>
            <a:r>
              <a:rPr lang="en-US" altLang="zh-CN" sz="3200" b="1" baseline="30000" dirty="0">
                <a:sym typeface="Symbol" panose="05050102010706020507" pitchFamily="18" charset="2"/>
              </a:rPr>
              <a:t>2k</a:t>
            </a:r>
            <a:r>
              <a:rPr lang="en-US" altLang="zh-CN" sz="3200" b="1" dirty="0">
                <a:sym typeface="Symbol" panose="05050102010706020507" pitchFamily="18" charset="2"/>
              </a:rPr>
              <a:t>)</a:t>
            </a:r>
            <a:br>
              <a:rPr lang="en-US" altLang="zh-CN" sz="3200" b="1" dirty="0">
                <a:sym typeface="Symbol" panose="05050102010706020507" pitchFamily="18" charset="2"/>
              </a:rPr>
            </a:br>
            <a:r>
              <a:rPr lang="en-US" altLang="zh-CN" sz="3200" b="1" dirty="0">
                <a:sym typeface="Symbol" panose="05050102010706020507" pitchFamily="18" charset="2"/>
              </a:rPr>
              <a:t>//</a:t>
            </a:r>
            <a:r>
              <a:rPr lang="zh-CN" altLang="en-US" sz="3200" b="1" dirty="0">
                <a:sym typeface="Symbol" panose="05050102010706020507" pitchFamily="18" charset="2"/>
              </a:rPr>
              <a:t>多项式平方还是多项式</a:t>
            </a:r>
            <a:endParaRPr lang="en-US" altLang="zh-CN" sz="3200" b="1" dirty="0">
              <a:sym typeface="Symbol" panose="05050102010706020507" pitchFamily="18" charset="2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2F1F498A-8A58-C4F9-D97F-42C96ED9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6F11853-C85A-4FE3-95EB-D3292CD502E5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0F9865F1-9895-685C-0F0B-C08216C96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5400" dirty="0"/>
              <a:t>DTM</a:t>
            </a:r>
            <a:r>
              <a:rPr lang="zh-CN" altLang="en-US" sz="5400" dirty="0"/>
              <a:t>的空间复杂性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688745A-09AF-7FD1-E8AE-8663B85A7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设</a:t>
            </a:r>
            <a:r>
              <a:rPr lang="en-US" altLang="zh-CN" sz="3600" b="1" dirty="0"/>
              <a:t>DTM M</a:t>
            </a:r>
            <a:r>
              <a:rPr lang="zh-CN" altLang="en-US" sz="3600" b="1" dirty="0"/>
              <a:t>在所有输入上都停机. </a:t>
            </a:r>
            <a:endParaRPr lang="en-US" altLang="zh-CN" sz="36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设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在长度为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的输入上最多</a:t>
            </a:r>
            <a:endParaRPr lang="en-US" altLang="zh-CN" sz="36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扫描</a:t>
            </a:r>
            <a:r>
              <a:rPr lang="en-US" altLang="zh-CN" sz="3600" b="1" dirty="0"/>
              <a:t>f(n)</a:t>
            </a:r>
            <a:r>
              <a:rPr lang="zh-CN" altLang="en-US" sz="3600" b="1" dirty="0"/>
              <a:t>个不同带方格, </a:t>
            </a:r>
            <a:endParaRPr lang="en-US" altLang="zh-CN" sz="36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则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FFFF00"/>
                </a:solidFill>
              </a:rPr>
              <a:t>空间复杂性</a:t>
            </a:r>
            <a:r>
              <a:rPr lang="zh-CN" altLang="en-US" sz="3600" b="1" dirty="0"/>
              <a:t>是</a:t>
            </a:r>
            <a:r>
              <a:rPr lang="en-US" altLang="zh-CN" sz="3600" b="1" dirty="0"/>
              <a:t>f(n). </a:t>
            </a: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CE782FDF-8D7C-AD0B-4873-2049C92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5B318F0-7A20-4C22-B6A4-A61CFCEBE5C3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DF4E2EAC-1E6F-318A-3436-AE732ABF0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dirty="0"/>
              <a:t>带量词布尔公式</a:t>
            </a:r>
            <a:endParaRPr lang="en-US" altLang="zh-CN" sz="4800" dirty="0"/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050B72CA-B4FE-C8DC-3CB6-0AB91F02A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带量词布尔公式(</a:t>
            </a:r>
            <a:r>
              <a:rPr lang="en-US" altLang="zh-CN" sz="2800" b="1" dirty="0" err="1"/>
              <a:t>qbf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=</a:t>
            </a:r>
            <a:r>
              <a:rPr lang="en-US" altLang="zh-CN" sz="2400" b="1" dirty="0" err="1">
                <a:sym typeface="Symbol" panose="05050102010706020507" pitchFamily="18" charset="2"/>
              </a:rPr>
              <a:t>xy</a:t>
            </a:r>
            <a:r>
              <a:rPr lang="en-US" altLang="zh-CN" sz="2400" b="1" dirty="0">
                <a:sym typeface="Symbol" panose="05050102010706020507" pitchFamily="18" charset="2"/>
              </a:rPr>
              <a:t>[(</a:t>
            </a:r>
            <a:r>
              <a:rPr lang="en-US" altLang="zh-CN" sz="2400" b="1" dirty="0" err="1">
                <a:sym typeface="Symbol" panose="05050102010706020507" pitchFamily="18" charset="2"/>
              </a:rPr>
              <a:t>xy</a:t>
            </a:r>
            <a:r>
              <a:rPr lang="en-US" altLang="zh-CN" sz="2400" b="1" dirty="0">
                <a:sym typeface="Symbol" panose="05050102010706020507" pitchFamily="18" charset="2"/>
              </a:rPr>
              <a:t>)(xy)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sym typeface="Symbol" panose="05050102010706020507" pitchFamily="18" charset="2"/>
              </a:rPr>
              <a:t>]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z</a:t>
            </a:r>
            <a:r>
              <a:rPr lang="zh-CN" altLang="en-US" sz="2400" b="1" dirty="0">
                <a:sym typeface="Symbol" panose="05050102010706020507" pitchFamily="18" charset="2"/>
              </a:rPr>
              <a:t>是自由变元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前束范式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全</a:t>
            </a:r>
            <a:r>
              <a:rPr lang="zh-CN" altLang="en-US" sz="2800" b="1" dirty="0"/>
              <a:t>带量词布尔公式(</a:t>
            </a:r>
            <a:r>
              <a:rPr lang="en-US" altLang="zh-CN" sz="2800" b="1" dirty="0" err="1">
                <a:sym typeface="Symbol" panose="05050102010706020507" pitchFamily="18" charset="2"/>
              </a:rPr>
              <a:t>tqbf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=</a:t>
            </a:r>
            <a:r>
              <a:rPr lang="en-US" altLang="zh-CN" sz="2400" b="1" dirty="0" err="1">
                <a:sym typeface="Symbol" panose="05050102010706020507" pitchFamily="18" charset="2"/>
              </a:rPr>
              <a:t>xy</a:t>
            </a:r>
            <a:r>
              <a:rPr lang="en-US" altLang="zh-CN" sz="2400" b="1" dirty="0">
                <a:sym typeface="Symbol" panose="05050102010706020507" pitchFamily="18" charset="2"/>
              </a:rPr>
              <a:t>[(</a:t>
            </a:r>
            <a:r>
              <a:rPr lang="en-US" altLang="zh-CN" sz="2400" b="1" dirty="0" err="1">
                <a:sym typeface="Symbol" panose="05050102010706020507" pitchFamily="18" charset="2"/>
              </a:rPr>
              <a:t>xy</a:t>
            </a:r>
            <a:r>
              <a:rPr lang="en-US" altLang="zh-CN" sz="2400" b="1" dirty="0">
                <a:sym typeface="Symbol" panose="05050102010706020507" pitchFamily="18" charset="2"/>
              </a:rPr>
              <a:t>)(xy)]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无自由变元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7652" name="灯片编号占位符 5">
            <a:extLst>
              <a:ext uri="{FF2B5EF4-FFF2-40B4-BE49-F238E27FC236}">
                <a16:creationId xmlns:a16="http://schemas.microsoft.com/office/drawing/2014/main" id="{B7E5F2C3-4E12-EB68-9528-BE9C29EE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E087897-B42C-429F-80C6-8396D246F945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A253E47B-2108-3C29-69B4-390224F80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全带量词布尔公式问题</a:t>
            </a:r>
            <a:endParaRPr lang="en-US" altLang="zh-CN" sz="3600" dirty="0"/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F02310EA-CF98-A735-3418-5B39D6314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76400"/>
            <a:ext cx="7772400" cy="4114800"/>
          </a:xfrm>
        </p:spPr>
        <p:txBody>
          <a:bodyPr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  <a:sym typeface="Symbol" panose="05050102010706020507" pitchFamily="18" charset="2"/>
              </a:rPr>
              <a:t>全</a:t>
            </a:r>
            <a:r>
              <a:rPr lang="zh-CN" altLang="en-US" sz="2800" b="1" dirty="0">
                <a:solidFill>
                  <a:schemeClr val="folHlink"/>
                </a:solidFill>
              </a:rPr>
              <a:t>带量词布尔公问题</a:t>
            </a:r>
            <a:endParaRPr lang="en-US" altLang="zh-CN" sz="2800" b="1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给定一个全带量词布尔公式,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确定这个公式在论域{0,1}上的真假</a:t>
            </a:r>
            <a:r>
              <a:rPr lang="en-US" altLang="zh-CN" sz="2400" b="1" dirty="0">
                <a:sym typeface="Symbol" panose="05050102010706020507" pitchFamily="18" charset="2"/>
              </a:rPr>
              <a:t>// </a:t>
            </a:r>
            <a:r>
              <a:rPr lang="zh-CN" altLang="en-US" sz="2400" b="1" dirty="0">
                <a:sym typeface="Symbol" panose="05050102010706020507" pitchFamily="18" charset="2"/>
              </a:rPr>
              <a:t>每个变量取值</a:t>
            </a:r>
            <a:r>
              <a:rPr lang="en-US" altLang="zh-CN" sz="2400" b="1" dirty="0">
                <a:sym typeface="Symbol" panose="05050102010706020507" pitchFamily="18" charset="2"/>
              </a:rPr>
              <a:t>0/1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folHlink"/>
                </a:solidFill>
                <a:sym typeface="Symbol" panose="05050102010706020507" pitchFamily="18" charset="2"/>
              </a:rPr>
              <a:t>TQBF</a:t>
            </a:r>
            <a:r>
              <a:rPr lang="en-US" altLang="zh-CN" sz="2800" b="1" dirty="0">
                <a:sym typeface="Symbol" panose="05050102010706020507" pitchFamily="18" charset="2"/>
              </a:rPr>
              <a:t> = { &lt;</a:t>
            </a:r>
            <a:r>
              <a:rPr lang="zh-CN" altLang="en-US" sz="2800" b="1" dirty="0"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ym typeface="Symbol" panose="05050102010706020507" pitchFamily="18" charset="2"/>
              </a:rPr>
              <a:t>&gt; | </a:t>
            </a:r>
            <a:r>
              <a:rPr lang="zh-CN" altLang="en-US" sz="2800" b="1" dirty="0">
                <a:sym typeface="Symbol" panose="05050102010706020507" pitchFamily="18" charset="2"/>
              </a:rPr>
              <a:t>是真的</a:t>
            </a:r>
            <a:r>
              <a:rPr lang="en-US" altLang="zh-CN" sz="2800" b="1" dirty="0" err="1">
                <a:sym typeface="Symbol" panose="05050102010706020507" pitchFamily="18" charset="2"/>
              </a:rPr>
              <a:t>tqbf</a:t>
            </a:r>
            <a:r>
              <a:rPr lang="en-US" altLang="zh-CN" sz="2800" b="1" dirty="0">
                <a:sym typeface="Symbol" panose="05050102010706020507" pitchFamily="18" charset="2"/>
              </a:rPr>
              <a:t> }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一般书上叫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QBF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有的书上叫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QSAT</a:t>
            </a:r>
          </a:p>
        </p:txBody>
      </p:sp>
      <p:sp>
        <p:nvSpPr>
          <p:cNvPr id="29700" name="灯片编号占位符 5">
            <a:extLst>
              <a:ext uri="{FF2B5EF4-FFF2-40B4-BE49-F238E27FC236}">
                <a16:creationId xmlns:a16="http://schemas.microsoft.com/office/drawing/2014/main" id="{34900211-FCE8-8F9E-E785-C4531A65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8935B06-8A29-4FE2-B2E6-66A7C56991F6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CN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878D5071-2917-5D90-4DD2-88F30CA3A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4450"/>
            <a:ext cx="7772400" cy="7556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.8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3506225F-8E7B-6C5B-E87A-6D79BEB92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765175"/>
            <a:ext cx="7772400" cy="5440363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</a:rPr>
              <a:t>定理</a:t>
            </a:r>
            <a:r>
              <a:rPr lang="en-US" altLang="zh-CN" sz="2000" b="1" dirty="0">
                <a:solidFill>
                  <a:schemeClr val="folHlink"/>
                </a:solidFill>
              </a:rPr>
              <a:t>8</a:t>
            </a:r>
            <a:r>
              <a:rPr lang="zh-CN" altLang="en-US" sz="2000" b="1" dirty="0">
                <a:solidFill>
                  <a:schemeClr val="folHlink"/>
                </a:solidFill>
              </a:rPr>
              <a:t>.8</a:t>
            </a:r>
            <a:r>
              <a:rPr lang="zh-CN" altLang="en-US" sz="2000" b="1" dirty="0"/>
              <a:t>: </a:t>
            </a:r>
            <a:r>
              <a:rPr lang="en-US" altLang="zh-CN" sz="2000" b="1" dirty="0"/>
              <a:t>TQBF</a:t>
            </a:r>
            <a:r>
              <a:rPr lang="en-US" altLang="zh-CN" sz="2000" b="1" dirty="0">
                <a:sym typeface="Symbol" panose="05050102010706020507" pitchFamily="18" charset="2"/>
              </a:rPr>
              <a:t>  </a:t>
            </a:r>
            <a:r>
              <a:rPr lang="en-US" altLang="zh-CN" sz="2000" b="1" dirty="0"/>
              <a:t>PSPACE</a:t>
            </a:r>
            <a:r>
              <a:rPr lang="zh-CN" altLang="en-US" sz="2000" b="1" dirty="0"/>
              <a:t>.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</a:rPr>
              <a:t>证明</a:t>
            </a:r>
            <a:r>
              <a:rPr lang="zh-CN" altLang="en-US" sz="2000" b="1" dirty="0"/>
              <a:t>: 递归算法</a:t>
            </a:r>
            <a:r>
              <a:rPr lang="en-US" altLang="zh-CN" sz="2000" b="1" dirty="0"/>
              <a:t>. 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DTM T=“ </a:t>
            </a:r>
            <a:r>
              <a:rPr lang="zh-CN" altLang="en-US" sz="2000" b="1" dirty="0"/>
              <a:t>对输入&lt;</a:t>
            </a:r>
            <a:r>
              <a:rPr lang="zh-CN" altLang="en-US" sz="2000" b="1" dirty="0">
                <a:sym typeface="Symbol" panose="05050102010706020507" pitchFamily="18" charset="2"/>
              </a:rPr>
              <a:t></a:t>
            </a:r>
            <a:r>
              <a:rPr lang="zh-CN" altLang="en-US" sz="2000" b="1" dirty="0"/>
              <a:t>&gt;, </a:t>
            </a:r>
            <a:r>
              <a:rPr lang="zh-CN" altLang="en-US" sz="2000" b="1" dirty="0">
                <a:sym typeface="Symbol" panose="05050102010706020507" pitchFamily="18" charset="2"/>
              </a:rPr>
              <a:t>是</a:t>
            </a:r>
            <a:r>
              <a:rPr lang="en-US" altLang="zh-CN" sz="2000" b="1" dirty="0" err="1">
                <a:sym typeface="Symbol" panose="05050102010706020507" pitchFamily="18" charset="2"/>
              </a:rPr>
              <a:t>tqbf</a:t>
            </a:r>
            <a:r>
              <a:rPr lang="en-US" altLang="zh-CN" sz="2000" b="1" dirty="0">
                <a:sym typeface="Symbol" panose="05050102010706020507" pitchFamily="18" charset="2"/>
              </a:rPr>
              <a:t>: </a:t>
            </a: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ym typeface="Symbol" panose="05050102010706020507" pitchFamily="18" charset="2"/>
              </a:rPr>
              <a:t>1) </a:t>
            </a:r>
            <a:r>
              <a:rPr lang="zh-CN" altLang="en-US" sz="1800" b="1" dirty="0">
                <a:sym typeface="Symbol" panose="05050102010706020507" pitchFamily="18" charset="2"/>
              </a:rPr>
              <a:t>若不含量词,则直接计算, 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       若结果为真,则接受; 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ym typeface="Symbol" panose="05050102010706020507" pitchFamily="18" charset="2"/>
              </a:rPr>
              <a:t>       </a:t>
            </a:r>
            <a:r>
              <a:rPr lang="zh-CN" altLang="en-US" sz="1800" b="1" dirty="0">
                <a:sym typeface="Symbol" panose="05050102010706020507" pitchFamily="18" charset="2"/>
              </a:rPr>
              <a:t>否则,就拒绝;</a:t>
            </a: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2) 若=</a:t>
            </a:r>
            <a:r>
              <a:rPr lang="zh-CN" altLang="en-US" sz="1800" b="1" dirty="0">
                <a:solidFill>
                  <a:schemeClr val="fol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1800" b="1" dirty="0">
                <a:sym typeface="Symbol" panose="05050102010706020507" pitchFamily="18" charset="2"/>
              </a:rPr>
              <a:t>x,</a:t>
            </a: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zh-CN" altLang="en-US" sz="1800" b="1" dirty="0">
                <a:sym typeface="Symbol" panose="05050102010706020507" pitchFamily="18" charset="2"/>
              </a:rPr>
              <a:t>则输出</a:t>
            </a:r>
            <a:r>
              <a:rPr lang="en-US" altLang="zh-CN" sz="1800" b="1" dirty="0">
                <a:sym typeface="Symbol" panose="05050102010706020507" pitchFamily="18" charset="2"/>
              </a:rPr>
              <a:t>T(|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x=0</a:t>
            </a:r>
            <a:r>
              <a:rPr lang="en-US" altLang="zh-CN" sz="1800" b="1" dirty="0">
                <a:sym typeface="Symbol" panose="05050102010706020507" pitchFamily="18" charset="2"/>
              </a:rPr>
              <a:t>)</a:t>
            </a:r>
            <a:r>
              <a:rPr lang="en-US" altLang="zh-CN" sz="1800" b="1" dirty="0">
                <a:solidFill>
                  <a:schemeClr val="folHlin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1800" b="1" dirty="0">
                <a:sym typeface="Symbol" panose="05050102010706020507" pitchFamily="18" charset="2"/>
              </a:rPr>
              <a:t>T(|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x=1</a:t>
            </a:r>
            <a:r>
              <a:rPr lang="en-US" altLang="zh-CN" sz="1800" b="1" dirty="0">
                <a:sym typeface="Symbol" panose="05050102010706020507" pitchFamily="18" charset="2"/>
              </a:rPr>
              <a:t>);</a:t>
            </a:r>
            <a:endParaRPr lang="zh-CN" altLang="en-US" sz="1800" b="1" dirty="0">
              <a:sym typeface="Symbol" panose="05050102010706020507" pitchFamily="18" charset="2"/>
            </a:endParaRP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3) 若=</a:t>
            </a:r>
            <a:r>
              <a:rPr lang="zh-CN" altLang="en-US" sz="1800" b="1" dirty="0">
                <a:solidFill>
                  <a:schemeClr val="fol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1800" b="1" dirty="0">
                <a:sym typeface="Symbol" panose="05050102010706020507" pitchFamily="18" charset="2"/>
              </a:rPr>
              <a:t>x,</a:t>
            </a:r>
          </a:p>
          <a:p>
            <a:pPr marL="457200" lvl="1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ym typeface="Symbol" panose="05050102010706020507" pitchFamily="18" charset="2"/>
              </a:rPr>
              <a:t>     </a:t>
            </a:r>
            <a:r>
              <a:rPr lang="zh-CN" altLang="en-US" sz="1800" b="1" dirty="0">
                <a:sym typeface="Symbol" panose="05050102010706020507" pitchFamily="18" charset="2"/>
              </a:rPr>
              <a:t>则输出</a:t>
            </a:r>
            <a:r>
              <a:rPr lang="en-US" altLang="zh-CN" sz="1800" b="1" dirty="0">
                <a:sym typeface="Symbol" panose="05050102010706020507" pitchFamily="18" charset="2"/>
              </a:rPr>
              <a:t>T(|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x=0</a:t>
            </a:r>
            <a:r>
              <a:rPr lang="en-US" altLang="zh-CN" sz="1800" b="1" dirty="0">
                <a:sym typeface="Symbol" panose="05050102010706020507" pitchFamily="18" charset="2"/>
              </a:rPr>
              <a:t>)</a:t>
            </a:r>
            <a:r>
              <a:rPr lang="en-US" altLang="zh-CN" sz="1800" b="1" dirty="0">
                <a:solidFill>
                  <a:schemeClr val="fol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ym typeface="Symbol" panose="05050102010706020507" pitchFamily="18" charset="2"/>
              </a:rPr>
              <a:t>T(|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x=1</a:t>
            </a:r>
            <a:r>
              <a:rPr lang="en-US" altLang="zh-CN" sz="1800" b="1" dirty="0">
                <a:sym typeface="Symbol" panose="05050102010706020507" pitchFamily="18" charset="2"/>
              </a:rPr>
              <a:t>). </a:t>
            </a:r>
            <a:r>
              <a:rPr lang="en-US" altLang="zh-CN" sz="1800" b="1" dirty="0"/>
              <a:t>”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递归深度等于变量个数</a:t>
            </a:r>
            <a:r>
              <a:rPr lang="en-US" altLang="zh-CN" sz="3200" b="1" dirty="0"/>
              <a:t>,  </a:t>
            </a:r>
            <a:r>
              <a:rPr lang="zh-CN" altLang="en-US" sz="3200" b="1" dirty="0"/>
              <a:t>每次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个</a:t>
            </a:r>
            <a:endParaRPr lang="en-US" altLang="zh-CN" sz="3200" b="1" dirty="0"/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变量值入栈,总空间</a:t>
            </a:r>
            <a:r>
              <a:rPr lang="en-US" altLang="zh-CN" sz="3200" b="1" dirty="0"/>
              <a:t>O(m).  #</a:t>
            </a:r>
          </a:p>
        </p:txBody>
      </p:sp>
      <p:sp>
        <p:nvSpPr>
          <p:cNvPr id="31748" name="灯片编号占位符 5">
            <a:extLst>
              <a:ext uri="{FF2B5EF4-FFF2-40B4-BE49-F238E27FC236}">
                <a16:creationId xmlns:a16="http://schemas.microsoft.com/office/drawing/2014/main" id="{B0DFB8D0-6D73-770D-0E81-49325288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BE40946-D5C9-40B4-942D-9FE383D7BE6F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CN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67D077-A958-4F7A-8FE6-645C5C2B507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PSPACE</a:t>
            </a:r>
            <a:r>
              <a:rPr lang="zh-CN" altLang="en-US"/>
              <a:t>完全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28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中每个语言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都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多项式时间归约到语言</a:t>
            </a:r>
            <a:r>
              <a:rPr lang="en-US" altLang="zh-CN" sz="2800" b="1" dirty="0"/>
              <a:t>B,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则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</a:t>
            </a:r>
            <a:r>
              <a:rPr lang="en-US" altLang="zh-CN" sz="2800" b="1" dirty="0">
                <a:solidFill>
                  <a:schemeClr val="folHlink"/>
                </a:solidFill>
              </a:rPr>
              <a:t>PSPACE</a:t>
            </a:r>
            <a:r>
              <a:rPr lang="zh-CN" altLang="en-US" sz="2800" b="1" dirty="0">
                <a:solidFill>
                  <a:schemeClr val="folHlink"/>
                </a:solidFill>
              </a:rPr>
              <a:t>难的</a:t>
            </a:r>
            <a:r>
              <a:rPr lang="zh-CN" altLang="en-US" sz="2800" b="1" dirty="0"/>
              <a:t>. </a:t>
            </a:r>
          </a:p>
          <a:p>
            <a:pPr marL="0" indent="0" eaLnBrk="1" hangingPunct="1">
              <a:buNone/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难的并且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B</a:t>
            </a:r>
            <a:r>
              <a:rPr lang="zh-CN" altLang="en-US" sz="2800" b="1" dirty="0"/>
              <a:t>属于</a:t>
            </a:r>
            <a:r>
              <a:rPr lang="en-US" altLang="zh-CN" sz="2800" b="1" dirty="0"/>
              <a:t>PSPACE,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则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</a:t>
            </a:r>
            <a:r>
              <a:rPr lang="en-US" altLang="zh-CN" sz="2800" b="1" dirty="0">
                <a:solidFill>
                  <a:schemeClr val="folHlink"/>
                </a:solidFill>
              </a:rPr>
              <a:t>PSPACE</a:t>
            </a:r>
            <a:r>
              <a:rPr lang="zh-CN" altLang="en-US" sz="2800" b="1" dirty="0">
                <a:solidFill>
                  <a:schemeClr val="folHlink"/>
                </a:solidFill>
              </a:rPr>
              <a:t>完全的</a:t>
            </a:r>
            <a:r>
              <a:rPr lang="zh-CN" altLang="en-US" sz="2800" b="1" dirty="0"/>
              <a:t>.</a:t>
            </a:r>
          </a:p>
          <a:p>
            <a:pPr marL="0" indent="0" eaLnBrk="1" hangingPunct="1">
              <a:buNone/>
            </a:pPr>
            <a:endParaRPr lang="zh-CN" altLang="en-US" sz="2800" b="1" dirty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</a:t>
            </a:r>
            <a:r>
              <a:rPr lang="zh-CN" altLang="en-US" sz="2800" b="1" dirty="0"/>
              <a:t>: 若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完全语言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属于</a:t>
            </a:r>
            <a:r>
              <a:rPr lang="en-US" altLang="zh-CN" sz="2800" b="1" dirty="0"/>
              <a:t>P,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则</a:t>
            </a:r>
            <a:r>
              <a:rPr lang="en-US" altLang="zh-CN" sz="2800" b="1" dirty="0"/>
              <a:t>P= PSPACE. 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588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419197-A36D-4288-8596-60580412BF0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.8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412776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</a:t>
            </a:r>
            <a:r>
              <a:rPr lang="en-US" altLang="zh-CN" sz="2800" b="1" dirty="0">
                <a:solidFill>
                  <a:schemeClr val="folHlink"/>
                </a:solidFill>
              </a:rPr>
              <a:t>8</a:t>
            </a:r>
            <a:r>
              <a:rPr lang="zh-CN" altLang="en-US" sz="2800" b="1" dirty="0">
                <a:solidFill>
                  <a:schemeClr val="folHlink"/>
                </a:solidFill>
              </a:rPr>
              <a:t>.8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TQBF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完全的.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TQBF</a:t>
            </a:r>
            <a:r>
              <a:rPr lang="zh-CN" altLang="en-US" sz="2800" b="1" dirty="0"/>
              <a:t>属于</a:t>
            </a:r>
            <a:r>
              <a:rPr lang="en-US" altLang="zh-CN" sz="2800" b="1" dirty="0"/>
              <a:t>PSPACE(</a:t>
            </a:r>
            <a:r>
              <a:rPr lang="zh-CN" altLang="en-US" sz="2800" b="1" dirty="0"/>
              <a:t>已证</a:t>
            </a:r>
            <a:r>
              <a:rPr lang="en-US" altLang="zh-CN" sz="2800" b="1" dirty="0"/>
              <a:t>).</a:t>
            </a:r>
            <a:endParaRPr lang="zh-CN" altLang="en-US" b="1" dirty="0"/>
          </a:p>
          <a:p>
            <a:pPr marL="457200" lvl="1" indent="0" eaLnBrk="1" hangingPunct="1">
              <a:buNone/>
            </a:pPr>
            <a:r>
              <a:rPr lang="zh-CN" altLang="en-US" b="1" dirty="0"/>
              <a:t>模仿</a:t>
            </a:r>
            <a:r>
              <a:rPr lang="en-US" altLang="zh-CN" b="1" dirty="0"/>
              <a:t>Cook</a:t>
            </a:r>
            <a:r>
              <a:rPr lang="zh-CN" altLang="en-US" b="1" dirty="0"/>
              <a:t>定理的证明,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用公式描述画面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zh-CN" altLang="en-US" sz="2800" b="1" dirty="0"/>
              <a:t>画面大小为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</a:t>
            </a:r>
            <a:r>
              <a:rPr lang="en-US" altLang="zh-CN" sz="2800" b="1" baseline="30000" dirty="0" err="1"/>
              <a:t>k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itchFamily="18" charset="2"/>
              </a:rPr>
              <a:t></a:t>
            </a:r>
            <a:r>
              <a:rPr lang="en-US" altLang="zh-CN" sz="2800" b="1" dirty="0"/>
              <a:t>O(</a:t>
            </a:r>
            <a:r>
              <a:rPr lang="en-US" altLang="zh-CN" sz="2800" b="1" dirty="0">
                <a:solidFill>
                  <a:schemeClr val="folHlink"/>
                </a:solidFill>
              </a:rPr>
              <a:t>exp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2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n</a:t>
            </a:r>
            <a:r>
              <a:rPr lang="en-US" altLang="zh-CN" sz="2800" b="1" baseline="30000" dirty="0" err="1"/>
              <a:t>k</a:t>
            </a:r>
            <a:r>
              <a:rPr lang="en-US" altLang="zh-CN" sz="2800" b="1" dirty="0"/>
              <a:t>)), 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/>
              <a:t>公式太长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模仿</a:t>
            </a:r>
            <a:r>
              <a:rPr lang="en-US" altLang="zh-CN" b="1" dirty="0" err="1"/>
              <a:t>Savitch</a:t>
            </a:r>
            <a:r>
              <a:rPr lang="zh-CN" altLang="en-US" b="1" dirty="0"/>
              <a:t>定理的证明,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zh-CN" altLang="en-US" b="1" dirty="0"/>
              <a:t>把画面分成两半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/>
              <a:t>利用全称量词, 用公式的同一部分</a:t>
            </a:r>
            <a:endParaRPr lang="en-US" altLang="zh-CN" sz="2800" b="1" dirty="0"/>
          </a:p>
          <a:p>
            <a:pPr marL="914400" lvl="2" indent="0" eaLnBrk="1" hangingPunct="1">
              <a:buNone/>
            </a:pPr>
            <a:r>
              <a:rPr lang="zh-CN" altLang="en-US" sz="2800" b="1" dirty="0"/>
              <a:t>来代表每一半,  以缩短公式长度</a:t>
            </a:r>
          </a:p>
        </p:txBody>
      </p:sp>
    </p:spTree>
    <p:extLst>
      <p:ext uri="{BB962C8B-B14F-4D97-AF65-F5344CB8AC3E}">
        <p14:creationId xmlns:p14="http://schemas.microsoft.com/office/powerpoint/2010/main" val="189541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17F2B-D582-496E-8222-113E1455BA2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定理9.8证明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288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</a:t>
            </a:r>
            <a:r>
              <a:rPr lang="en-US" altLang="zh-CN" sz="2800" b="1" dirty="0">
                <a:solidFill>
                  <a:schemeClr val="folHlink"/>
                </a:solidFill>
              </a:rPr>
              <a:t>8</a:t>
            </a:r>
            <a:r>
              <a:rPr lang="zh-CN" altLang="en-US" sz="2800" b="1" dirty="0">
                <a:solidFill>
                  <a:schemeClr val="folHlink"/>
                </a:solidFill>
              </a:rPr>
              <a:t>.8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TQBF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完全的.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/>
              <a:t>: 只需证</a:t>
            </a:r>
            <a:r>
              <a:rPr lang="en-US" altLang="zh-CN" sz="2800" b="1" dirty="0"/>
              <a:t>TQBF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PSPACE</a:t>
            </a:r>
            <a:r>
              <a:rPr lang="zh-CN" altLang="en-US" sz="2800" b="1" dirty="0"/>
              <a:t>难的. </a:t>
            </a:r>
          </a:p>
          <a:p>
            <a:pPr marL="0" indent="0" eaLnBrk="1" hangingPunct="1">
              <a:buNone/>
            </a:pPr>
            <a:r>
              <a:rPr lang="zh-CN" altLang="en-US" sz="2800" b="1" dirty="0"/>
              <a:t>   设 </a:t>
            </a:r>
            <a:r>
              <a:rPr lang="en-US" altLang="zh-CN" sz="2800" b="1" dirty="0" err="1"/>
              <a:t>n</a:t>
            </a:r>
            <a:r>
              <a:rPr lang="en-US" altLang="zh-CN" sz="2800" b="1" baseline="30000" dirty="0" err="1"/>
              <a:t>k</a:t>
            </a:r>
            <a:r>
              <a:rPr lang="zh-CN" altLang="en-US" sz="2800" b="1" dirty="0"/>
              <a:t>空间</a:t>
            </a:r>
            <a:r>
              <a:rPr lang="en-US" altLang="zh-CN" sz="2800" b="1" dirty="0"/>
              <a:t>DTM M</a:t>
            </a:r>
            <a:r>
              <a:rPr lang="zh-CN" altLang="en-US" sz="2800" b="1" dirty="0"/>
              <a:t>判定语言</a:t>
            </a:r>
            <a:r>
              <a:rPr lang="en-US" altLang="zh-CN" sz="2800" b="1" dirty="0"/>
              <a:t>A,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则 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itchFamily="18" charset="2"/>
              </a:rPr>
              <a:t></a:t>
            </a:r>
            <a:r>
              <a:rPr lang="en-US" altLang="zh-CN" sz="2800" b="1" baseline="30000" dirty="0" err="1">
                <a:sym typeface="Symbol" pitchFamily="18" charset="2"/>
              </a:rPr>
              <a:t>p</a:t>
            </a:r>
            <a:r>
              <a:rPr lang="en-US" altLang="zh-CN" sz="2800" b="1" baseline="-25000" dirty="0" err="1">
                <a:sym typeface="Symbol" pitchFamily="18" charset="2"/>
              </a:rPr>
              <a:t>m</a:t>
            </a:r>
            <a:r>
              <a:rPr lang="en-US" altLang="zh-CN" sz="2800" b="1" dirty="0" err="1">
                <a:sym typeface="Symbol" pitchFamily="18" charset="2"/>
              </a:rPr>
              <a:t>TQBF</a:t>
            </a:r>
            <a:r>
              <a:rPr lang="en-US" altLang="zh-CN" sz="2800" b="1" dirty="0">
                <a:sym typeface="Symbol" pitchFamily="18" charset="2"/>
              </a:rPr>
              <a:t> via f, </a:t>
            </a:r>
            <a:r>
              <a:rPr lang="zh-CN" altLang="en-US" sz="2800" b="1" dirty="0">
                <a:sym typeface="Symbol" pitchFamily="18" charset="2"/>
              </a:rPr>
              <a:t> </a:t>
            </a:r>
            <a:r>
              <a:rPr lang="en-US" altLang="zh-CN" sz="2800" b="1" dirty="0">
                <a:sym typeface="Symbol" pitchFamily="18" charset="2"/>
              </a:rPr>
              <a:t>f(w)=</a:t>
            </a:r>
            <a:r>
              <a:rPr lang="zh-CN" altLang="en-US" sz="2800" b="1" dirty="0">
                <a:sym typeface="Symbol" pitchFamily="18" charset="2"/>
              </a:rPr>
              <a:t></a:t>
            </a:r>
            <a:r>
              <a:rPr lang="en-US" altLang="zh-CN" sz="2800" b="1" dirty="0"/>
              <a:t>. 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  </a:t>
            </a:r>
            <a:r>
              <a:rPr lang="zh-CN" altLang="en-US" sz="2800" b="1" dirty="0">
                <a:sym typeface="Symbol" pitchFamily="18" charset="2"/>
              </a:rPr>
              <a:t>   =(</a:t>
            </a:r>
            <a:r>
              <a:rPr lang="en-US" altLang="zh-CN" sz="2800" b="1" dirty="0" err="1">
                <a:sym typeface="Symbol" pitchFamily="18" charset="2"/>
              </a:rPr>
              <a:t>c</a:t>
            </a:r>
            <a:r>
              <a:rPr lang="en-US" altLang="zh-CN" sz="2800" b="1" baseline="-25000" dirty="0" err="1">
                <a:sym typeface="Symbol" pitchFamily="18" charset="2"/>
              </a:rPr>
              <a:t>start</a:t>
            </a:r>
            <a:r>
              <a:rPr lang="en-US" altLang="zh-CN" sz="2800" b="1" dirty="0" err="1">
                <a:sym typeface="Symbol" pitchFamily="18" charset="2"/>
              </a:rPr>
              <a:t>,c</a:t>
            </a:r>
            <a:r>
              <a:rPr lang="en-US" altLang="zh-CN" sz="2800" b="1" baseline="-25000" dirty="0" err="1">
                <a:sym typeface="Symbol" pitchFamily="18" charset="2"/>
              </a:rPr>
              <a:t>accept</a:t>
            </a:r>
            <a:r>
              <a:rPr lang="en-US" altLang="zh-CN" sz="2800" b="1" dirty="0">
                <a:sym typeface="Symbol" pitchFamily="18" charset="2"/>
              </a:rPr>
              <a:t>, 2</a:t>
            </a:r>
            <a:r>
              <a:rPr lang="en-US" altLang="zh-CN" sz="2800" b="1" baseline="30000" dirty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sz="2800" b="1" baseline="30000" dirty="0">
                <a:sym typeface="Symbol" pitchFamily="18" charset="2"/>
              </a:rPr>
              <a:t>f(n)</a:t>
            </a:r>
            <a:r>
              <a:rPr lang="en-US" altLang="zh-CN" sz="2800" b="1" dirty="0">
                <a:sym typeface="Symbol" pitchFamily="18" charset="2"/>
              </a:rPr>
              <a:t>),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d</a:t>
            </a:r>
            <a:r>
              <a:rPr lang="zh-CN" altLang="en-US" sz="2800" b="1" dirty="0">
                <a:sym typeface="Symbol" pitchFamily="18" charset="2"/>
              </a:rPr>
              <a:t>是与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zh-CN" altLang="en-US" sz="2800" b="1" dirty="0">
                <a:sym typeface="Symbol" pitchFamily="18" charset="2"/>
              </a:rPr>
              <a:t>有关的常数.  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   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</a:t>
            </a:r>
            <a:r>
              <a:rPr lang="zh-CN" altLang="en-US" sz="2800" b="1" dirty="0">
                <a:sym typeface="Symbol" pitchFamily="18" charset="2"/>
              </a:rPr>
              <a:t>为真  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w</a:t>
            </a:r>
            <a:r>
              <a:rPr lang="zh-CN" altLang="en-US" sz="2800" b="1" dirty="0">
                <a:sym typeface="Symbol" pitchFamily="18" charset="2"/>
              </a:rPr>
              <a:t>上能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      </a:t>
            </a:r>
            <a:r>
              <a:rPr lang="zh-CN" altLang="en-US" sz="2800" b="1" dirty="0">
                <a:sym typeface="Symbol" pitchFamily="18" charset="2"/>
              </a:rPr>
              <a:t>从格局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t</a:t>
            </a:r>
            <a:r>
              <a:rPr lang="zh-CN" altLang="en-US" sz="2800" b="1" dirty="0">
                <a:sym typeface="Symbol" pitchFamily="18" charset="2"/>
              </a:rPr>
              <a:t>步内到达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.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</a:t>
            </a:r>
            <a:r>
              <a:rPr lang="zh-CN" altLang="en-US" sz="2800" b="1" dirty="0">
                <a:sym typeface="Symbol" pitchFamily="18" charset="2"/>
              </a:rPr>
              <a:t>下面构造(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,t). </a:t>
            </a:r>
            <a:endParaRPr lang="zh-CN" altLang="en-US" sz="28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52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C8A41E-DC4D-42DC-9B5A-7B860AF0774A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itchFamily="18" charset="2"/>
              </a:rPr>
              <a:t>(</a:t>
            </a:r>
            <a:r>
              <a:rPr lang="en-US" altLang="zh-CN">
                <a:sym typeface="Symbol" pitchFamily="18" charset="2"/>
              </a:rPr>
              <a:t>c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,c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,1)</a:t>
            </a:r>
            <a:r>
              <a:rPr lang="zh-CN" altLang="en-US">
                <a:sym typeface="Symbol" pitchFamily="18" charset="2"/>
              </a:rPr>
              <a:t>的构造</a:t>
            </a:r>
            <a:endParaRPr lang="zh-CN" alt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556792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</a:t>
            </a:r>
            <a:r>
              <a:rPr lang="en-US" altLang="zh-CN" sz="2800" b="1" dirty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    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w</a:t>
            </a:r>
            <a:r>
              <a:rPr lang="zh-CN" altLang="en-US" sz="2800" b="1" dirty="0">
                <a:sym typeface="Symbol" pitchFamily="18" charset="2"/>
              </a:rPr>
              <a:t>上能从格局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                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ym typeface="Symbol" pitchFamily="18" charset="2"/>
              </a:rPr>
              <a:t>步内到达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zh-CN" altLang="en-US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,1)</a:t>
            </a:r>
            <a:r>
              <a:rPr lang="zh-CN" altLang="en-US" sz="2800" b="1" dirty="0">
                <a:sym typeface="Symbol" pitchFamily="18" charset="2"/>
              </a:rPr>
              <a:t>表示: 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>
                <a:solidFill>
                  <a:schemeClr val="folHlink"/>
                </a:solidFill>
              </a:rPr>
              <a:t>或</a:t>
            </a:r>
            <a:endParaRPr lang="en-US" altLang="zh-CN" sz="2800" b="1" dirty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      </a:t>
            </a:r>
            <a:r>
              <a:rPr lang="zh-CN" altLang="en-US" sz="2800" b="1" dirty="0"/>
              <a:t>根据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的转移函数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     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在1步内到达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. 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(模仿</a:t>
            </a:r>
            <a:r>
              <a:rPr lang="en-US" altLang="zh-CN" sz="2800" b="1" dirty="0"/>
              <a:t>Cook</a:t>
            </a:r>
            <a:r>
              <a:rPr lang="zh-CN" altLang="en-US" sz="2800" b="1" dirty="0"/>
              <a:t>定理证明中的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合法窗口的写法.)</a:t>
            </a:r>
            <a:r>
              <a:rPr lang="zh-CN" altLang="en-US" sz="2800" b="1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99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A9F83B-DC43-4A65-B561-D14E8BB41F1C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itchFamily="18" charset="2"/>
              </a:rPr>
              <a:t>(</a:t>
            </a:r>
            <a:r>
              <a:rPr lang="en-US" altLang="zh-CN">
                <a:sym typeface="Symbol" pitchFamily="18" charset="2"/>
              </a:rPr>
              <a:t>c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,c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,t)</a:t>
            </a:r>
            <a:r>
              <a:rPr lang="zh-CN" altLang="en-US">
                <a:sym typeface="Symbol" pitchFamily="18" charset="2"/>
              </a:rPr>
              <a:t>的构造</a:t>
            </a:r>
            <a:endParaRPr lang="zh-CN" alt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</a:t>
            </a:r>
            <a:r>
              <a:rPr lang="zh-CN" altLang="en-US" sz="2800" b="1" dirty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    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w</a:t>
            </a:r>
            <a:r>
              <a:rPr lang="zh-CN" altLang="en-US" sz="2800" b="1" dirty="0">
                <a:sym typeface="Symbol" pitchFamily="18" charset="2"/>
              </a:rPr>
              <a:t>上能从格局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          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t</a:t>
            </a:r>
            <a:r>
              <a:rPr lang="zh-CN" altLang="en-US" sz="2800" b="1" dirty="0">
                <a:sym typeface="Symbol" pitchFamily="18" charset="2"/>
              </a:rPr>
              <a:t>步内到达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zh-CN" altLang="en-US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(c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 = m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[</a:t>
            </a: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(c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,t/2)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                     </a:t>
            </a: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(m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,t/2)].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公式长度翻倍,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总长度</a:t>
            </a:r>
            <a:r>
              <a:rPr lang="en-US" altLang="zh-CN" sz="2800" b="1" dirty="0">
                <a:sym typeface="Symbol" pitchFamily="18" charset="2"/>
              </a:rPr>
              <a:t>O(t), </a:t>
            </a:r>
            <a:r>
              <a:rPr lang="zh-CN" altLang="en-US" sz="2800" b="1" dirty="0">
                <a:sym typeface="Symbol" pitchFamily="18" charset="2"/>
              </a:rPr>
              <a:t>不可取.</a:t>
            </a:r>
          </a:p>
        </p:txBody>
      </p:sp>
    </p:spTree>
    <p:extLst>
      <p:ext uri="{BB962C8B-B14F-4D97-AF65-F5344CB8AC3E}">
        <p14:creationId xmlns:p14="http://schemas.microsoft.com/office/powerpoint/2010/main" val="391720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0AE53-FD8F-4FE1-B948-4C27D721639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itchFamily="18" charset="2"/>
              </a:rPr>
              <a:t>(</a:t>
            </a:r>
            <a:r>
              <a:rPr lang="en-US" altLang="zh-CN">
                <a:sym typeface="Symbol" pitchFamily="18" charset="2"/>
              </a:rPr>
              <a:t>c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,c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,t)</a:t>
            </a:r>
            <a:r>
              <a:rPr lang="zh-CN" altLang="en-US">
                <a:sym typeface="Symbol" pitchFamily="18" charset="2"/>
              </a:rPr>
              <a:t>的构造</a:t>
            </a:r>
            <a:endParaRPr lang="zh-CN" altLang="en-US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84784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(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</a:t>
            </a:r>
            <a:r>
              <a:rPr lang="zh-CN" altLang="en-US" sz="2800" b="1" dirty="0">
                <a:sym typeface="Symbol" pitchFamily="18" charset="2"/>
              </a:rPr>
              <a:t>为真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    </a:t>
            </a:r>
            <a:r>
              <a:rPr lang="en-US" altLang="zh-CN" sz="2800" b="1" dirty="0">
                <a:sym typeface="Symbol" pitchFamily="18" charset="2"/>
              </a:rPr>
              <a:t>M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w</a:t>
            </a:r>
            <a:r>
              <a:rPr lang="zh-CN" altLang="en-US" sz="2800" b="1" dirty="0">
                <a:sym typeface="Symbol" pitchFamily="18" charset="2"/>
              </a:rPr>
              <a:t>上能从格局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</a:p>
          <a:p>
            <a:pPr marL="0" indent="0" eaLnBrk="1" hangingPunct="1">
              <a:buNone/>
            </a:pPr>
            <a:r>
              <a:rPr lang="en-US" altLang="zh-CN" sz="2800" b="1" baseline="-25000" dirty="0">
                <a:sym typeface="Symbol" pitchFamily="18" charset="2"/>
              </a:rPr>
              <a:t>                 </a:t>
            </a:r>
            <a:r>
              <a:rPr lang="zh-CN" altLang="en-US" sz="2800" b="1" dirty="0">
                <a:sym typeface="Symbol" pitchFamily="18" charset="2"/>
              </a:rPr>
              <a:t>在</a:t>
            </a:r>
            <a:r>
              <a:rPr lang="en-US" altLang="zh-CN" sz="2800" b="1" dirty="0">
                <a:sym typeface="Symbol" pitchFamily="18" charset="2"/>
              </a:rPr>
              <a:t>t</a:t>
            </a:r>
            <a:r>
              <a:rPr lang="zh-CN" altLang="en-US" sz="2800" b="1" dirty="0">
                <a:sym typeface="Symbol" pitchFamily="18" charset="2"/>
              </a:rPr>
              <a:t>步内到达</a:t>
            </a:r>
            <a:r>
              <a:rPr lang="en-US" altLang="zh-CN" sz="2800" b="1" dirty="0">
                <a:sym typeface="Symbol" pitchFamily="18" charset="2"/>
              </a:rPr>
              <a:t>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(c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,t) =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m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(c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4</a:t>
            </a:r>
            <a:r>
              <a:rPr lang="en-US" altLang="zh-CN" sz="2800" b="1" dirty="0">
                <a:sym typeface="Symbol" pitchFamily="18" charset="2"/>
              </a:rPr>
              <a:t>){(c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),(m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)}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                      [</a:t>
            </a: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(c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,c</a:t>
            </a:r>
            <a:r>
              <a:rPr lang="en-US" altLang="zh-CN" sz="2800" b="1" baseline="-25000" dirty="0">
                <a:sym typeface="Symbol" pitchFamily="18" charset="2"/>
              </a:rPr>
              <a:t>4</a:t>
            </a:r>
            <a:r>
              <a:rPr lang="en-US" altLang="zh-CN" sz="2800" b="1" dirty="0">
                <a:sym typeface="Symbol" pitchFamily="18" charset="2"/>
              </a:rPr>
              <a:t>,t/2)]. // </a:t>
            </a:r>
            <a:r>
              <a:rPr lang="zh-CN" altLang="en-US" sz="2800" b="1" dirty="0">
                <a:sym typeface="Symbol" pitchFamily="18" charset="2"/>
              </a:rPr>
              <a:t>这是一个</a:t>
            </a:r>
            <a:r>
              <a:rPr lang="en-US" altLang="zh-CN" sz="2800" b="1" dirty="0">
                <a:sym typeface="Symbol" pitchFamily="18" charset="2"/>
              </a:rPr>
              <a:t>TQBF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// </a:t>
            </a:r>
            <a:r>
              <a:rPr lang="zh-CN" altLang="en-US" sz="2800" b="1" dirty="0">
                <a:sym typeface="Symbol" pitchFamily="18" charset="2"/>
              </a:rPr>
              <a:t>最终我们把可产生性问题转化为了</a:t>
            </a:r>
            <a:r>
              <a:rPr lang="en-US" altLang="zh-CN" sz="2800" b="1" dirty="0">
                <a:sym typeface="Symbol" pitchFamily="18" charset="2"/>
              </a:rPr>
              <a:t>TQBF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sym typeface="Symbol" pitchFamily="18" charset="2"/>
              </a:rPr>
              <a:t>x{</a:t>
            </a:r>
            <a:r>
              <a:rPr lang="en-US" altLang="zh-CN" sz="2400" b="1" dirty="0" err="1">
                <a:sym typeface="Symbol" pitchFamily="18" charset="2"/>
              </a:rPr>
              <a:t>y,z</a:t>
            </a:r>
            <a:r>
              <a:rPr lang="en-US" altLang="zh-CN" sz="2400" b="1" dirty="0">
                <a:sym typeface="Symbol" pitchFamily="18" charset="2"/>
              </a:rPr>
              <a:t>}[…] </a:t>
            </a:r>
            <a:r>
              <a:rPr lang="zh-CN" altLang="en-US" sz="2400" b="1" dirty="0">
                <a:sym typeface="Symbol" pitchFamily="18" charset="2"/>
              </a:rPr>
              <a:t> </a:t>
            </a:r>
            <a:r>
              <a:rPr lang="en-US" altLang="zh-CN" sz="2400" b="1" dirty="0">
                <a:sym typeface="Symbol" pitchFamily="18" charset="2"/>
              </a:rPr>
              <a:t>x[( x=y  x=z )  …]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公式长度线性增长,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总长度</a:t>
            </a:r>
            <a:r>
              <a:rPr lang="en-US" altLang="zh-CN" sz="2800" b="1" dirty="0">
                <a:sym typeface="Symbol" pitchFamily="18" charset="2"/>
              </a:rPr>
              <a:t>O(log t), </a:t>
            </a:r>
            <a:r>
              <a:rPr lang="zh-CN" altLang="en-US" sz="2800" b="1" dirty="0">
                <a:sym typeface="Symbol" pitchFamily="18" charset="2"/>
              </a:rPr>
              <a:t>可取.</a:t>
            </a:r>
          </a:p>
        </p:txBody>
      </p:sp>
    </p:spTree>
    <p:extLst>
      <p:ext uri="{BB962C8B-B14F-4D97-AF65-F5344CB8AC3E}">
        <p14:creationId xmlns:p14="http://schemas.microsoft.com/office/powerpoint/2010/main" val="213867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EF9573-1527-4A0B-808F-10194C1CAB3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.8证明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证明</a:t>
            </a:r>
            <a:r>
              <a:rPr lang="zh-CN" altLang="en-US" b="1" dirty="0"/>
              <a:t>: (续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itchFamily="18" charset="2"/>
              </a:rPr>
              <a:t>  </a:t>
            </a:r>
            <a:r>
              <a:rPr lang="zh-CN" altLang="en-US" b="1" dirty="0">
                <a:sym typeface="Symbol" pitchFamily="18" charset="2"/>
              </a:rPr>
              <a:t>选择常数</a:t>
            </a:r>
            <a:r>
              <a:rPr lang="en-US" altLang="zh-CN" b="1" dirty="0">
                <a:sym typeface="Symbol" pitchFamily="18" charset="2"/>
              </a:rPr>
              <a:t>d, </a:t>
            </a:r>
          </a:p>
          <a:p>
            <a:pPr marL="0" indent="0" eaLnBrk="1" hangingPunct="1">
              <a:buNone/>
            </a:pPr>
            <a:r>
              <a:rPr lang="zh-CN" altLang="en-US" b="1" dirty="0">
                <a:sym typeface="Symbol" pitchFamily="18" charset="2"/>
              </a:rPr>
              <a:t>使得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在长度为</a:t>
            </a:r>
            <a:r>
              <a:rPr lang="en-US" altLang="zh-CN" b="1" dirty="0">
                <a:sym typeface="Symbol" pitchFamily="18" charset="2"/>
              </a:rPr>
              <a:t>n</a:t>
            </a:r>
            <a:r>
              <a:rPr lang="zh-CN" altLang="en-US" b="1" dirty="0">
                <a:sym typeface="Symbol" pitchFamily="18" charset="2"/>
              </a:rPr>
              <a:t>的输入上</a:t>
            </a:r>
            <a:endParaRPr lang="en-US" altLang="zh-CN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sym typeface="Symbol" pitchFamily="18" charset="2"/>
              </a:rPr>
              <a:t>不同格局的总数不超过</a:t>
            </a:r>
            <a:r>
              <a:rPr lang="en-US" altLang="zh-CN" b="1" dirty="0"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b="1" baseline="30000" dirty="0">
                <a:sym typeface="Symbol" pitchFamily="18" charset="2"/>
              </a:rPr>
              <a:t>f(n)</a:t>
            </a:r>
            <a:r>
              <a:rPr lang="zh-CN" altLang="en-US" b="1" dirty="0">
                <a:sym typeface="Symbol" pitchFamily="18" charset="2"/>
              </a:rPr>
              <a:t>, </a:t>
            </a:r>
            <a:endParaRPr lang="en-US" altLang="zh-CN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sym typeface="Symbol" pitchFamily="18" charset="2"/>
              </a:rPr>
              <a:t>因为</a:t>
            </a:r>
            <a:r>
              <a:rPr lang="en-US" altLang="zh-CN" b="1" dirty="0">
                <a:sym typeface="Symbol" pitchFamily="18" charset="2"/>
              </a:rPr>
              <a:t>t=2</a:t>
            </a:r>
            <a:r>
              <a:rPr lang="en-US" altLang="zh-CN" b="1" baseline="30000" dirty="0">
                <a:solidFill>
                  <a:schemeClr val="folHlink"/>
                </a:solidFill>
                <a:sym typeface="Symbol" pitchFamily="18" charset="2"/>
              </a:rPr>
              <a:t>d</a:t>
            </a:r>
            <a:r>
              <a:rPr lang="en-US" altLang="zh-CN" b="1" baseline="30000" dirty="0">
                <a:sym typeface="Symbol" pitchFamily="18" charset="2"/>
              </a:rPr>
              <a:t>f(n)</a:t>
            </a:r>
            <a:r>
              <a:rPr lang="en-US" altLang="zh-CN" b="1" dirty="0">
                <a:sym typeface="Symbol" pitchFamily="18" charset="2"/>
              </a:rPr>
              <a:t>, </a:t>
            </a:r>
            <a:r>
              <a:rPr lang="zh-CN" altLang="en-US" b="1" dirty="0">
                <a:sym typeface="Symbol" pitchFamily="18" charset="2"/>
              </a:rPr>
              <a:t>递归构造</a:t>
            </a:r>
            <a:r>
              <a:rPr lang="en-US" altLang="zh-CN" b="1" dirty="0">
                <a:sym typeface="Symbol" pitchFamily="18" charset="2"/>
              </a:rPr>
              <a:t>O(f(n))</a:t>
            </a:r>
            <a:r>
              <a:rPr lang="zh-CN" altLang="en-US" b="1" dirty="0">
                <a:sym typeface="Symbol" pitchFamily="18" charset="2"/>
              </a:rPr>
              <a:t>次, </a:t>
            </a:r>
            <a:endParaRPr lang="en-US" altLang="zh-CN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sym typeface="Symbol" pitchFamily="18" charset="2"/>
              </a:rPr>
              <a:t>每次公式长度增加</a:t>
            </a:r>
            <a:r>
              <a:rPr lang="en-US" altLang="zh-CN" b="1" dirty="0">
                <a:sym typeface="Symbol" pitchFamily="18" charset="2"/>
              </a:rPr>
              <a:t>O(f(n))</a:t>
            </a:r>
            <a:r>
              <a:rPr lang="zh-CN" altLang="en-US" b="1" dirty="0">
                <a:sym typeface="Symbol" pitchFamily="18" charset="2"/>
              </a:rPr>
              <a:t>, </a:t>
            </a:r>
            <a:endParaRPr lang="en-US" altLang="zh-CN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sym typeface="Symbol" pitchFamily="18" charset="2"/>
              </a:rPr>
              <a:t>所以公式总长度是</a:t>
            </a:r>
            <a:r>
              <a:rPr lang="en-US" altLang="zh-CN" b="1" dirty="0">
                <a:sym typeface="Symbol" pitchFamily="18" charset="2"/>
              </a:rPr>
              <a:t>O(f(n)</a:t>
            </a:r>
            <a:r>
              <a:rPr lang="en-US" altLang="zh-CN" b="1" baseline="30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).  </a:t>
            </a:r>
            <a:r>
              <a:rPr lang="zh-CN" altLang="en-US" b="1" dirty="0">
                <a:sym typeface="Symbol" pitchFamily="18" charset="2"/>
              </a:rPr>
              <a:t>  #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828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0745E8D6-9BC8-EC91-F0F3-DE58A2A6C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6000" dirty="0"/>
              <a:t>NTM</a:t>
            </a:r>
            <a:r>
              <a:rPr lang="zh-CN" altLang="en-US" sz="6000" dirty="0"/>
              <a:t>的空间复杂性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849FA0D-4F43-B28B-E9AD-45D0859BD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设</a:t>
            </a:r>
            <a:r>
              <a:rPr lang="en-US" altLang="zh-CN" sz="3200" b="1" dirty="0">
                <a:solidFill>
                  <a:schemeClr val="folHlink"/>
                </a:solidFill>
              </a:rPr>
              <a:t>N</a:t>
            </a:r>
            <a:r>
              <a:rPr lang="en-US" altLang="zh-CN" sz="3200" b="1" dirty="0"/>
              <a:t>TM M</a:t>
            </a:r>
            <a:r>
              <a:rPr lang="zh-CN" altLang="en-US" sz="3200" b="1" dirty="0"/>
              <a:t>在所有输入的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</a:rPr>
              <a:t>所有计算分支上</a:t>
            </a:r>
            <a:r>
              <a:rPr lang="zh-CN" altLang="en-US" sz="3200" b="1" dirty="0"/>
              <a:t>都停机. 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设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在长度为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的输入上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</a:rPr>
              <a:t>在任何计算分支上</a:t>
            </a:r>
            <a:r>
              <a:rPr lang="zh-CN" altLang="en-US" sz="3200" b="1" dirty="0"/>
              <a:t>最多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扫描</a:t>
            </a:r>
            <a:r>
              <a:rPr lang="en-US" altLang="zh-CN" sz="3200" b="1" dirty="0"/>
              <a:t>f(n)</a:t>
            </a:r>
            <a:r>
              <a:rPr lang="zh-CN" altLang="en-US" sz="3200" b="1" dirty="0"/>
              <a:t>个不同带方格, 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/>
              <a:t>则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FFFF00"/>
                </a:solidFill>
              </a:rPr>
              <a:t>空间复杂性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f(n).</a:t>
            </a:r>
            <a:endParaRPr lang="zh-CN" altLang="en-US" sz="3200" b="1" dirty="0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BE790EB3-D391-0C64-4A1C-5D1DE79E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EB49D9A-0481-4813-A1BD-2A0E73F4C839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F7C304-6982-4F9D-B142-5B1BD8EC00EB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公式博弈</a:t>
            </a:r>
            <a:endParaRPr lang="en-US" altLang="zh-CN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419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sym typeface="Symbol" pitchFamily="18" charset="2"/>
              </a:rPr>
              <a:t>公式</a:t>
            </a:r>
            <a:r>
              <a:rPr lang="zh-CN" altLang="en-US" sz="2800" b="1" dirty="0">
                <a:solidFill>
                  <a:schemeClr val="folHlink"/>
                </a:solidFill>
              </a:rPr>
              <a:t>博弈</a:t>
            </a:r>
            <a:endParaRPr lang="en-US" altLang="zh-CN" sz="2800" b="1" dirty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给定一个带量词布尔公式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=x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x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x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x</a:t>
            </a:r>
            <a:r>
              <a:rPr lang="en-US" altLang="zh-CN" sz="2800" b="1" baseline="-25000" dirty="0">
                <a:sym typeface="Symbol" pitchFamily="18" charset="2"/>
              </a:rPr>
              <a:t>4</a:t>
            </a:r>
            <a:r>
              <a:rPr lang="en-US" altLang="zh-CN" sz="2800" b="1" dirty="0">
                <a:sym typeface="Symbol" pitchFamily="18" charset="2"/>
              </a:rPr>
              <a:t>… </a:t>
            </a:r>
            <a:r>
              <a:rPr lang="en-US" altLang="zh-CN" sz="2800" b="1" dirty="0" err="1">
                <a:sym typeface="Symbol" pitchFamily="18" charset="2"/>
              </a:rPr>
              <a:t>Qx</a:t>
            </a:r>
            <a:r>
              <a:rPr lang="en-US" altLang="zh-CN" sz="2800" b="1" baseline="-25000" dirty="0" err="1">
                <a:sym typeface="Symbol" pitchFamily="18" charset="2"/>
              </a:rPr>
              <a:t>k</a:t>
            </a:r>
            <a:r>
              <a:rPr lang="en-US" altLang="zh-CN" sz="2800" b="1" dirty="0">
                <a:sym typeface="Symbol" pitchFamily="18" charset="2"/>
              </a:rPr>
              <a:t>[].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选手</a:t>
            </a:r>
            <a:r>
              <a:rPr lang="en-US" altLang="zh-CN" sz="2800" b="1" dirty="0">
                <a:sym typeface="Symbol" pitchFamily="18" charset="2"/>
              </a:rPr>
              <a:t>E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轮流给</a:t>
            </a:r>
            <a:r>
              <a:rPr lang="en-US" altLang="zh-CN" sz="2800" b="1" dirty="0">
                <a:sym typeface="Symbol" pitchFamily="18" charset="2"/>
              </a:rPr>
              <a:t>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</a:t>
            </a:r>
            <a:r>
              <a:rPr lang="zh-CN" altLang="en-US" sz="2800" b="1" dirty="0">
                <a:sym typeface="Symbol" pitchFamily="18" charset="2"/>
              </a:rPr>
              <a:t>后的变元赋值.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E</a:t>
            </a:r>
            <a:r>
              <a:rPr lang="zh-CN" altLang="en-US" sz="2800" b="1" dirty="0">
                <a:sym typeface="Symbol" pitchFamily="18" charset="2"/>
              </a:rPr>
              <a:t>想让公式</a:t>
            </a:r>
            <a:r>
              <a:rPr lang="en-US" altLang="zh-CN" sz="2800" b="1" dirty="0">
                <a:sym typeface="Symbol" pitchFamily="18" charset="2"/>
              </a:rPr>
              <a:t></a:t>
            </a:r>
            <a:r>
              <a:rPr lang="zh-CN" altLang="en-US" sz="2800" b="1" dirty="0">
                <a:sym typeface="Symbol" pitchFamily="18" charset="2"/>
              </a:rPr>
              <a:t>为真, </a:t>
            </a:r>
            <a:r>
              <a:rPr lang="en-US" altLang="zh-CN" sz="2800" b="1" dirty="0">
                <a:sym typeface="Symbol" pitchFamily="18" charset="2"/>
              </a:rPr>
              <a:t>A</a:t>
            </a:r>
            <a:r>
              <a:rPr lang="zh-CN" altLang="en-US" sz="2800" b="1" dirty="0">
                <a:sym typeface="Symbol" pitchFamily="18" charset="2"/>
              </a:rPr>
              <a:t>想让公式</a:t>
            </a:r>
            <a:r>
              <a:rPr lang="en-US" altLang="zh-CN" sz="2800" b="1" dirty="0">
                <a:sym typeface="Symbol" pitchFamily="18" charset="2"/>
              </a:rPr>
              <a:t></a:t>
            </a:r>
            <a:r>
              <a:rPr lang="zh-CN" altLang="en-US" sz="2800" b="1" dirty="0">
                <a:sym typeface="Symbol" pitchFamily="18" charset="2"/>
              </a:rPr>
              <a:t>为假.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确定哪个选手必胜 </a:t>
            </a:r>
            <a:endParaRPr lang="en-US" altLang="zh-CN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endParaRPr lang="en-US" altLang="zh-CN" sz="2800" b="1" dirty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FORMULA-GAME</a:t>
            </a:r>
            <a:r>
              <a:rPr lang="en-US" altLang="zh-CN" sz="2800" b="1" dirty="0"/>
              <a:t> = { &lt;</a:t>
            </a:r>
            <a:r>
              <a:rPr lang="zh-CN" altLang="en-US" sz="2800" b="1" dirty="0">
                <a:sym typeface="Symbol" pitchFamily="18" charset="2"/>
              </a:rPr>
              <a:t></a:t>
            </a:r>
            <a:r>
              <a:rPr lang="en-US" altLang="zh-CN" sz="2800" b="1" dirty="0"/>
              <a:t>&gt; |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           </a:t>
            </a:r>
            <a:r>
              <a:rPr lang="zh-CN" altLang="en-US" sz="2800" b="1" dirty="0"/>
              <a:t>在关于</a:t>
            </a:r>
            <a:r>
              <a:rPr lang="zh-CN" altLang="en-US" sz="2800" b="1" dirty="0">
                <a:sym typeface="Symbol" pitchFamily="18" charset="2"/>
              </a:rPr>
              <a:t>的公式</a:t>
            </a:r>
            <a:r>
              <a:rPr lang="zh-CN" altLang="en-US" sz="2800" b="1" dirty="0"/>
              <a:t>博弈中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zh-CN" altLang="en-US" sz="2800" b="1" dirty="0"/>
              <a:t>                  选手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有必胜策略 }</a:t>
            </a:r>
          </a:p>
        </p:txBody>
      </p:sp>
    </p:spTree>
    <p:extLst>
      <p:ext uri="{BB962C8B-B14F-4D97-AF65-F5344CB8AC3E}">
        <p14:creationId xmlns:p14="http://schemas.microsoft.com/office/powerpoint/2010/main" val="132904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03B433-74E4-444F-83E0-C4C4F393FC1D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.9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6288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</a:t>
            </a:r>
            <a:r>
              <a:rPr lang="en-US" altLang="zh-CN" sz="2800" b="1" dirty="0">
                <a:sym typeface="Symbol" pitchFamily="18" charset="2"/>
              </a:rPr>
              <a:t>x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x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x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[(x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x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)(x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x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)(x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x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)]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x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=1,x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=0,x</a:t>
            </a:r>
            <a:r>
              <a:rPr lang="en-US" altLang="zh-CN" b="1" baseline="-25000" dirty="0">
                <a:sym typeface="Symbol" pitchFamily="18" charset="2"/>
              </a:rPr>
              <a:t>3</a:t>
            </a:r>
            <a:r>
              <a:rPr lang="en-US" altLang="zh-CN" b="1" dirty="0">
                <a:sym typeface="Symbol" pitchFamily="18" charset="2"/>
              </a:rPr>
              <a:t>=1,  E</a:t>
            </a:r>
            <a:r>
              <a:rPr lang="zh-CN" altLang="en-US" b="1" dirty="0">
                <a:sym typeface="Symbol" pitchFamily="18" charset="2"/>
              </a:rPr>
              <a:t>胜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E</a:t>
            </a:r>
            <a:r>
              <a:rPr lang="zh-CN" altLang="en-US" b="1" dirty="0">
                <a:sym typeface="Symbol" pitchFamily="18" charset="2"/>
              </a:rPr>
              <a:t>的必胜策略: </a:t>
            </a:r>
            <a:r>
              <a:rPr lang="en-US" altLang="zh-CN" b="1" dirty="0">
                <a:sym typeface="Symbol" pitchFamily="18" charset="2"/>
              </a:rPr>
              <a:t>x</a:t>
            </a:r>
            <a:r>
              <a:rPr lang="en-US" altLang="zh-CN" b="1" baseline="-25000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=1, x</a:t>
            </a:r>
            <a:r>
              <a:rPr lang="en-US" altLang="zh-CN" b="1" baseline="-25000" dirty="0">
                <a:sym typeface="Symbol" pitchFamily="18" charset="2"/>
              </a:rPr>
              <a:t>3</a:t>
            </a:r>
            <a:r>
              <a:rPr lang="en-US" altLang="zh-CN" b="1" dirty="0">
                <a:sym typeface="Symbol" pitchFamily="18" charset="2"/>
              </a:rPr>
              <a:t>=x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</a:p>
          <a:p>
            <a:pPr marL="0" indent="0" eaLnBrk="1" hangingPunct="1">
              <a:buNone/>
            </a:pPr>
            <a:endParaRPr lang="zh-CN" altLang="en-US" sz="2800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ym typeface="Symbol" pitchFamily="18" charset="2"/>
              </a:rPr>
              <a:t></a:t>
            </a:r>
            <a:r>
              <a:rPr lang="en-US" altLang="zh-CN" sz="2800" b="1" dirty="0">
                <a:sym typeface="Symbol" pitchFamily="18" charset="2"/>
              </a:rPr>
              <a:t>x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x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x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[(x</a:t>
            </a:r>
            <a:r>
              <a:rPr lang="en-US" altLang="zh-CN" sz="2800" b="1" baseline="-25000" dirty="0">
                <a:sym typeface="Symbol" pitchFamily="18" charset="2"/>
              </a:rPr>
              <a:t>1</a:t>
            </a:r>
            <a:r>
              <a:rPr lang="en-US" altLang="zh-CN" sz="2800" b="1" dirty="0">
                <a:sym typeface="Symbol" pitchFamily="18" charset="2"/>
              </a:rPr>
              <a:t>x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)(x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x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)(x</a:t>
            </a:r>
            <a:r>
              <a:rPr lang="en-US" altLang="zh-CN" sz="2800" b="1" baseline="-25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x</a:t>
            </a:r>
            <a:r>
              <a:rPr lang="en-US" altLang="zh-CN" sz="2800" b="1" baseline="-25000" dirty="0">
                <a:sym typeface="Symbol" pitchFamily="18" charset="2"/>
              </a:rPr>
              <a:t>3</a:t>
            </a:r>
            <a:r>
              <a:rPr lang="en-US" altLang="zh-CN" sz="2800" b="1" dirty="0">
                <a:sym typeface="Symbol" pitchFamily="18" charset="2"/>
              </a:rPr>
              <a:t>)]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的必胜策略: </a:t>
            </a:r>
            <a:r>
              <a:rPr lang="en-US" altLang="zh-CN" b="1" dirty="0">
                <a:sym typeface="Symbol" pitchFamily="18" charset="2"/>
              </a:rPr>
              <a:t>x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=0 </a:t>
            </a:r>
            <a:endParaRPr lang="zh-CN" alt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104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E4FB17-9799-41AA-91E2-817ADF83024E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.10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定理9.10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FORMULA-GAME</a:t>
            </a:r>
            <a:r>
              <a:rPr lang="zh-CN" altLang="en-US" sz="2800" b="1" dirty="0"/>
              <a:t>是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             PSPACE</a:t>
            </a:r>
            <a:r>
              <a:rPr lang="zh-CN" altLang="en-US" sz="2800" b="1" dirty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/>
              <a:t>: </a:t>
            </a:r>
            <a:r>
              <a:rPr lang="en-US" altLang="zh-CN" sz="2800" b="1" dirty="0">
                <a:sym typeface="Symbol" pitchFamily="18" charset="2"/>
              </a:rPr>
              <a:t>FORMULA-GAME = TQBF.   #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11631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B43785C9-6D54-2CC5-0251-821F1E3B0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小结</a:t>
            </a: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2ADB3FCC-555B-2B91-3015-89AE4A22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16B7838-5C45-4351-B64B-DF3010F079DC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B45077C6-6112-0507-409A-96483EC2B536}"/>
              </a:ext>
            </a:extLst>
          </p:cNvPr>
          <p:cNvSpPr>
            <a:spLocks noChangeArrowheads="1"/>
          </p:cNvSpPr>
          <p:nvPr/>
        </p:nvSpPr>
        <p:spPr bwMode="auto">
          <a:xfrm rot="-3260501">
            <a:off x="1735138" y="3594100"/>
            <a:ext cx="1981200" cy="272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483023A4-0081-7FEE-FE46-03CC0B45C794}"/>
              </a:ext>
            </a:extLst>
          </p:cNvPr>
          <p:cNvSpPr>
            <a:spLocks noChangeArrowheads="1"/>
          </p:cNvSpPr>
          <p:nvPr/>
        </p:nvSpPr>
        <p:spPr bwMode="auto">
          <a:xfrm rot="3115582">
            <a:off x="2355057" y="3672681"/>
            <a:ext cx="1905000" cy="26368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zh-CN" altLang="en-US" sz="2400">
              <a:latin typeface="Arial Narrow" panose="020B0606020202030204" pitchFamily="34" charset="0"/>
            </a:endParaRPr>
          </a:p>
        </p:txBody>
      </p:sp>
      <p:grpSp>
        <p:nvGrpSpPr>
          <p:cNvPr id="52230" name="组合 1">
            <a:extLst>
              <a:ext uri="{FF2B5EF4-FFF2-40B4-BE49-F238E27FC236}">
                <a16:creationId xmlns:a16="http://schemas.microsoft.com/office/drawing/2014/main" id="{C936BDC5-EE32-29FC-6215-8E6326C445B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600200"/>
            <a:ext cx="5029200" cy="4495800"/>
            <a:chOff x="827088" y="1600200"/>
            <a:chExt cx="5029200" cy="4495800"/>
          </a:xfrm>
        </p:grpSpPr>
        <p:sp>
          <p:nvSpPr>
            <p:cNvPr id="52231" name="Oval 6">
              <a:extLst>
                <a:ext uri="{FF2B5EF4-FFF2-40B4-BE49-F238E27FC236}">
                  <a16:creationId xmlns:a16="http://schemas.microsoft.com/office/drawing/2014/main" id="{CC0C411B-4A82-8410-E97D-597DEFDE0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800600"/>
              <a:ext cx="1371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2232" name="Text Box 7">
              <a:extLst>
                <a:ext uri="{FF2B5EF4-FFF2-40B4-BE49-F238E27FC236}">
                  <a16:creationId xmlns:a16="http://schemas.microsoft.com/office/drawing/2014/main" id="{615DE31C-729C-5042-A35F-4B0CE4D14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488" y="520404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P</a:t>
              </a:r>
            </a:p>
          </p:txBody>
        </p:sp>
        <p:sp>
          <p:nvSpPr>
            <p:cNvPr id="52233" name="Text Box 8">
              <a:extLst>
                <a:ext uri="{FF2B5EF4-FFF2-40B4-BE49-F238E27FC236}">
                  <a16:creationId xmlns:a16="http://schemas.microsoft.com/office/drawing/2014/main" id="{961E8CFE-900D-D4AD-C04E-121E25E98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088" y="3810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NP</a:t>
              </a:r>
            </a:p>
          </p:txBody>
        </p:sp>
        <p:sp>
          <p:nvSpPr>
            <p:cNvPr id="52234" name="Text Box 9">
              <a:extLst>
                <a:ext uri="{FF2B5EF4-FFF2-40B4-BE49-F238E27FC236}">
                  <a16:creationId xmlns:a16="http://schemas.microsoft.com/office/drawing/2014/main" id="{A725CE64-8BEA-C8AD-817A-AD44190A8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688" y="38100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coNP</a:t>
              </a:r>
            </a:p>
          </p:txBody>
        </p:sp>
        <p:sp>
          <p:nvSpPr>
            <p:cNvPr id="52235" name="Text Box 10">
              <a:extLst>
                <a:ext uri="{FF2B5EF4-FFF2-40B4-BE49-F238E27FC236}">
                  <a16:creationId xmlns:a16="http://schemas.microsoft.com/office/drawing/2014/main" id="{3A892415-B136-D2B4-7D76-D9322903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863" y="4411663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NP</a:t>
              </a:r>
              <a:r>
                <a:rPr lang="en-US" altLang="zh-CN" sz="2400">
                  <a:latin typeface="Arial Narrow" panose="020B0606020202030204" pitchFamily="34" charset="0"/>
                  <a:sym typeface="Symbol" panose="05050102010706020507" pitchFamily="18" charset="2"/>
                </a:rPr>
                <a:t>coNP</a:t>
              </a:r>
              <a:endParaRPr lang="zh-CN" altLang="en-US" sz="240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36" name="Oval 11">
              <a:extLst>
                <a:ext uri="{FF2B5EF4-FFF2-40B4-BE49-F238E27FC236}">
                  <a16:creationId xmlns:a16="http://schemas.microsoft.com/office/drawing/2014/main" id="{5C045942-C13D-1C47-F876-E637CBC1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600200"/>
              <a:ext cx="50292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2237" name="Text Box 12">
              <a:extLst>
                <a:ext uri="{FF2B5EF4-FFF2-40B4-BE49-F238E27FC236}">
                  <a16:creationId xmlns:a16="http://schemas.microsoft.com/office/drawing/2014/main" id="{DDCAA589-7007-E24C-6C34-CB5862AF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688" y="1676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EXP</a:t>
              </a:r>
            </a:p>
          </p:txBody>
        </p:sp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137E62C9-B2D5-90E1-B524-C93B0075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2590800"/>
              <a:ext cx="3581400" cy="35052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2239" name="Text Box 15">
              <a:extLst>
                <a:ext uri="{FF2B5EF4-FFF2-40B4-BE49-F238E27FC236}">
                  <a16:creationId xmlns:a16="http://schemas.microsoft.com/office/drawing/2014/main" id="{2A3E4E26-FB49-4349-30DA-B00722000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688" y="2895600"/>
              <a:ext cx="2743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PSPACE</a:t>
              </a:r>
              <a:r>
                <a:rPr lang="en-US" altLang="zh-CN" sz="2400" b="1">
                  <a:latin typeface="Arial Narrow" panose="020B0606020202030204" pitchFamily="34" charset="0"/>
                </a:rPr>
                <a:t>=NPSPACE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77D279E-8602-9357-76B6-4287EFC42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22860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亚线性空间、</a:t>
            </a:r>
            <a:br>
              <a:rPr lang="en-US" altLang="zh-CN"/>
            </a:br>
            <a:r>
              <a:rPr lang="en-US" altLang="zh-CN"/>
              <a:t>L</a:t>
            </a:r>
            <a:r>
              <a:rPr lang="zh-CN" altLang="en-US"/>
              <a:t>类、</a:t>
            </a:r>
            <a:r>
              <a:rPr lang="en-US" altLang="zh-CN"/>
              <a:t>NL</a:t>
            </a:r>
            <a:r>
              <a:rPr lang="zh-CN" altLang="en-US"/>
              <a:t>类</a:t>
            </a: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32DF2D50-7D90-5344-4961-6A93120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EEC99F6-A012-4FAC-B4D0-25828ABA76E0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0FD5DE1-5662-92E1-539F-F4A29C7B7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亚线性(</a:t>
            </a:r>
            <a:r>
              <a:rPr lang="en-US" altLang="zh-CN"/>
              <a:t>sub-linear)</a:t>
            </a:r>
            <a:endParaRPr lang="zh-CN" altLang="en-US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9BF09BD-D23B-91E4-4AF5-CA8882EF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亚线性函数</a:t>
            </a:r>
            <a:r>
              <a:rPr lang="en-US" altLang="zh-CN" sz="2800" b="1" dirty="0"/>
              <a:t>f(n)</a:t>
            </a:r>
            <a:endParaRPr lang="zh-CN" altLang="en-US" sz="28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f(n)/n </a:t>
            </a:r>
            <a:r>
              <a:rPr lang="en-US" altLang="zh-CN" sz="2400" b="1" dirty="0">
                <a:sym typeface="Symbol" panose="05050102010706020507" pitchFamily="18" charset="2"/>
              </a:rPr>
              <a:t> 0   ( n )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例如  </a:t>
            </a:r>
            <a:r>
              <a:rPr lang="en-US" altLang="zh-CN" sz="2400" b="1" dirty="0">
                <a:sym typeface="Symbol" panose="05050102010706020507" pitchFamily="18" charset="2"/>
              </a:rPr>
              <a:t>n/log n,  n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0.99</a:t>
            </a:r>
            <a:r>
              <a:rPr lang="en-US" altLang="zh-CN" sz="2400" b="1" dirty="0">
                <a:sym typeface="Symbol" panose="05050102010706020507" pitchFamily="18" charset="2"/>
              </a:rPr>
              <a:t>, n, 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         (log n)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, log n, ……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亚线性空间</a:t>
            </a:r>
            <a:r>
              <a:rPr lang="en-US" altLang="zh-CN" sz="2800" b="1" dirty="0">
                <a:sym typeface="Symbol" panose="05050102010706020507" pitchFamily="18" charset="2"/>
              </a:rPr>
              <a:t>TM ? </a:t>
            </a: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B301A423-A81C-3694-F0FB-5A986DF2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B91E7EF-664A-4BBB-A2AD-BA860F4C2FEF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E73E87F6-E8FC-2E2E-7499-29886B222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亚线性空间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B29C8BD-EAB7-5A14-3F84-7B4133139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7300"/>
          </a:xfrm>
        </p:spPr>
        <p:txBody>
          <a:bodyPr/>
          <a:lstStyle/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一条输入带(外存)只读, 不计复杂性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一条工作带(内存)可读写,计入复杂性</a:t>
            </a: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AF2C2E1E-9A2D-0759-E8E0-7374481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D930313-19D0-47E8-A5B2-386CF4C99494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59397" name="组合 1">
            <a:extLst>
              <a:ext uri="{FF2B5EF4-FFF2-40B4-BE49-F238E27FC236}">
                <a16:creationId xmlns:a16="http://schemas.microsoft.com/office/drawing/2014/main" id="{985E2BC3-4F03-946F-79AA-5FD8C4BBE70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852738"/>
            <a:ext cx="6096000" cy="3557587"/>
            <a:chOff x="323528" y="2852936"/>
            <a:chExt cx="6096000" cy="3558009"/>
          </a:xfrm>
        </p:grpSpPr>
        <p:sp>
          <p:nvSpPr>
            <p:cNvPr id="59398" name="Rectangle 4">
              <a:extLst>
                <a:ext uri="{FF2B5EF4-FFF2-40B4-BE49-F238E27FC236}">
                  <a16:creationId xmlns:a16="http://schemas.microsoft.com/office/drawing/2014/main" id="{9C666F51-3F5A-C2CB-BAF2-A20350E3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399" name="Rectangle 5">
              <a:extLst>
                <a:ext uri="{FF2B5EF4-FFF2-40B4-BE49-F238E27FC236}">
                  <a16:creationId xmlns:a16="http://schemas.microsoft.com/office/drawing/2014/main" id="{4C4908A5-B64A-D6F7-84D2-09C531BD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0" name="Rectangle 6">
              <a:extLst>
                <a:ext uri="{FF2B5EF4-FFF2-40B4-BE49-F238E27FC236}">
                  <a16:creationId xmlns:a16="http://schemas.microsoft.com/office/drawing/2014/main" id="{15DB3E51-0B81-7E98-D67E-14A896D4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1" name="Rectangle 7">
              <a:extLst>
                <a:ext uri="{FF2B5EF4-FFF2-40B4-BE49-F238E27FC236}">
                  <a16:creationId xmlns:a16="http://schemas.microsoft.com/office/drawing/2014/main" id="{2ACED068-EBF1-92A6-B19A-63A75F8C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2" name="Rectangle 8">
              <a:extLst>
                <a:ext uri="{FF2B5EF4-FFF2-40B4-BE49-F238E27FC236}">
                  <a16:creationId xmlns:a16="http://schemas.microsoft.com/office/drawing/2014/main" id="{F65B61EE-2161-9003-D732-3B5A2969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3" name="Rectangle 9">
              <a:extLst>
                <a:ext uri="{FF2B5EF4-FFF2-40B4-BE49-F238E27FC236}">
                  <a16:creationId xmlns:a16="http://schemas.microsoft.com/office/drawing/2014/main" id="{AF1C20D8-C36A-9320-86CA-600F757F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4" name="Rectangle 10">
              <a:extLst>
                <a:ext uri="{FF2B5EF4-FFF2-40B4-BE49-F238E27FC236}">
                  <a16:creationId xmlns:a16="http://schemas.microsoft.com/office/drawing/2014/main" id="{D41B69CF-FBFF-E8B0-5797-D4819220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5" name="Rectangle 11">
              <a:extLst>
                <a:ext uri="{FF2B5EF4-FFF2-40B4-BE49-F238E27FC236}">
                  <a16:creationId xmlns:a16="http://schemas.microsoft.com/office/drawing/2014/main" id="{093EAAD1-9E13-DA6B-181E-BE89BB28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6" name="Rectangle 12">
              <a:extLst>
                <a:ext uri="{FF2B5EF4-FFF2-40B4-BE49-F238E27FC236}">
                  <a16:creationId xmlns:a16="http://schemas.microsoft.com/office/drawing/2014/main" id="{7CED4B8C-F82B-6DEE-76A2-3792D6F7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7" name="Rectangle 13">
              <a:extLst>
                <a:ext uri="{FF2B5EF4-FFF2-40B4-BE49-F238E27FC236}">
                  <a16:creationId xmlns:a16="http://schemas.microsoft.com/office/drawing/2014/main" id="{B99C9405-DF67-D274-16B9-C9249095E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8" name="Rectangle 14">
              <a:extLst>
                <a:ext uri="{FF2B5EF4-FFF2-40B4-BE49-F238E27FC236}">
                  <a16:creationId xmlns:a16="http://schemas.microsoft.com/office/drawing/2014/main" id="{254F7096-A192-B10B-9C2E-082FE2D5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09" name="Rectangle 15">
              <a:extLst>
                <a:ext uri="{FF2B5EF4-FFF2-40B4-BE49-F238E27FC236}">
                  <a16:creationId xmlns:a16="http://schemas.microsoft.com/office/drawing/2014/main" id="{5491C8FB-5C53-A3AD-6F0F-8C169878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0" name="Rectangle 16">
              <a:extLst>
                <a:ext uri="{FF2B5EF4-FFF2-40B4-BE49-F238E27FC236}">
                  <a16:creationId xmlns:a16="http://schemas.microsoft.com/office/drawing/2014/main" id="{79121BA8-5B22-6EC1-A863-323EC040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1" name="Rectangle 17">
              <a:extLst>
                <a:ext uri="{FF2B5EF4-FFF2-40B4-BE49-F238E27FC236}">
                  <a16:creationId xmlns:a16="http://schemas.microsoft.com/office/drawing/2014/main" id="{F79E8A83-80E1-8702-0E5D-82E991AA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2" name="Rectangle 18">
              <a:extLst>
                <a:ext uri="{FF2B5EF4-FFF2-40B4-BE49-F238E27FC236}">
                  <a16:creationId xmlns:a16="http://schemas.microsoft.com/office/drawing/2014/main" id="{15915B97-78D0-B625-957A-9A181032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3" name="Rectangle 19">
              <a:extLst>
                <a:ext uri="{FF2B5EF4-FFF2-40B4-BE49-F238E27FC236}">
                  <a16:creationId xmlns:a16="http://schemas.microsoft.com/office/drawing/2014/main" id="{11AEAACE-E7A1-7A8D-348F-879CD20D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528" y="3276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4" name="Rectangle 20">
              <a:extLst>
                <a:ext uri="{FF2B5EF4-FFF2-40B4-BE49-F238E27FC236}">
                  <a16:creationId xmlns:a16="http://schemas.microsoft.com/office/drawing/2014/main" id="{7DB71116-BFD7-9032-E1F2-C3CAF68D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5" name="Rectangle 21">
              <a:extLst>
                <a:ext uri="{FF2B5EF4-FFF2-40B4-BE49-F238E27FC236}">
                  <a16:creationId xmlns:a16="http://schemas.microsoft.com/office/drawing/2014/main" id="{AD4EBE71-1D01-9EE6-1AFF-E2A00ABFA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6" name="Rectangle 22">
              <a:extLst>
                <a:ext uri="{FF2B5EF4-FFF2-40B4-BE49-F238E27FC236}">
                  <a16:creationId xmlns:a16="http://schemas.microsoft.com/office/drawing/2014/main" id="{4D95CDE3-2204-AB7F-7F25-A43EFA76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7" name="Rectangle 23">
              <a:extLst>
                <a:ext uri="{FF2B5EF4-FFF2-40B4-BE49-F238E27FC236}">
                  <a16:creationId xmlns:a16="http://schemas.microsoft.com/office/drawing/2014/main" id="{18D95395-0E78-3F84-9977-411AB379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8" name="Rectangle 24">
              <a:extLst>
                <a:ext uri="{FF2B5EF4-FFF2-40B4-BE49-F238E27FC236}">
                  <a16:creationId xmlns:a16="http://schemas.microsoft.com/office/drawing/2014/main" id="{4BB747B2-E3AD-630B-49C2-550389B8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19" name="Rectangle 25">
              <a:extLst>
                <a:ext uri="{FF2B5EF4-FFF2-40B4-BE49-F238E27FC236}">
                  <a16:creationId xmlns:a16="http://schemas.microsoft.com/office/drawing/2014/main" id="{BCAD6DDB-9533-E41C-89C4-E3D5A105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0" name="Rectangle 26">
              <a:extLst>
                <a:ext uri="{FF2B5EF4-FFF2-40B4-BE49-F238E27FC236}">
                  <a16:creationId xmlns:a16="http://schemas.microsoft.com/office/drawing/2014/main" id="{53E464DD-9759-71FB-F04C-F3326560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1" name="Rectangle 27">
              <a:extLst>
                <a:ext uri="{FF2B5EF4-FFF2-40B4-BE49-F238E27FC236}">
                  <a16:creationId xmlns:a16="http://schemas.microsoft.com/office/drawing/2014/main" id="{307F77BA-3268-72AD-1E81-7D2A4BAE0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2" name="Rectangle 28">
              <a:extLst>
                <a:ext uri="{FF2B5EF4-FFF2-40B4-BE49-F238E27FC236}">
                  <a16:creationId xmlns:a16="http://schemas.microsoft.com/office/drawing/2014/main" id="{A9BDBA7E-51AF-C697-CA69-9EEF1B2B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3" name="Rectangle 29">
              <a:extLst>
                <a:ext uri="{FF2B5EF4-FFF2-40B4-BE49-F238E27FC236}">
                  <a16:creationId xmlns:a16="http://schemas.microsoft.com/office/drawing/2014/main" id="{362B14D0-4DA9-6FFF-5335-4A1CAFD8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4" name="Rectangle 30">
              <a:extLst>
                <a:ext uri="{FF2B5EF4-FFF2-40B4-BE49-F238E27FC236}">
                  <a16:creationId xmlns:a16="http://schemas.microsoft.com/office/drawing/2014/main" id="{188440DF-EF82-D5C0-9C4D-114EE3D9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5" name="Rectangle 31">
              <a:extLst>
                <a:ext uri="{FF2B5EF4-FFF2-40B4-BE49-F238E27FC236}">
                  <a16:creationId xmlns:a16="http://schemas.microsoft.com/office/drawing/2014/main" id="{397F66B6-8613-C27C-CA37-CFA7F37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6" name="Rectangle 32">
              <a:extLst>
                <a:ext uri="{FF2B5EF4-FFF2-40B4-BE49-F238E27FC236}">
                  <a16:creationId xmlns:a16="http://schemas.microsoft.com/office/drawing/2014/main" id="{7F37668E-81D8-4CE8-E1E8-7F91A8869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7" name="Rectangle 33">
              <a:extLst>
                <a:ext uri="{FF2B5EF4-FFF2-40B4-BE49-F238E27FC236}">
                  <a16:creationId xmlns:a16="http://schemas.microsoft.com/office/drawing/2014/main" id="{8DB045A2-C794-FC1F-F0B9-47630D6B3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8" name="Rectangle 34">
              <a:extLst>
                <a:ext uri="{FF2B5EF4-FFF2-40B4-BE49-F238E27FC236}">
                  <a16:creationId xmlns:a16="http://schemas.microsoft.com/office/drawing/2014/main" id="{BE9F29B4-1B07-26B8-6D2E-D76C9FC2C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29" name="Rectangle 35">
              <a:extLst>
                <a:ext uri="{FF2B5EF4-FFF2-40B4-BE49-F238E27FC236}">
                  <a16:creationId xmlns:a16="http://schemas.microsoft.com/office/drawing/2014/main" id="{C78DA4E6-DABD-FFF7-F8F2-FFD115E7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528" y="5562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0" name="Rectangle 36">
              <a:extLst>
                <a:ext uri="{FF2B5EF4-FFF2-40B4-BE49-F238E27FC236}">
                  <a16:creationId xmlns:a16="http://schemas.microsoft.com/office/drawing/2014/main" id="{94767ED1-DB42-88DD-B5A6-E7C10C82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28" y="4114800"/>
              <a:ext cx="15240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1" name="Text Box 37">
              <a:extLst>
                <a:ext uri="{FF2B5EF4-FFF2-40B4-BE49-F238E27FC236}">
                  <a16:creationId xmlns:a16="http://schemas.microsoft.com/office/drawing/2014/main" id="{0EAE877B-D631-39CD-A313-3D72AFAEC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128" y="4283075"/>
              <a:ext cx="9144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anose="020B0606020202030204" pitchFamily="34" charset="0"/>
                </a:rPr>
                <a:t>有穷控制</a:t>
              </a:r>
            </a:p>
          </p:txBody>
        </p:sp>
        <p:sp>
          <p:nvSpPr>
            <p:cNvPr id="59432" name="Rectangle 38">
              <a:extLst>
                <a:ext uri="{FF2B5EF4-FFF2-40B4-BE49-F238E27FC236}">
                  <a16:creationId xmlns:a16="http://schemas.microsoft.com/office/drawing/2014/main" id="{7B041C6A-71B4-F1D7-39D7-47945BCEF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3" name="Rectangle 39">
              <a:extLst>
                <a:ext uri="{FF2B5EF4-FFF2-40B4-BE49-F238E27FC236}">
                  <a16:creationId xmlns:a16="http://schemas.microsoft.com/office/drawing/2014/main" id="{13666CA3-B303-5C75-C227-7AE3EE37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4" name="Rectangle 40">
              <a:extLst>
                <a:ext uri="{FF2B5EF4-FFF2-40B4-BE49-F238E27FC236}">
                  <a16:creationId xmlns:a16="http://schemas.microsoft.com/office/drawing/2014/main" id="{D33D606C-F4A3-7677-4E29-ED56E394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5" name="Rectangle 41">
              <a:extLst>
                <a:ext uri="{FF2B5EF4-FFF2-40B4-BE49-F238E27FC236}">
                  <a16:creationId xmlns:a16="http://schemas.microsoft.com/office/drawing/2014/main" id="{0CB5C970-ED76-4237-5882-02A99D498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6" name="Rectangle 42">
              <a:extLst>
                <a:ext uri="{FF2B5EF4-FFF2-40B4-BE49-F238E27FC236}">
                  <a16:creationId xmlns:a16="http://schemas.microsoft.com/office/drawing/2014/main" id="{E81C1D28-E5ED-2A18-719F-A156B34B8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7" name="Rectangle 43">
              <a:extLst>
                <a:ext uri="{FF2B5EF4-FFF2-40B4-BE49-F238E27FC236}">
                  <a16:creationId xmlns:a16="http://schemas.microsoft.com/office/drawing/2014/main" id="{24C96FB8-F28A-F08F-2DD1-369CC6AC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8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438" name="Freeform 46">
              <a:extLst>
                <a:ext uri="{FF2B5EF4-FFF2-40B4-BE49-F238E27FC236}">
                  <a16:creationId xmlns:a16="http://schemas.microsoft.com/office/drawing/2014/main" id="{E725324D-B614-5E2F-BB03-4299A082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128" y="4165600"/>
              <a:ext cx="2133600" cy="482600"/>
            </a:xfrm>
            <a:custGeom>
              <a:avLst/>
              <a:gdLst>
                <a:gd name="T0" fmla="*/ 0 w 1344"/>
                <a:gd name="T1" fmla="*/ 2147483646 h 304"/>
                <a:gd name="T2" fmla="*/ 2147483646 w 1344"/>
                <a:gd name="T3" fmla="*/ 2147483646 h 304"/>
                <a:gd name="T4" fmla="*/ 2147483646 w 1344"/>
                <a:gd name="T5" fmla="*/ 2147483646 h 304"/>
                <a:gd name="T6" fmla="*/ 2147483646 w 1344"/>
                <a:gd name="T7" fmla="*/ 2147483646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304">
                  <a:moveTo>
                    <a:pt x="0" y="304"/>
                  </a:moveTo>
                  <a:cubicBezTo>
                    <a:pt x="88" y="208"/>
                    <a:pt x="176" y="112"/>
                    <a:pt x="336" y="64"/>
                  </a:cubicBezTo>
                  <a:cubicBezTo>
                    <a:pt x="496" y="16"/>
                    <a:pt x="792" y="0"/>
                    <a:pt x="960" y="16"/>
                  </a:cubicBezTo>
                  <a:cubicBezTo>
                    <a:pt x="1128" y="32"/>
                    <a:pt x="1236" y="96"/>
                    <a:pt x="1344" y="1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9" name="Freeform 47">
              <a:extLst>
                <a:ext uri="{FF2B5EF4-FFF2-40B4-BE49-F238E27FC236}">
                  <a16:creationId xmlns:a16="http://schemas.microsoft.com/office/drawing/2014/main" id="{D5B62803-E10C-9305-FE28-6C14C2C8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128" y="3657600"/>
              <a:ext cx="1828800" cy="762000"/>
            </a:xfrm>
            <a:custGeom>
              <a:avLst/>
              <a:gdLst>
                <a:gd name="T0" fmla="*/ 2147483646 w 1152"/>
                <a:gd name="T1" fmla="*/ 2147483646 h 480"/>
                <a:gd name="T2" fmla="*/ 2147483646 w 1152"/>
                <a:gd name="T3" fmla="*/ 2147483646 h 480"/>
                <a:gd name="T4" fmla="*/ 2147483646 w 1152"/>
                <a:gd name="T5" fmla="*/ 2147483646 h 480"/>
                <a:gd name="T6" fmla="*/ 2147483646 w 1152"/>
                <a:gd name="T7" fmla="*/ 2147483646 h 480"/>
                <a:gd name="T8" fmla="*/ 0 w 1152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480">
                  <a:moveTo>
                    <a:pt x="960" y="480"/>
                  </a:moveTo>
                  <a:cubicBezTo>
                    <a:pt x="1056" y="412"/>
                    <a:pt x="1152" y="344"/>
                    <a:pt x="1104" y="288"/>
                  </a:cubicBezTo>
                  <a:cubicBezTo>
                    <a:pt x="1056" y="232"/>
                    <a:pt x="824" y="168"/>
                    <a:pt x="672" y="144"/>
                  </a:cubicBezTo>
                  <a:cubicBezTo>
                    <a:pt x="520" y="120"/>
                    <a:pt x="304" y="168"/>
                    <a:pt x="192" y="144"/>
                  </a:cubicBezTo>
                  <a:cubicBezTo>
                    <a:pt x="80" y="120"/>
                    <a:pt x="40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0" name="Freeform 48">
              <a:extLst>
                <a:ext uri="{FF2B5EF4-FFF2-40B4-BE49-F238E27FC236}">
                  <a16:creationId xmlns:a16="http://schemas.microsoft.com/office/drawing/2014/main" id="{69C12E2C-F56E-B1A0-39B9-87ED2523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128" y="4838700"/>
              <a:ext cx="520700" cy="723900"/>
            </a:xfrm>
            <a:custGeom>
              <a:avLst/>
              <a:gdLst>
                <a:gd name="T0" fmla="*/ 0 w 328"/>
                <a:gd name="T1" fmla="*/ 2147483646 h 456"/>
                <a:gd name="T2" fmla="*/ 2147483646 w 328"/>
                <a:gd name="T3" fmla="*/ 2147483646 h 456"/>
                <a:gd name="T4" fmla="*/ 2147483646 w 328"/>
                <a:gd name="T5" fmla="*/ 214748364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8" h="456">
                  <a:moveTo>
                    <a:pt x="0" y="24"/>
                  </a:moveTo>
                  <a:cubicBezTo>
                    <a:pt x="124" y="12"/>
                    <a:pt x="248" y="0"/>
                    <a:pt x="288" y="72"/>
                  </a:cubicBezTo>
                  <a:cubicBezTo>
                    <a:pt x="328" y="144"/>
                    <a:pt x="284" y="300"/>
                    <a:pt x="24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1" name="Text Box 49">
              <a:extLst>
                <a:ext uri="{FF2B5EF4-FFF2-40B4-BE49-F238E27FC236}">
                  <a16:creationId xmlns:a16="http://schemas.microsoft.com/office/drawing/2014/main" id="{41C514D8-F899-6338-17C3-80038BD55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852936"/>
              <a:ext cx="19688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anose="020B0606020202030204" pitchFamily="34" charset="0"/>
                </a:rPr>
                <a:t>只读输入带</a:t>
              </a:r>
            </a:p>
          </p:txBody>
        </p:sp>
        <p:sp>
          <p:nvSpPr>
            <p:cNvPr id="59442" name="Text Box 50">
              <a:extLst>
                <a:ext uri="{FF2B5EF4-FFF2-40B4-BE49-F238E27FC236}">
                  <a16:creationId xmlns:a16="http://schemas.microsoft.com/office/drawing/2014/main" id="{21E1EECE-BAEA-5E22-DBDD-A33FA52FC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080" y="5949280"/>
              <a:ext cx="18968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anose="020B0606020202030204" pitchFamily="34" charset="0"/>
                </a:rPr>
                <a:t>只写输出带</a:t>
              </a:r>
            </a:p>
          </p:txBody>
        </p:sp>
        <p:sp>
          <p:nvSpPr>
            <p:cNvPr id="59443" name="Text Box 51">
              <a:extLst>
                <a:ext uri="{FF2B5EF4-FFF2-40B4-BE49-F238E27FC236}">
                  <a16:creationId xmlns:a16="http://schemas.microsoft.com/office/drawing/2014/main" id="{35DE89DC-4753-67E7-6C32-6418F7908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400" y="3979912"/>
              <a:ext cx="1828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anose="020B0606020202030204" pitchFamily="34" charset="0"/>
                </a:rPr>
                <a:t>读写工作带</a:t>
              </a:r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731F45BE-2871-30D0-D7F2-5D51029F2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328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53">
              <a:extLst>
                <a:ext uri="{FF2B5EF4-FFF2-40B4-BE49-F238E27FC236}">
                  <a16:creationId xmlns:a16="http://schemas.microsoft.com/office/drawing/2014/main" id="{DF758CA3-9A21-619A-3453-1E1483ACC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328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Line 54">
              <a:extLst>
                <a:ext uri="{FF2B5EF4-FFF2-40B4-BE49-F238E27FC236}">
                  <a16:creationId xmlns:a16="http://schemas.microsoft.com/office/drawing/2014/main" id="{4D924BD8-86B2-85F4-8D8A-1EB95C7F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328" y="5105400"/>
              <a:ext cx="762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7" name="Line 55">
              <a:extLst>
                <a:ext uri="{FF2B5EF4-FFF2-40B4-BE49-F238E27FC236}">
                  <a16:creationId xmlns:a16="http://schemas.microsoft.com/office/drawing/2014/main" id="{E4EDAF2B-CEF3-F90B-095E-C809876CB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5328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8" name="Text Box 56">
              <a:extLst>
                <a:ext uri="{FF2B5EF4-FFF2-40B4-BE49-F238E27FC236}">
                  <a16:creationId xmlns:a16="http://schemas.microsoft.com/office/drawing/2014/main" id="{79D72034-F082-A19E-195B-A3405F5E2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728" y="4876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f(n)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076A9757-8C08-3A6A-13BF-EA2EAE007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L</a:t>
            </a:r>
            <a:r>
              <a:rPr lang="zh-CN" altLang="en-US"/>
              <a:t>类, </a:t>
            </a:r>
            <a:r>
              <a:rPr lang="en-US" altLang="zh-CN"/>
              <a:t>NL</a:t>
            </a:r>
            <a:r>
              <a:rPr lang="zh-CN" altLang="en-US"/>
              <a:t>类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D35ADC2-04FA-C2C9-0B0A-02C8854F5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7772400" cy="44958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/>
              <a:t>对数空间复杂性类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/>
              <a:t>   </a:t>
            </a:r>
            <a:r>
              <a:rPr lang="en-US" altLang="zh-CN" b="1">
                <a:solidFill>
                  <a:schemeClr val="folHlink"/>
                </a:solidFill>
              </a:rPr>
              <a:t>L </a:t>
            </a:r>
            <a:r>
              <a:rPr lang="en-US" altLang="zh-CN" b="1"/>
              <a:t>= SPACE(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chemeClr val="folHlink"/>
                </a:solidFill>
              </a:rPr>
              <a:t>NL </a:t>
            </a:r>
            <a:r>
              <a:rPr lang="en-US" altLang="zh-CN" b="1"/>
              <a:t>= NSPACE(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为什么考虑</a:t>
            </a:r>
            <a:r>
              <a:rPr lang="en-US" altLang="zh-CN" sz="2800" b="1"/>
              <a:t>log n</a:t>
            </a:r>
            <a:r>
              <a:rPr lang="zh-CN" altLang="en-US" sz="2800" b="1"/>
              <a:t>而不是</a:t>
            </a:r>
            <a:r>
              <a:rPr lang="zh-CN" altLang="en-US" sz="2800" b="1">
                <a:sym typeface="Symbol" panose="05050102010706020507" pitchFamily="18" charset="2"/>
              </a:rPr>
              <a:t></a:t>
            </a:r>
            <a:r>
              <a:rPr lang="en-US" altLang="zh-CN" sz="2800" b="1">
                <a:sym typeface="Symbol" panose="05050102010706020507" pitchFamily="18" charset="2"/>
              </a:rPr>
              <a:t>n</a:t>
            </a:r>
            <a:r>
              <a:rPr lang="zh-CN" altLang="en-US" sz="2800" b="1">
                <a:sym typeface="Symbol" panose="05050102010706020507" pitchFamily="18" charset="2"/>
              </a:rPr>
              <a:t>或</a:t>
            </a:r>
            <a:r>
              <a:rPr lang="en-US" altLang="zh-CN" sz="2800" b="1">
                <a:sym typeface="Symbol" panose="05050102010706020507" pitchFamily="18" charset="2"/>
              </a:rPr>
              <a:t>log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n ?</a:t>
            </a:r>
            <a:r>
              <a:rPr lang="en-US" altLang="zh-CN" sz="2800" b="1"/>
              <a:t>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稳健性: 与机器模型和编码方法无关</a:t>
            </a:r>
            <a:endParaRPr lang="en-US" altLang="zh-CN" sz="2800" b="1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丰富性: 足以表示指向输入的指针,</a:t>
            </a:r>
            <a:endParaRPr lang="en-US" altLang="zh-CN" sz="2800" b="1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         </a:t>
            </a:r>
            <a:r>
              <a:rPr lang="zh-CN" altLang="en-US" sz="2800" b="1"/>
              <a:t>可以解决许多有趣的计算问题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1A6E0D6E-A74B-6FDF-189B-903F1892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7B12893-7D33-4C46-AB85-6E39A54B56FF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52707E8F-229C-648B-EA1B-BD7E57C1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.13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5F7A90D-A7B5-1190-84D5-AD9D49F45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41438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A={ 0</a:t>
            </a:r>
            <a:r>
              <a:rPr lang="en-US" altLang="zh-CN" sz="2000" b="1" baseline="30000" dirty="0"/>
              <a:t>k</a:t>
            </a:r>
            <a:r>
              <a:rPr lang="en-US" altLang="zh-CN" sz="2000" b="1" dirty="0"/>
              <a:t>1</a:t>
            </a:r>
            <a:r>
              <a:rPr lang="en-US" altLang="zh-CN" sz="2000" b="1" baseline="30000" dirty="0"/>
              <a:t>k </a:t>
            </a:r>
            <a:r>
              <a:rPr lang="en-US" altLang="zh-CN" sz="2000" b="1" dirty="0"/>
              <a:t>| k</a:t>
            </a:r>
            <a:r>
              <a:rPr lang="en-US" altLang="zh-CN" sz="2000" b="1" dirty="0">
                <a:sym typeface="Symbol" panose="05050102010706020507" pitchFamily="18" charset="2"/>
              </a:rPr>
              <a:t>0 </a:t>
            </a:r>
            <a:r>
              <a:rPr lang="en-US" altLang="zh-CN" sz="2000" b="1" dirty="0"/>
              <a:t>} </a:t>
            </a:r>
            <a:r>
              <a:rPr lang="en-US" altLang="zh-CN" sz="2000" b="1" dirty="0">
                <a:sym typeface="Symbol" panose="05050102010706020507" pitchFamily="18" charset="2"/>
              </a:rPr>
              <a:t> L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工作空间是一个计数器,</a:t>
            </a:r>
            <a:endParaRPr lang="en-US" altLang="zh-CN" sz="20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保存 </a:t>
            </a:r>
            <a:r>
              <a:rPr lang="en-US" altLang="zh-CN" sz="2000" b="1" dirty="0"/>
              <a:t>k </a:t>
            </a:r>
            <a:r>
              <a:rPr lang="zh-CN" altLang="en-US" sz="2000" b="1" dirty="0"/>
              <a:t>值    </a:t>
            </a:r>
            <a:endParaRPr lang="zh-CN" altLang="en-US" sz="2000" b="1" dirty="0">
              <a:sym typeface="Symbol" panose="05050102010706020507" pitchFamily="18" charset="2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57E44682-37A2-CAAB-9A28-19E6F9E6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38BE0D3-E5DE-4066-8D0E-327811DA66D4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63493" name="组合 1">
            <a:extLst>
              <a:ext uri="{FF2B5EF4-FFF2-40B4-BE49-F238E27FC236}">
                <a16:creationId xmlns:a16="http://schemas.microsoft.com/office/drawing/2014/main" id="{93930990-29DC-0A61-B50A-EC5684668E3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276600"/>
            <a:ext cx="6096000" cy="2590800"/>
            <a:chOff x="1676400" y="3276600"/>
            <a:chExt cx="6096000" cy="2590800"/>
          </a:xfrm>
        </p:grpSpPr>
        <p:sp>
          <p:nvSpPr>
            <p:cNvPr id="63494" name="Rectangle 4">
              <a:extLst>
                <a:ext uri="{FF2B5EF4-FFF2-40B4-BE49-F238E27FC236}">
                  <a16:creationId xmlns:a16="http://schemas.microsoft.com/office/drawing/2014/main" id="{2DB5C845-A860-38E4-37C8-EBC04D9B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495" name="Rectangle 5">
              <a:extLst>
                <a:ext uri="{FF2B5EF4-FFF2-40B4-BE49-F238E27FC236}">
                  <a16:creationId xmlns:a16="http://schemas.microsoft.com/office/drawing/2014/main" id="{36D8EE7B-4DB5-343E-7AB4-93F607F8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496" name="Rectangle 6">
              <a:extLst>
                <a:ext uri="{FF2B5EF4-FFF2-40B4-BE49-F238E27FC236}">
                  <a16:creationId xmlns:a16="http://schemas.microsoft.com/office/drawing/2014/main" id="{2FD59D38-3C9D-44DF-D00C-A061EEBA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497" name="Rectangle 7">
              <a:extLst>
                <a:ext uri="{FF2B5EF4-FFF2-40B4-BE49-F238E27FC236}">
                  <a16:creationId xmlns:a16="http://schemas.microsoft.com/office/drawing/2014/main" id="{56C77437-F1E9-CF0A-1FB6-3BCC84AF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498" name="Rectangle 8">
              <a:extLst>
                <a:ext uri="{FF2B5EF4-FFF2-40B4-BE49-F238E27FC236}">
                  <a16:creationId xmlns:a16="http://schemas.microsoft.com/office/drawing/2014/main" id="{4DC4524B-EFF0-8D2C-6AD0-70951513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499" name="Rectangle 9">
              <a:extLst>
                <a:ext uri="{FF2B5EF4-FFF2-40B4-BE49-F238E27FC236}">
                  <a16:creationId xmlns:a16="http://schemas.microsoft.com/office/drawing/2014/main" id="{B119F560-1871-3D66-973F-1FA4185F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0" name="Rectangle 10">
              <a:extLst>
                <a:ext uri="{FF2B5EF4-FFF2-40B4-BE49-F238E27FC236}">
                  <a16:creationId xmlns:a16="http://schemas.microsoft.com/office/drawing/2014/main" id="{8EEA8CF2-014D-126D-D30C-C026DC0DB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1" name="Rectangle 11">
              <a:extLst>
                <a:ext uri="{FF2B5EF4-FFF2-40B4-BE49-F238E27FC236}">
                  <a16:creationId xmlns:a16="http://schemas.microsoft.com/office/drawing/2014/main" id="{AEDA40B2-F9E8-A9B2-A432-FCF624B1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2" name="Rectangle 12">
              <a:extLst>
                <a:ext uri="{FF2B5EF4-FFF2-40B4-BE49-F238E27FC236}">
                  <a16:creationId xmlns:a16="http://schemas.microsoft.com/office/drawing/2014/main" id="{07155595-F69C-41BA-8DF6-1E55F7F8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3" name="Rectangle 13">
              <a:extLst>
                <a:ext uri="{FF2B5EF4-FFF2-40B4-BE49-F238E27FC236}">
                  <a16:creationId xmlns:a16="http://schemas.microsoft.com/office/drawing/2014/main" id="{54EE7D58-AF56-575F-32BD-404E2CF6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4" name="Rectangle 14">
              <a:extLst>
                <a:ext uri="{FF2B5EF4-FFF2-40B4-BE49-F238E27FC236}">
                  <a16:creationId xmlns:a16="http://schemas.microsoft.com/office/drawing/2014/main" id="{6A5FF0BD-792D-5C33-2BA3-F069C1313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5" name="Rectangle 15">
              <a:extLst>
                <a:ext uri="{FF2B5EF4-FFF2-40B4-BE49-F238E27FC236}">
                  <a16:creationId xmlns:a16="http://schemas.microsoft.com/office/drawing/2014/main" id="{223258E0-3F46-8496-16DB-D54B1F79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6" name="Rectangle 16">
              <a:extLst>
                <a:ext uri="{FF2B5EF4-FFF2-40B4-BE49-F238E27FC236}">
                  <a16:creationId xmlns:a16="http://schemas.microsoft.com/office/drawing/2014/main" id="{6F3A4344-A847-0A2A-AE90-335E4591F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7" name="Rectangle 17">
              <a:extLst>
                <a:ext uri="{FF2B5EF4-FFF2-40B4-BE49-F238E27FC236}">
                  <a16:creationId xmlns:a16="http://schemas.microsoft.com/office/drawing/2014/main" id="{AA7E3538-D940-9937-AEB7-FB2DB006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8" name="Rectangle 18">
              <a:extLst>
                <a:ext uri="{FF2B5EF4-FFF2-40B4-BE49-F238E27FC236}">
                  <a16:creationId xmlns:a16="http://schemas.microsoft.com/office/drawing/2014/main" id="{85F7BF31-CE3C-5F70-8009-86C09259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09" name="Rectangle 19">
              <a:extLst>
                <a:ext uri="{FF2B5EF4-FFF2-40B4-BE49-F238E27FC236}">
                  <a16:creationId xmlns:a16="http://schemas.microsoft.com/office/drawing/2014/main" id="{0BFD87B4-9DBA-AF57-078A-0B1584F1B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810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0" name="Rectangle 20">
              <a:extLst>
                <a:ext uri="{FF2B5EF4-FFF2-40B4-BE49-F238E27FC236}">
                  <a16:creationId xmlns:a16="http://schemas.microsoft.com/office/drawing/2014/main" id="{E7981691-73FA-E3A2-280D-F39BF941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648200"/>
              <a:ext cx="15240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1" name="Text Box 21">
              <a:extLst>
                <a:ext uri="{FF2B5EF4-FFF2-40B4-BE49-F238E27FC236}">
                  <a16:creationId xmlns:a16="http://schemas.microsoft.com/office/drawing/2014/main" id="{9608346D-D41D-2AE8-9F9C-DD587F702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4816475"/>
              <a:ext cx="9144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 Narrow" panose="020B0606020202030204" pitchFamily="34" charset="0"/>
                </a:rPr>
                <a:t>有穷控制</a:t>
              </a:r>
            </a:p>
          </p:txBody>
        </p:sp>
        <p:sp>
          <p:nvSpPr>
            <p:cNvPr id="63512" name="Rectangle 22">
              <a:extLst>
                <a:ext uri="{FF2B5EF4-FFF2-40B4-BE49-F238E27FC236}">
                  <a16:creationId xmlns:a16="http://schemas.microsoft.com/office/drawing/2014/main" id="{D91009F9-1D35-C168-C235-5FB17419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3" name="Rectangle 23">
              <a:extLst>
                <a:ext uri="{FF2B5EF4-FFF2-40B4-BE49-F238E27FC236}">
                  <a16:creationId xmlns:a16="http://schemas.microsoft.com/office/drawing/2014/main" id="{F35EA6D4-F01E-C8B4-2632-A344E558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4" name="Rectangle 24">
              <a:extLst>
                <a:ext uri="{FF2B5EF4-FFF2-40B4-BE49-F238E27FC236}">
                  <a16:creationId xmlns:a16="http://schemas.microsoft.com/office/drawing/2014/main" id="{D8BBAF77-D9B5-139C-7FDD-6024D936E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5" name="Rectangle 25">
              <a:extLst>
                <a:ext uri="{FF2B5EF4-FFF2-40B4-BE49-F238E27FC236}">
                  <a16:creationId xmlns:a16="http://schemas.microsoft.com/office/drawing/2014/main" id="{069D7750-6D34-5182-7D00-9DE2E753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6" name="Rectangle 26">
              <a:extLst>
                <a:ext uri="{FF2B5EF4-FFF2-40B4-BE49-F238E27FC236}">
                  <a16:creationId xmlns:a16="http://schemas.microsoft.com/office/drawing/2014/main" id="{F947FFFD-4178-2729-598E-C96DCF5F2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7" name="Rectangle 27">
              <a:extLst>
                <a:ext uri="{FF2B5EF4-FFF2-40B4-BE49-F238E27FC236}">
                  <a16:creationId xmlns:a16="http://schemas.microsoft.com/office/drawing/2014/main" id="{F01941ED-1D4E-6518-9F5C-9A2BE34E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9530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518" name="Freeform 28">
              <a:extLst>
                <a:ext uri="{FF2B5EF4-FFF2-40B4-BE49-F238E27FC236}">
                  <a16:creationId xmlns:a16="http://schemas.microsoft.com/office/drawing/2014/main" id="{55CD3F1A-F6E7-F735-2137-2C379209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4699000"/>
              <a:ext cx="2133600" cy="482600"/>
            </a:xfrm>
            <a:custGeom>
              <a:avLst/>
              <a:gdLst>
                <a:gd name="T0" fmla="*/ 0 w 1344"/>
                <a:gd name="T1" fmla="*/ 2147483646 h 304"/>
                <a:gd name="T2" fmla="*/ 2147483646 w 1344"/>
                <a:gd name="T3" fmla="*/ 2147483646 h 304"/>
                <a:gd name="T4" fmla="*/ 2147483646 w 1344"/>
                <a:gd name="T5" fmla="*/ 2147483646 h 304"/>
                <a:gd name="T6" fmla="*/ 2147483646 w 1344"/>
                <a:gd name="T7" fmla="*/ 2147483646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304">
                  <a:moveTo>
                    <a:pt x="0" y="304"/>
                  </a:moveTo>
                  <a:cubicBezTo>
                    <a:pt x="88" y="208"/>
                    <a:pt x="176" y="112"/>
                    <a:pt x="336" y="64"/>
                  </a:cubicBezTo>
                  <a:cubicBezTo>
                    <a:pt x="496" y="16"/>
                    <a:pt x="792" y="0"/>
                    <a:pt x="960" y="16"/>
                  </a:cubicBezTo>
                  <a:cubicBezTo>
                    <a:pt x="1128" y="32"/>
                    <a:pt x="1236" y="96"/>
                    <a:pt x="1344" y="1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9" name="Freeform 29">
              <a:extLst>
                <a:ext uri="{FF2B5EF4-FFF2-40B4-BE49-F238E27FC236}">
                  <a16:creationId xmlns:a16="http://schemas.microsoft.com/office/drawing/2014/main" id="{CBF1B256-9C5B-AEDF-5941-6FA8DFB46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191000"/>
              <a:ext cx="1828800" cy="762000"/>
            </a:xfrm>
            <a:custGeom>
              <a:avLst/>
              <a:gdLst>
                <a:gd name="T0" fmla="*/ 2147483646 w 1152"/>
                <a:gd name="T1" fmla="*/ 2147483646 h 480"/>
                <a:gd name="T2" fmla="*/ 2147483646 w 1152"/>
                <a:gd name="T3" fmla="*/ 2147483646 h 480"/>
                <a:gd name="T4" fmla="*/ 2147483646 w 1152"/>
                <a:gd name="T5" fmla="*/ 2147483646 h 480"/>
                <a:gd name="T6" fmla="*/ 2147483646 w 1152"/>
                <a:gd name="T7" fmla="*/ 2147483646 h 480"/>
                <a:gd name="T8" fmla="*/ 0 w 1152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480">
                  <a:moveTo>
                    <a:pt x="960" y="480"/>
                  </a:moveTo>
                  <a:cubicBezTo>
                    <a:pt x="1056" y="412"/>
                    <a:pt x="1152" y="344"/>
                    <a:pt x="1104" y="288"/>
                  </a:cubicBezTo>
                  <a:cubicBezTo>
                    <a:pt x="1056" y="232"/>
                    <a:pt x="824" y="168"/>
                    <a:pt x="672" y="144"/>
                  </a:cubicBezTo>
                  <a:cubicBezTo>
                    <a:pt x="520" y="120"/>
                    <a:pt x="304" y="168"/>
                    <a:pt x="192" y="144"/>
                  </a:cubicBezTo>
                  <a:cubicBezTo>
                    <a:pt x="80" y="120"/>
                    <a:pt x="40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0" name="Line 31">
              <a:extLst>
                <a:ext uri="{FF2B5EF4-FFF2-40B4-BE49-F238E27FC236}">
                  <a16:creationId xmlns:a16="http://schemas.microsoft.com/office/drawing/2014/main" id="{4E6FF393-9EC4-F7C4-5C0A-133CD9C7B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1" name="Line 32">
              <a:extLst>
                <a:ext uri="{FF2B5EF4-FFF2-40B4-BE49-F238E27FC236}">
                  <a16:creationId xmlns:a16="http://schemas.microsoft.com/office/drawing/2014/main" id="{1C0DDC44-1B2B-CBE1-1719-CFEEB5FAD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2" name="Line 33">
              <a:extLst>
                <a:ext uri="{FF2B5EF4-FFF2-40B4-BE49-F238E27FC236}">
                  <a16:creationId xmlns:a16="http://schemas.microsoft.com/office/drawing/2014/main" id="{7CF5FF67-F224-32B7-089B-50933F504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3" name="Line 34">
              <a:extLst>
                <a:ext uri="{FF2B5EF4-FFF2-40B4-BE49-F238E27FC236}">
                  <a16:creationId xmlns:a16="http://schemas.microsoft.com/office/drawing/2014/main" id="{33620581-22FF-C75A-5B1E-5BBEB3AC1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5638800"/>
              <a:ext cx="838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4" name="Text Box 35">
              <a:extLst>
                <a:ext uri="{FF2B5EF4-FFF2-40B4-BE49-F238E27FC236}">
                  <a16:creationId xmlns:a16="http://schemas.microsoft.com/office/drawing/2014/main" id="{076E5AFB-F360-CB14-FBB6-1DBE507E0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4102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log n</a:t>
              </a:r>
            </a:p>
          </p:txBody>
        </p:sp>
        <p:sp>
          <p:nvSpPr>
            <p:cNvPr id="63525" name="Line 36">
              <a:extLst>
                <a:ext uri="{FF2B5EF4-FFF2-40B4-BE49-F238E27FC236}">
                  <a16:creationId xmlns:a16="http://schemas.microsoft.com/office/drawing/2014/main" id="{759D39CA-F998-2A0D-1DF7-E518D6332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6" name="Line 37">
              <a:extLst>
                <a:ext uri="{FF2B5EF4-FFF2-40B4-BE49-F238E27FC236}">
                  <a16:creationId xmlns:a16="http://schemas.microsoft.com/office/drawing/2014/main" id="{632ABE0F-A821-3090-F86A-4CCF5243A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7" name="Line 38">
              <a:extLst>
                <a:ext uri="{FF2B5EF4-FFF2-40B4-BE49-F238E27FC236}">
                  <a16:creationId xmlns:a16="http://schemas.microsoft.com/office/drawing/2014/main" id="{F5C1F90B-5CFE-3781-8D4A-99DEB6EA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505200"/>
              <a:ext cx="2895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8" name="Line 39">
              <a:extLst>
                <a:ext uri="{FF2B5EF4-FFF2-40B4-BE49-F238E27FC236}">
                  <a16:creationId xmlns:a16="http://schemas.microsoft.com/office/drawing/2014/main" id="{87E3F6CA-DFDC-A5F0-6D7C-454B64603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3505200"/>
              <a:ext cx="2743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9" name="Text Box 40">
              <a:extLst>
                <a:ext uri="{FF2B5EF4-FFF2-40B4-BE49-F238E27FC236}">
                  <a16:creationId xmlns:a16="http://schemas.microsoft.com/office/drawing/2014/main" id="{155AD01C-41BA-F303-8783-225C1040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276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CAA31B01-C7F1-44AA-87F7-8CB032875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.14</a:t>
            </a:r>
            <a:endParaRPr lang="en-US" altLang="zh-CN" dirty="0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2DD4652-1BA0-0E8C-1061-4A33C9AA2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7772400" cy="42672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FF00"/>
                </a:solidFill>
              </a:rPr>
              <a:t>PATH</a:t>
            </a:r>
            <a:r>
              <a:rPr lang="en-US" altLang="zh-CN" sz="2000" b="1" dirty="0"/>
              <a:t> = { &lt;</a:t>
            </a:r>
            <a:r>
              <a:rPr lang="en-US" altLang="zh-CN" sz="2000" b="1" dirty="0" err="1"/>
              <a:t>G,s,t</a:t>
            </a:r>
            <a:r>
              <a:rPr lang="en-US" altLang="zh-CN" sz="2000" b="1" dirty="0"/>
              <a:t>&gt; | </a:t>
            </a:r>
            <a:r>
              <a:rPr lang="zh-CN" altLang="en-US" sz="2000" b="1" dirty="0"/>
              <a:t>有向图</a:t>
            </a:r>
            <a:r>
              <a:rPr lang="en-US" altLang="zh-CN" sz="2000" b="1" dirty="0"/>
              <a:t>G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包含从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到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的有向路径 }</a:t>
            </a:r>
            <a:endParaRPr lang="en-US" altLang="zh-CN" sz="20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PATH</a:t>
            </a:r>
            <a:r>
              <a:rPr lang="zh-CN" altLang="en-US" sz="2000" b="1" dirty="0"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ym typeface="Symbol" panose="05050102010706020507" pitchFamily="18" charset="2"/>
              </a:rPr>
              <a:t>P    (</a:t>
            </a:r>
            <a:r>
              <a:rPr lang="zh-CN" altLang="en-US" sz="2000" b="1" dirty="0">
                <a:sym typeface="Symbol" panose="05050102010706020507" pitchFamily="18" charset="2"/>
              </a:rPr>
              <a:t>定理8.12)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PATH</a:t>
            </a:r>
            <a:r>
              <a:rPr lang="zh-CN" altLang="en-US" sz="2000" b="1" dirty="0"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ym typeface="Symbol" panose="05050102010706020507" pitchFamily="18" charset="2"/>
              </a:rPr>
              <a:t>NL  (</a:t>
            </a:r>
            <a:r>
              <a:rPr lang="zh-CN" altLang="en-US" sz="2000" b="1" dirty="0">
                <a:sym typeface="Symbol" panose="05050102010706020507" pitchFamily="18" charset="2"/>
              </a:rPr>
              <a:t>本例)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ym typeface="Symbol" panose="05050102010706020507" pitchFamily="18" charset="2"/>
              </a:rPr>
              <a:t>从</a:t>
            </a:r>
            <a:r>
              <a:rPr lang="en-US" altLang="zh-CN" sz="3200" b="1" dirty="0">
                <a:sym typeface="Symbol" panose="05050102010706020507" pitchFamily="18" charset="2"/>
              </a:rPr>
              <a:t>s</a:t>
            </a:r>
            <a:r>
              <a:rPr lang="zh-CN" altLang="en-US" sz="3200" b="1" dirty="0">
                <a:sym typeface="Symbol" panose="05050102010706020507" pitchFamily="18" charset="2"/>
              </a:rPr>
              <a:t>到</a:t>
            </a:r>
            <a:r>
              <a:rPr lang="en-US" altLang="zh-CN" sz="3200" b="1" dirty="0">
                <a:sym typeface="Symbol" panose="05050102010706020507" pitchFamily="18" charset="2"/>
              </a:rPr>
              <a:t>t</a:t>
            </a:r>
            <a:r>
              <a:rPr lang="zh-CN" altLang="en-US" sz="3200" b="1" dirty="0">
                <a:sym typeface="Symbol" panose="05050102010706020507" pitchFamily="18" charset="2"/>
              </a:rPr>
              <a:t>的路径(顶点序列)是证明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ym typeface="Symbol" panose="05050102010706020507" pitchFamily="18" charset="2"/>
              </a:rPr>
              <a:t>可在对数空间内验证这条路径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起点是</a:t>
            </a:r>
            <a:r>
              <a:rPr lang="en-US" altLang="zh-CN" sz="1800" b="1" dirty="0">
                <a:sym typeface="Symbol" panose="05050102010706020507" pitchFamily="18" charset="2"/>
              </a:rPr>
              <a:t>s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终点是</a:t>
            </a:r>
            <a:r>
              <a:rPr lang="en-US" altLang="zh-CN" sz="1800" b="1" dirty="0">
                <a:sym typeface="Symbol" panose="05050102010706020507" pitchFamily="18" charset="2"/>
              </a:rPr>
              <a:t>t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ym typeface="Symbol" panose="05050102010706020507" pitchFamily="18" charset="2"/>
              </a:rPr>
              <a:t>相邻顶点之间有边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D4A72E05-AB86-3DF3-B832-B0A495C2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E7CBD5D-E445-4CA8-9464-B9837FB03771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284CFE36-C8C6-BE65-1D0A-E410F4A6E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5400" dirty="0"/>
              <a:t>空间复杂性类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66FAB51-7E1A-18AD-B94D-471391867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FFFF00"/>
                </a:solidFill>
              </a:rPr>
              <a:t>SPACE(</a:t>
            </a:r>
            <a:r>
              <a:rPr lang="en-US" altLang="zh-CN" sz="3200" b="1" dirty="0"/>
              <a:t>f(n)</a:t>
            </a:r>
            <a:r>
              <a:rPr lang="en-US" altLang="zh-CN" sz="3200" b="1" dirty="0">
                <a:solidFill>
                  <a:srgbClr val="FFFF00"/>
                </a:solidFill>
              </a:rPr>
              <a:t>)</a:t>
            </a:r>
            <a:r>
              <a:rPr lang="en-US" altLang="zh-CN" sz="3200" b="1" dirty="0"/>
              <a:t> =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/>
              <a:t>    { L | </a:t>
            </a:r>
            <a:r>
              <a:rPr lang="zh-CN" altLang="en-US" sz="3200" b="1" dirty="0"/>
              <a:t>语言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被</a:t>
            </a:r>
            <a:r>
              <a:rPr lang="en-US" altLang="zh-CN" sz="3200" b="1" dirty="0"/>
              <a:t>O(f(n))</a:t>
            </a:r>
            <a:r>
              <a:rPr lang="zh-CN" altLang="en-US" sz="3200" b="1" dirty="0"/>
              <a:t>空间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/>
              <a:t>            DTM</a:t>
            </a:r>
            <a:r>
              <a:rPr lang="zh-CN" altLang="en-US" sz="3200" b="1" dirty="0"/>
              <a:t>判定 }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folHlink"/>
                </a:solidFill>
              </a:rPr>
              <a:t>N</a:t>
            </a:r>
            <a:r>
              <a:rPr lang="en-US" altLang="zh-CN" sz="3200" b="1" dirty="0">
                <a:solidFill>
                  <a:srgbClr val="FFFF00"/>
                </a:solidFill>
              </a:rPr>
              <a:t>SPACE(</a:t>
            </a:r>
            <a:r>
              <a:rPr lang="en-US" altLang="zh-CN" sz="3200" b="1" dirty="0"/>
              <a:t>f(n)</a:t>
            </a:r>
            <a:r>
              <a:rPr lang="en-US" altLang="zh-CN" sz="3200" b="1" dirty="0">
                <a:solidFill>
                  <a:srgbClr val="FFFF00"/>
                </a:solidFill>
              </a:rPr>
              <a:t>)</a:t>
            </a:r>
            <a:r>
              <a:rPr lang="en-US" altLang="zh-CN" sz="3200" b="1" dirty="0"/>
              <a:t> =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/>
              <a:t>    { L | </a:t>
            </a:r>
            <a:r>
              <a:rPr lang="zh-CN" altLang="en-US" sz="3200" b="1" dirty="0"/>
              <a:t>语言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被</a:t>
            </a:r>
            <a:r>
              <a:rPr lang="en-US" altLang="zh-CN" sz="3200" b="1" dirty="0"/>
              <a:t>O(f(n))</a:t>
            </a:r>
            <a:r>
              <a:rPr lang="zh-CN" altLang="en-US" sz="3200" b="1" dirty="0"/>
              <a:t>空间</a:t>
            </a:r>
            <a:endParaRPr lang="en-US" altLang="zh-CN" sz="32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folHlink"/>
                </a:solidFill>
              </a:rPr>
              <a:t>            N</a:t>
            </a:r>
            <a:r>
              <a:rPr lang="en-US" altLang="zh-CN" sz="3200" b="1" dirty="0"/>
              <a:t>TM</a:t>
            </a:r>
            <a:r>
              <a:rPr lang="zh-CN" altLang="en-US" sz="3200" b="1" dirty="0"/>
              <a:t>判定 }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8C80FF72-76D9-C948-7AF9-9A5B9B4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3252F1D-E854-44F0-BE14-615A0436DD38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128AA7D0-FAEA-F91E-6A78-3D7779724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利用局部信息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86EEE039-D824-3B15-2934-CE7794E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AD23FF5-FE17-43EB-A589-FA8507726F33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67588" name="组合 1">
            <a:extLst>
              <a:ext uri="{FF2B5EF4-FFF2-40B4-BE49-F238E27FC236}">
                <a16:creationId xmlns:a16="http://schemas.microsoft.com/office/drawing/2014/main" id="{B96FCB95-9256-FA58-3F13-FA4FD1E43A0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828925"/>
            <a:ext cx="5181600" cy="1752600"/>
            <a:chOff x="395536" y="2828528"/>
            <a:chExt cx="5181600" cy="1752600"/>
          </a:xfrm>
        </p:grpSpPr>
        <p:sp>
          <p:nvSpPr>
            <p:cNvPr id="67589" name="Oval 4">
              <a:extLst>
                <a:ext uri="{FF2B5EF4-FFF2-40B4-BE49-F238E27FC236}">
                  <a16:creationId xmlns:a16="http://schemas.microsoft.com/office/drawing/2014/main" id="{1EBA75FB-5A35-FE23-8D97-DE34FE017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36" y="32857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0" name="Oval 5">
              <a:extLst>
                <a:ext uri="{FF2B5EF4-FFF2-40B4-BE49-F238E27FC236}">
                  <a16:creationId xmlns:a16="http://schemas.microsoft.com/office/drawing/2014/main" id="{D709F6D8-4C2C-1E17-2854-E6C8DA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36" y="32857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1" name="Oval 6">
              <a:extLst>
                <a:ext uri="{FF2B5EF4-FFF2-40B4-BE49-F238E27FC236}">
                  <a16:creationId xmlns:a16="http://schemas.microsoft.com/office/drawing/2014/main" id="{15F95B59-4945-D6DE-9733-BBF615BF9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336" y="35905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2" name="Oval 7">
              <a:extLst>
                <a:ext uri="{FF2B5EF4-FFF2-40B4-BE49-F238E27FC236}">
                  <a16:creationId xmlns:a16="http://schemas.microsoft.com/office/drawing/2014/main" id="{B32FE035-1DA4-2038-32A1-8FEFB570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136" y="37429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3" name="Oval 8">
              <a:extLst>
                <a:ext uri="{FF2B5EF4-FFF2-40B4-BE49-F238E27FC236}">
                  <a16:creationId xmlns:a16="http://schemas.microsoft.com/office/drawing/2014/main" id="{3DCB00BE-1AF2-A271-28DF-D81040E0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536" y="42001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4" name="Line 9">
              <a:extLst>
                <a:ext uri="{FF2B5EF4-FFF2-40B4-BE49-F238E27FC236}">
                  <a16:creationId xmlns:a16="http://schemas.microsoft.com/office/drawing/2014/main" id="{4CE1525D-DE5F-56D3-E68E-0BD38BC3A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136" y="336192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5" name="Line 10">
              <a:extLst>
                <a:ext uri="{FF2B5EF4-FFF2-40B4-BE49-F238E27FC236}">
                  <a16:creationId xmlns:a16="http://schemas.microsoft.com/office/drawing/2014/main" id="{329101C9-8C53-75A2-6684-742DBE6A1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136" y="3438128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Line 11">
              <a:extLst>
                <a:ext uri="{FF2B5EF4-FFF2-40B4-BE49-F238E27FC236}">
                  <a16:creationId xmlns:a16="http://schemas.microsoft.com/office/drawing/2014/main" id="{A3DEF174-1AD7-5A0F-1A51-76EE3294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736" y="3666728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12">
              <a:extLst>
                <a:ext uri="{FF2B5EF4-FFF2-40B4-BE49-F238E27FC236}">
                  <a16:creationId xmlns:a16="http://schemas.microsoft.com/office/drawing/2014/main" id="{586AD8F1-ECCF-C8BA-C741-F23C6F29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336" y="389532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Oval 13">
              <a:extLst>
                <a:ext uri="{FF2B5EF4-FFF2-40B4-BE49-F238E27FC236}">
                  <a16:creationId xmlns:a16="http://schemas.microsoft.com/office/drawing/2014/main" id="{6998997B-AF4C-CD97-0A90-2BB475D15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336" y="38191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599" name="Oval 14">
              <a:extLst>
                <a:ext uri="{FF2B5EF4-FFF2-40B4-BE49-F238E27FC236}">
                  <a16:creationId xmlns:a16="http://schemas.microsoft.com/office/drawing/2014/main" id="{99488EE1-3A4B-F7AF-32D7-80F9DC74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336" y="34381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0" name="Oval 15">
              <a:extLst>
                <a:ext uri="{FF2B5EF4-FFF2-40B4-BE49-F238E27FC236}">
                  <a16:creationId xmlns:a16="http://schemas.microsoft.com/office/drawing/2014/main" id="{8AC432F7-8E5D-13DA-035A-7D30957B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336" y="328572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1" name="Line 16">
              <a:extLst>
                <a:ext uri="{FF2B5EF4-FFF2-40B4-BE49-F238E27FC236}">
                  <a16:creationId xmlns:a16="http://schemas.microsoft.com/office/drawing/2014/main" id="{4B6D5168-01B9-E53C-E249-53A4D1EFE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8736" y="3971528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2" name="Line 17">
              <a:extLst>
                <a:ext uri="{FF2B5EF4-FFF2-40B4-BE49-F238E27FC236}">
                  <a16:creationId xmlns:a16="http://schemas.microsoft.com/office/drawing/2014/main" id="{40E462F4-AD98-B1A8-B5C3-E0A6F2D05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536" y="3590528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8">
              <a:extLst>
                <a:ext uri="{FF2B5EF4-FFF2-40B4-BE49-F238E27FC236}">
                  <a16:creationId xmlns:a16="http://schemas.microsoft.com/office/drawing/2014/main" id="{43B6074E-2B2D-AA89-2B1A-8381D8B7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536" y="3361928"/>
              <a:ext cx="685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Oval 20">
              <a:extLst>
                <a:ext uri="{FF2B5EF4-FFF2-40B4-BE49-F238E27FC236}">
                  <a16:creationId xmlns:a16="http://schemas.microsoft.com/office/drawing/2014/main" id="{9789C71D-F679-E6CA-8FF2-03A53777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36" y="3057128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5" name="Oval 21">
              <a:extLst>
                <a:ext uri="{FF2B5EF4-FFF2-40B4-BE49-F238E27FC236}">
                  <a16:creationId xmlns:a16="http://schemas.microsoft.com/office/drawing/2014/main" id="{1B42782C-6FA0-369D-C629-D3C0D02E8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936" y="35905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6" name="Oval 22">
              <a:extLst>
                <a:ext uri="{FF2B5EF4-FFF2-40B4-BE49-F238E27FC236}">
                  <a16:creationId xmlns:a16="http://schemas.microsoft.com/office/drawing/2014/main" id="{50BC52A5-E630-1CAD-49C3-6DF9FE8E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8285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7" name="Oval 23">
              <a:extLst>
                <a:ext uri="{FF2B5EF4-FFF2-40B4-BE49-F238E27FC236}">
                  <a16:creationId xmlns:a16="http://schemas.microsoft.com/office/drawing/2014/main" id="{6CA4CFAD-CA82-97C3-1B9C-3FEDE704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936" y="32095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8" name="Oval 24">
              <a:extLst>
                <a:ext uri="{FF2B5EF4-FFF2-40B4-BE49-F238E27FC236}">
                  <a16:creationId xmlns:a16="http://schemas.microsoft.com/office/drawing/2014/main" id="{F5DEA5D5-5482-4DAA-4D02-EA22D0F8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736" y="35143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09" name="Oval 25">
              <a:extLst>
                <a:ext uri="{FF2B5EF4-FFF2-40B4-BE49-F238E27FC236}">
                  <a16:creationId xmlns:a16="http://schemas.microsoft.com/office/drawing/2014/main" id="{DB0B8C91-A8C7-CE3D-7769-2845FAA83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136" y="32095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7610" name="Oval 26">
              <a:extLst>
                <a:ext uri="{FF2B5EF4-FFF2-40B4-BE49-F238E27FC236}">
                  <a16:creationId xmlns:a16="http://schemas.microsoft.com/office/drawing/2014/main" id="{E15E9B05-A3EB-E222-8E49-B864394D3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136" y="2980928"/>
              <a:ext cx="11430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9241BBEB-E00F-02D5-F25D-ACEB1197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4450"/>
            <a:ext cx="7772400" cy="7556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.14</a:t>
            </a:r>
            <a:endParaRPr lang="en-US" altLang="zh-CN" dirty="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AF7D961-1F24-6DED-0866-1D64B3379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5174"/>
            <a:ext cx="7772400" cy="5688161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NTM M=“</a:t>
            </a:r>
            <a:r>
              <a:rPr lang="zh-CN" altLang="en-US" sz="2800" b="1" dirty="0">
                <a:sym typeface="Symbol" panose="05050102010706020507" pitchFamily="18" charset="2"/>
              </a:rPr>
              <a:t>对输入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G,s,t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: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1) 令当前顶点等于</a:t>
            </a:r>
            <a:r>
              <a:rPr lang="en-US" altLang="zh-CN" sz="2400" b="1" dirty="0">
                <a:sym typeface="Symbol" panose="05050102010706020507" pitchFamily="18" charset="2"/>
              </a:rPr>
              <a:t>s;</a:t>
            </a:r>
            <a:r>
              <a:rPr lang="zh-CN" altLang="en-US" sz="2400" b="1" dirty="0">
                <a:sym typeface="Symbol" panose="05050102010706020507" pitchFamily="18" charset="2"/>
              </a:rPr>
              <a:t>  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2) 执行下列步骤</a:t>
            </a:r>
            <a:r>
              <a:rPr lang="en-US" altLang="zh-CN" sz="2400" b="1" dirty="0"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sym typeface="Symbol" panose="05050102010706020507" pitchFamily="18" charset="2"/>
              </a:rPr>
              <a:t>步: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3)     若当前顶点为</a:t>
            </a:r>
            <a:r>
              <a:rPr lang="en-US" altLang="zh-CN" sz="2400" b="1" dirty="0">
                <a:sym typeface="Symbol" panose="05050102010706020507" pitchFamily="18" charset="2"/>
              </a:rPr>
              <a:t>t,</a:t>
            </a:r>
            <a:r>
              <a:rPr lang="zh-CN" altLang="en-US" sz="2400" b="1" dirty="0">
                <a:sym typeface="Symbol" panose="05050102010706020507" pitchFamily="18" charset="2"/>
              </a:rPr>
              <a:t>则接受;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4)     非确定地选择下一个顶点,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            检查当前顶点到所选择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            </a:t>
            </a:r>
            <a:r>
              <a:rPr lang="zh-CN" altLang="en-US" sz="2400" b="1" dirty="0">
                <a:sym typeface="Symbol" panose="05050102010706020507" pitchFamily="18" charset="2"/>
              </a:rPr>
              <a:t>顶点之间是否有一条边;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5)     若是,则令当前顶点等于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            所选顶点; 否则,拒绝;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6) 若执行完上述</a:t>
            </a:r>
            <a:r>
              <a:rPr lang="en-US" altLang="zh-CN" sz="2400" b="1" dirty="0"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sym typeface="Symbol" panose="05050102010706020507" pitchFamily="18" charset="2"/>
              </a:rPr>
              <a:t>步后还不接受,就拒绝. ”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// </a:t>
            </a:r>
            <a:r>
              <a:rPr lang="zh-CN" altLang="en-US" sz="2400" b="1" dirty="0">
                <a:sym typeface="Symbol" panose="05050102010706020507" pitchFamily="18" charset="2"/>
              </a:rPr>
              <a:t>依然注意</a:t>
            </a:r>
            <a:r>
              <a:rPr lang="en-US" altLang="zh-CN" sz="2400" b="1" dirty="0">
                <a:sym typeface="Symbol" panose="05050102010706020507" pitchFamily="18" charset="2"/>
              </a:rPr>
              <a:t>,M’</a:t>
            </a:r>
            <a:r>
              <a:rPr lang="zh-CN" altLang="en-US" sz="2400" b="1" dirty="0">
                <a:sym typeface="Symbol" panose="05050102010706020507" pitchFamily="18" charset="2"/>
              </a:rPr>
              <a:t>步</a:t>
            </a:r>
            <a:r>
              <a:rPr lang="en-US" altLang="zh-CN" sz="2400" b="1" dirty="0">
                <a:sym typeface="Symbol" panose="05050102010706020507" pitchFamily="18" charset="2"/>
              </a:rPr>
              <a:t>’,</a:t>
            </a:r>
            <a:r>
              <a:rPr lang="zh-CN" altLang="en-US" sz="2400" b="1" dirty="0">
                <a:sym typeface="Symbol" panose="05050102010706020507" pitchFamily="18" charset="2"/>
              </a:rPr>
              <a:t>步代表的是时间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保存当前顶点需要</a:t>
            </a:r>
            <a:r>
              <a:rPr lang="en-US" altLang="zh-CN" sz="2800" b="1" dirty="0">
                <a:sym typeface="Symbol" panose="05050102010706020507" pitchFamily="18" charset="2"/>
              </a:rPr>
              <a:t>O(log </a:t>
            </a:r>
            <a:r>
              <a:rPr lang="en-US" altLang="zh-CN" sz="2800" b="1" i="1" dirty="0"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ym typeface="Symbol" panose="05050102010706020507" pitchFamily="18" charset="2"/>
              </a:rPr>
              <a:t>空间,  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ym typeface="Symbol" panose="05050102010706020507" pitchFamily="18" charset="2"/>
              </a:rPr>
              <a:t>是顶点数.    #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7FD5F61A-A866-CF15-ABF1-3A0CF6B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645176A-44BF-4BA1-9C88-368C5010DFFA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9410749B-950F-6869-F9FC-81EB8736F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小结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3409883E-8777-59FB-0A85-C22A37F2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FCAAF52-34F7-48EF-8B42-321DFE7C4826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70CE5C89-E409-E7F2-C085-68B9FBCB7646}"/>
              </a:ext>
            </a:extLst>
          </p:cNvPr>
          <p:cNvSpPr>
            <a:spLocks noChangeArrowheads="1"/>
          </p:cNvSpPr>
          <p:nvPr/>
        </p:nvSpPr>
        <p:spPr bwMode="auto">
          <a:xfrm rot="-3260501">
            <a:off x="1754188" y="3592512"/>
            <a:ext cx="1981200" cy="272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75781" name="Oval 5">
            <a:extLst>
              <a:ext uri="{FF2B5EF4-FFF2-40B4-BE49-F238E27FC236}">
                <a16:creationId xmlns:a16="http://schemas.microsoft.com/office/drawing/2014/main" id="{7E31EF5B-D1F7-B816-313D-15117885A0F0}"/>
              </a:ext>
            </a:extLst>
          </p:cNvPr>
          <p:cNvSpPr>
            <a:spLocks noChangeArrowheads="1"/>
          </p:cNvSpPr>
          <p:nvPr/>
        </p:nvSpPr>
        <p:spPr bwMode="auto">
          <a:xfrm rot="3115582">
            <a:off x="2426494" y="3672681"/>
            <a:ext cx="1905000" cy="26368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zh-CN" altLang="en-US" sz="2400">
              <a:latin typeface="Arial Narrow" panose="020B0606020202030204" pitchFamily="34" charset="0"/>
            </a:endParaRPr>
          </a:p>
        </p:txBody>
      </p:sp>
      <p:grpSp>
        <p:nvGrpSpPr>
          <p:cNvPr id="75782" name="组合 1">
            <a:extLst>
              <a:ext uri="{FF2B5EF4-FFF2-40B4-BE49-F238E27FC236}">
                <a16:creationId xmlns:a16="http://schemas.microsoft.com/office/drawing/2014/main" id="{BB754700-B205-5A89-0A0B-D03216A41E0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00200"/>
            <a:ext cx="5029200" cy="4495800"/>
            <a:chOff x="1905000" y="1600200"/>
            <a:chExt cx="5029200" cy="4495800"/>
          </a:xfrm>
        </p:grpSpPr>
        <p:sp>
          <p:nvSpPr>
            <p:cNvPr id="75783" name="Oval 6">
              <a:extLst>
                <a:ext uri="{FF2B5EF4-FFF2-40B4-BE49-F238E27FC236}">
                  <a16:creationId xmlns:a16="http://schemas.microsoft.com/office/drawing/2014/main" id="{ED842617-B035-91C9-96F4-8DD7B50B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371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75784" name="Text Box 7">
              <a:extLst>
                <a:ext uri="{FF2B5EF4-FFF2-40B4-BE49-F238E27FC236}">
                  <a16:creationId xmlns:a16="http://schemas.microsoft.com/office/drawing/2014/main" id="{C33721A5-D233-5094-9C9E-14712632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P</a:t>
              </a:r>
            </a:p>
          </p:txBody>
        </p:sp>
        <p:sp>
          <p:nvSpPr>
            <p:cNvPr id="75785" name="Text Box 8">
              <a:extLst>
                <a:ext uri="{FF2B5EF4-FFF2-40B4-BE49-F238E27FC236}">
                  <a16:creationId xmlns:a16="http://schemas.microsoft.com/office/drawing/2014/main" id="{56C3374D-ADC0-E83D-C53C-29E4F62B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3810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NP</a:t>
              </a:r>
            </a:p>
          </p:txBody>
        </p:sp>
        <p:sp>
          <p:nvSpPr>
            <p:cNvPr id="75786" name="Text Box 9">
              <a:extLst>
                <a:ext uri="{FF2B5EF4-FFF2-40B4-BE49-F238E27FC236}">
                  <a16:creationId xmlns:a16="http://schemas.microsoft.com/office/drawing/2014/main" id="{F5D526D5-7D93-EF2F-CE44-94AFF100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8100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coNP</a:t>
              </a:r>
            </a:p>
          </p:txBody>
        </p:sp>
        <p:sp>
          <p:nvSpPr>
            <p:cNvPr id="75787" name="Oval 11">
              <a:extLst>
                <a:ext uri="{FF2B5EF4-FFF2-40B4-BE49-F238E27FC236}">
                  <a16:creationId xmlns:a16="http://schemas.microsoft.com/office/drawing/2014/main" id="{AE9DECE5-54DF-2F95-607B-13087809E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600200"/>
              <a:ext cx="50292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75788" name="Text Box 12">
              <a:extLst>
                <a:ext uri="{FF2B5EF4-FFF2-40B4-BE49-F238E27FC236}">
                  <a16:creationId xmlns:a16="http://schemas.microsoft.com/office/drawing/2014/main" id="{760F726D-997D-62EA-B78A-CEA75870D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1676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EXP</a:t>
              </a:r>
            </a:p>
          </p:txBody>
        </p:sp>
        <p:sp>
          <p:nvSpPr>
            <p:cNvPr id="75789" name="Oval 14">
              <a:extLst>
                <a:ext uri="{FF2B5EF4-FFF2-40B4-BE49-F238E27FC236}">
                  <a16:creationId xmlns:a16="http://schemas.microsoft.com/office/drawing/2014/main" id="{9DAD49BA-E08E-ABEC-E0E7-E534F291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590800"/>
              <a:ext cx="3581400" cy="35052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5C13AD0-9E6C-F1EE-4419-79B2B40D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895600"/>
              <a:ext cx="2743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PSPACE</a:t>
              </a:r>
              <a:r>
                <a:rPr lang="en-US" altLang="zh-CN" sz="2400" b="1">
                  <a:latin typeface="Arial Narrow" panose="020B0606020202030204" pitchFamily="34" charset="0"/>
                </a:rPr>
                <a:t>=NPSPACE</a:t>
              </a:r>
            </a:p>
          </p:txBody>
        </p:sp>
        <p:sp>
          <p:nvSpPr>
            <p:cNvPr id="75791" name="Oval 16">
              <a:extLst>
                <a:ext uri="{FF2B5EF4-FFF2-40B4-BE49-F238E27FC236}">
                  <a16:creationId xmlns:a16="http://schemas.microsoft.com/office/drawing/2014/main" id="{19D7BA14-D700-FD38-2837-8DC2A887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181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DAE54500-13C7-0131-E898-E4AB2D902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1816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NL</a:t>
              </a:r>
              <a:r>
                <a:rPr lang="en-US" altLang="zh-CN" sz="2400" b="1">
                  <a:latin typeface="Arial Narrow" panose="020B0606020202030204" pitchFamily="34" charset="0"/>
                </a:rPr>
                <a:t>=coNL</a:t>
              </a:r>
            </a:p>
          </p:txBody>
        </p:sp>
        <p:sp>
          <p:nvSpPr>
            <p:cNvPr id="75793" name="Oval 18">
              <a:extLst>
                <a:ext uri="{FF2B5EF4-FFF2-40B4-BE49-F238E27FC236}">
                  <a16:creationId xmlns:a16="http://schemas.microsoft.com/office/drawing/2014/main" id="{922DCB01-F0A6-6EC9-1AE8-9EC17005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562600"/>
              <a:ext cx="685800" cy="533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folHlink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000F696C-87D8-8C8D-7FA0-D58B71DC4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5638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D2AF9E2-7184-4452-B20A-F22584F4ADFD}" type="slidenum">
              <a:rPr lang="zh-CN" altLang="en-US"/>
              <a:pPr eaLnBrk="1" hangingPunct="1"/>
              <a:t>43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.20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</a:t>
            </a:r>
            <a:r>
              <a:rPr lang="en-US" altLang="zh-CN" sz="2800" b="1" dirty="0">
                <a:solidFill>
                  <a:schemeClr val="folHlink"/>
                </a:solidFill>
              </a:rPr>
              <a:t>8</a:t>
            </a:r>
            <a:r>
              <a:rPr lang="zh-CN" altLang="en-US" sz="2800" b="1" dirty="0">
                <a:solidFill>
                  <a:schemeClr val="folHlink"/>
                </a:solidFill>
              </a:rPr>
              <a:t>.20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PATH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NL</a:t>
            </a:r>
            <a:r>
              <a:rPr lang="zh-CN" altLang="en-US" sz="2800" b="1" dirty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/>
              <a:t>: 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把对数空间</a:t>
            </a:r>
            <a:r>
              <a:rPr lang="en-US" altLang="zh-CN" b="1" dirty="0"/>
              <a:t>NTM</a:t>
            </a:r>
            <a:r>
              <a:rPr lang="zh-CN" altLang="en-US" b="1" dirty="0"/>
              <a:t>在某个输入上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zh-CN" altLang="en-US" b="1" dirty="0"/>
              <a:t>的计算过程表示成一个有向图,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zh-CN" altLang="en-US" b="1" dirty="0"/>
              <a:t>顶点是格局,边表示可1步产生,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s</a:t>
            </a:r>
            <a:r>
              <a:rPr lang="zh-CN" altLang="en-US" b="1" dirty="0"/>
              <a:t>是初始格局,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t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chemeClr val="folHlink"/>
                </a:solidFill>
              </a:rPr>
              <a:t>唯一</a:t>
            </a:r>
            <a:r>
              <a:rPr lang="zh-CN" altLang="en-US" b="1" dirty="0"/>
              <a:t>的接受格局.</a:t>
            </a:r>
          </a:p>
        </p:txBody>
      </p:sp>
    </p:spTree>
    <p:extLst>
      <p:ext uri="{BB962C8B-B14F-4D97-AF65-F5344CB8AC3E}">
        <p14:creationId xmlns:p14="http://schemas.microsoft.com/office/powerpoint/2010/main" val="386230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A713F0-F12E-4D86-B4A0-F3C5E8818ACA}" type="slidenum">
              <a:rPr lang="zh-CN" altLang="en-US"/>
              <a:pPr eaLnBrk="1" hangingPunct="1"/>
              <a:t>44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.20证明思路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412776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定理9.20</a:t>
            </a:r>
            <a:r>
              <a:rPr lang="zh-CN" altLang="en-US" sz="2800" b="1" dirty="0"/>
              <a:t>: </a:t>
            </a:r>
            <a:r>
              <a:rPr lang="en-US" altLang="zh-CN" sz="2800" b="1" dirty="0"/>
              <a:t>PATH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NL</a:t>
            </a:r>
            <a:r>
              <a:rPr lang="zh-CN" altLang="en-US" sz="2800" b="1" dirty="0"/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/>
              <a:t>:  对数空间</a:t>
            </a:r>
            <a:r>
              <a:rPr lang="en-US" altLang="zh-CN" sz="2800" b="1" dirty="0"/>
              <a:t>NTM</a:t>
            </a:r>
            <a:r>
              <a:rPr lang="zh-CN" altLang="en-US" sz="2800" b="1" dirty="0"/>
              <a:t>格局的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en-US" altLang="zh-CN" sz="2800" b="1" dirty="0"/>
              <a:t>                     </a:t>
            </a:r>
            <a:r>
              <a:rPr lang="zh-CN" altLang="en-US" sz="2800" b="1" dirty="0"/>
              <a:t>长度是</a:t>
            </a:r>
            <a:r>
              <a:rPr lang="en-US" altLang="zh-CN" sz="2800" b="1" dirty="0"/>
              <a:t>O(log n)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枚举长度为</a:t>
            </a:r>
            <a:r>
              <a:rPr lang="en-US" altLang="zh-CN" b="1" dirty="0"/>
              <a:t>c </a:t>
            </a:r>
            <a:r>
              <a:rPr lang="en-US" altLang="zh-CN" b="1" dirty="0" err="1"/>
              <a:t>log</a:t>
            </a:r>
            <a:r>
              <a:rPr lang="en-US" altLang="zh-CN" b="1" i="1" dirty="0" err="1"/>
              <a:t>n</a:t>
            </a:r>
            <a:r>
              <a:rPr lang="zh-CN" altLang="en-US" b="1" dirty="0"/>
              <a:t>的串,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zh-CN" altLang="en-US" b="1" dirty="0"/>
              <a:t>    检查是否合法格局,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若是则输出作为顶点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枚举所有格局对, 检查根据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转移函数是否1步可产生, 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若是则输出作为边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所需要的工作空间是</a:t>
            </a:r>
            <a:r>
              <a:rPr lang="en-US" altLang="zh-CN" b="1" dirty="0"/>
              <a:t>O(log n)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8618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5ABCD610-E695-4513-1D54-29EF4D9A1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NL=coNL</a:t>
            </a:r>
            <a:endParaRPr lang="zh-CN" altLang="en-US"/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7C7FA7B5-C5A7-AA69-345B-EA82A5F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5806B36-6754-4DC9-9D9A-F8844ECE72E5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B8972453-CD84-A09A-4E31-9647C3244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NSPACE(f) = coNSPACE(f)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5F3481E-CAB6-0D3B-4269-C2E183C7C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601788"/>
            <a:ext cx="7772400" cy="44196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确定性复杂性类对</a:t>
            </a:r>
            <a:r>
              <a:rPr lang="zh-CN" altLang="en-US" sz="2400" b="1" dirty="0">
                <a:solidFill>
                  <a:schemeClr val="folHlink"/>
                </a:solidFill>
              </a:rPr>
              <a:t>补</a:t>
            </a:r>
            <a:r>
              <a:rPr lang="zh-CN" altLang="en-US" sz="2400" b="1" dirty="0"/>
              <a:t>封闭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L, P, PSPACE, EXP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非确定性复杂性类对</a:t>
            </a:r>
            <a:r>
              <a:rPr lang="zh-CN" altLang="en-US" sz="2400" b="1" dirty="0">
                <a:solidFill>
                  <a:schemeClr val="folHlink"/>
                </a:solidFill>
              </a:rPr>
              <a:t>补</a:t>
            </a:r>
            <a:r>
              <a:rPr lang="zh-CN" altLang="en-US" sz="2400" b="1" dirty="0"/>
              <a:t>封闭 </a:t>
            </a:r>
            <a:r>
              <a:rPr lang="zh-CN" altLang="en-US" sz="2400" b="1" dirty="0">
                <a:solidFill>
                  <a:schemeClr val="folHlink"/>
                </a:solidFill>
              </a:rPr>
              <a:t>?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时间类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NP = </a:t>
            </a:r>
            <a:r>
              <a:rPr lang="en-US" altLang="zh-CN" sz="1800" b="1" dirty="0" err="1">
                <a:solidFill>
                  <a:schemeClr val="folHlink"/>
                </a:solidFill>
              </a:rPr>
              <a:t>co</a:t>
            </a:r>
            <a:r>
              <a:rPr lang="en-US" altLang="zh-CN" sz="1800" b="1" dirty="0" err="1"/>
              <a:t>NP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chemeClr val="folHlink"/>
                </a:solidFill>
              </a:rPr>
              <a:t>?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空间类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NSPACE(f(n)) </a:t>
            </a:r>
            <a:r>
              <a:rPr lang="en-US" altLang="zh-CN" sz="1800" b="1" dirty="0">
                <a:solidFill>
                  <a:schemeClr val="folHlink"/>
                </a:solidFill>
              </a:rPr>
              <a:t>=</a:t>
            </a:r>
            <a:r>
              <a:rPr lang="en-US" altLang="zh-CN" sz="1800" b="1" dirty="0"/>
              <a:t> </a:t>
            </a:r>
            <a:r>
              <a:rPr lang="en-US" altLang="zh-CN" sz="1800" b="1" dirty="0" err="1">
                <a:solidFill>
                  <a:schemeClr val="folHlink"/>
                </a:solidFill>
              </a:rPr>
              <a:t>co</a:t>
            </a:r>
            <a:r>
              <a:rPr lang="en-US" altLang="zh-CN" sz="1800" b="1" dirty="0" err="1"/>
              <a:t>NSPACE</a:t>
            </a:r>
            <a:r>
              <a:rPr lang="en-US" altLang="zh-CN" sz="1800" b="1" dirty="0"/>
              <a:t>(f(n)),  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条件为 </a:t>
            </a:r>
            <a:r>
              <a:rPr lang="en-US" altLang="zh-CN" sz="1800" b="1" dirty="0"/>
              <a:t>f(n)</a:t>
            </a:r>
            <a:r>
              <a:rPr lang="en-US" altLang="zh-CN" sz="1800" b="1" dirty="0">
                <a:sym typeface="Symbol" panose="05050102010706020507" pitchFamily="18" charset="2"/>
              </a:rPr>
              <a:t>log n</a:t>
            </a:r>
            <a:endParaRPr lang="en-US" altLang="zh-CN" sz="1800" b="1" dirty="0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DEBA7619-37DC-A8ED-BF75-97CA2DC6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1B2B68E-DA0C-4E1B-B382-5A1CC52A87D6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41E47B09-DC87-CD46-2994-5D66ABC0C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NL = coNL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FFBF1C32-52CF-6F50-4BBC-661B1F488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7772400" cy="4860925"/>
          </a:xfrm>
        </p:spPr>
        <p:txBody>
          <a:bodyPr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</a:rPr>
              <a:t>定理</a:t>
            </a:r>
            <a:r>
              <a:rPr lang="en-US" altLang="zh-CN" b="1" dirty="0">
                <a:solidFill>
                  <a:schemeClr val="folHlink"/>
                </a:solidFill>
              </a:rPr>
              <a:t>8</a:t>
            </a:r>
            <a:r>
              <a:rPr lang="zh-CN" altLang="en-US" b="1" dirty="0">
                <a:solidFill>
                  <a:schemeClr val="folHlink"/>
                </a:solidFill>
              </a:rPr>
              <a:t>.22</a:t>
            </a:r>
            <a:r>
              <a:rPr lang="zh-CN" altLang="en-US" b="1" dirty="0"/>
              <a:t>: </a:t>
            </a:r>
            <a:r>
              <a:rPr lang="en-US" altLang="zh-CN" b="1" dirty="0"/>
              <a:t>NL = </a:t>
            </a:r>
            <a:r>
              <a:rPr lang="en-US" altLang="zh-CN" b="1" dirty="0" err="1"/>
              <a:t>coNL</a:t>
            </a:r>
            <a:endParaRPr lang="en-US" altLang="zh-CN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 证明 </a:t>
            </a:r>
            <a:r>
              <a:rPr lang="en-US" altLang="zh-CN" b="1" dirty="0" err="1"/>
              <a:t>PATH</a:t>
            </a:r>
            <a:r>
              <a:rPr lang="en-US" altLang="zh-CN" b="1" baseline="30000" dirty="0" err="1"/>
              <a:t>c</a:t>
            </a:r>
            <a:r>
              <a:rPr lang="en-US" altLang="zh-CN" b="1" baseline="30000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 NL.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当不存在从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的路径时, 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证明是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从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可达的顶点的个数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m-1</a:t>
            </a:r>
            <a:r>
              <a:rPr lang="en-US" altLang="zh-CN" sz="2400" b="1" dirty="0"/>
              <a:t>  (m</a:t>
            </a:r>
            <a:r>
              <a:rPr lang="zh-CN" altLang="en-US" sz="2400" b="1" dirty="0"/>
              <a:t>是顶点数) </a:t>
            </a:r>
            <a:endParaRPr lang="en-US" altLang="zh-CN" sz="24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   从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出发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步内可达的顶点的集合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i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   从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出发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步内可达的顶点的个数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i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c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m-1</a:t>
            </a:r>
            <a:r>
              <a:rPr lang="zh-CN" altLang="en-US" sz="2400" b="1" dirty="0">
                <a:sym typeface="Symbol" panose="05050102010706020507" pitchFamily="18" charset="2"/>
              </a:rPr>
              <a:t>个不同的顶点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  每个顶点从</a:t>
            </a:r>
            <a:r>
              <a:rPr lang="en-US" altLang="zh-CN" sz="2400" b="1" dirty="0">
                <a:sym typeface="Symbol" panose="05050102010706020507" pitchFamily="18" charset="2"/>
              </a:rPr>
              <a:t>s</a:t>
            </a:r>
            <a:r>
              <a:rPr lang="zh-CN" altLang="en-US" sz="2400" b="1" dirty="0">
                <a:sym typeface="Symbol" panose="05050102010706020507" pitchFamily="18" charset="2"/>
              </a:rPr>
              <a:t>可达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  每个顶点都不等于</a:t>
            </a:r>
            <a:r>
              <a:rPr lang="en-US" altLang="zh-CN" sz="2400" b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71DD207C-1C80-CC1D-EBC9-8C0A5108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9430783-93B8-4412-AA00-3AA3CD5CBDA8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A996FA2C-7CBC-458B-394F-D29EA29EE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.22证明思路图示</a:t>
            </a:r>
            <a:endParaRPr lang="en-US" altLang="zh-CN" dirty="0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F9454A97-4106-309A-B34A-2A723FBB3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03625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</a:rPr>
              <a:t>证明思路</a:t>
            </a:r>
            <a:r>
              <a:rPr lang="zh-CN" altLang="en-US" b="1" dirty="0"/>
              <a:t>: 证明 </a:t>
            </a:r>
            <a:r>
              <a:rPr lang="en-US" altLang="zh-CN" b="1" dirty="0" err="1"/>
              <a:t>PATH</a:t>
            </a:r>
            <a:r>
              <a:rPr lang="en-US" altLang="zh-CN" b="1" baseline="30000" dirty="0" err="1"/>
              <a:t>c</a:t>
            </a:r>
            <a:r>
              <a:rPr lang="en-US" altLang="zh-CN" b="1" dirty="0" err="1">
                <a:sym typeface="Symbol" panose="05050102010706020507" pitchFamily="18" charset="2"/>
              </a:rPr>
              <a:t>NL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如果知道从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可达顶点的个数</a:t>
            </a:r>
            <a:r>
              <a:rPr lang="en-US" altLang="zh-CN" sz="2800" b="1" dirty="0"/>
              <a:t>c,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则可以在</a:t>
            </a:r>
            <a:r>
              <a:rPr lang="en-US" altLang="zh-CN" sz="2800" b="1" dirty="0"/>
              <a:t>NL</a:t>
            </a:r>
            <a:r>
              <a:rPr lang="zh-CN" altLang="en-US" sz="2800" b="1" dirty="0"/>
              <a:t>内判定&lt;</a:t>
            </a:r>
            <a:r>
              <a:rPr lang="en-US" altLang="zh-CN" sz="2800" b="1" dirty="0" err="1"/>
              <a:t>G,s,t</a:t>
            </a:r>
            <a:r>
              <a:rPr lang="en-US" altLang="zh-CN" sz="2800" b="1" dirty="0"/>
              <a:t>&gt;</a:t>
            </a:r>
            <a:r>
              <a:rPr lang="en-US" altLang="zh-CN" sz="2800" b="1" dirty="0">
                <a:sym typeface="Symbol" panose="05050102010706020507" pitchFamily="18" charset="2"/>
              </a:rPr>
              <a:t>PATH: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    猜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ym typeface="Symbol" panose="05050102010706020507" pitchFamily="18" charset="2"/>
              </a:rPr>
              <a:t>个顶点,验证每个顶点从</a:t>
            </a:r>
            <a:r>
              <a:rPr lang="en-US" altLang="zh-CN" sz="2800" b="1" dirty="0"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ym typeface="Symbol" panose="05050102010706020507" pitchFamily="18" charset="2"/>
              </a:rPr>
              <a:t>可达,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    验证每个顶点都不等于</a:t>
            </a:r>
            <a:r>
              <a:rPr lang="en-US" altLang="zh-CN" sz="2800" b="1" dirty="0">
                <a:sym typeface="Symbol" panose="05050102010706020507" pitchFamily="18" charset="2"/>
              </a:rPr>
              <a:t>t.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234872EE-BF11-41A5-A275-8B2F0725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9FD7BA2-CCAD-4FA2-B5A1-BF7C0B8C7B07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82949" name="组合 1">
            <a:extLst>
              <a:ext uri="{FF2B5EF4-FFF2-40B4-BE49-F238E27FC236}">
                <a16:creationId xmlns:a16="http://schemas.microsoft.com/office/drawing/2014/main" id="{2EFCA038-9C7D-5680-C00E-02B575171EE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52963"/>
            <a:ext cx="2514600" cy="1295400"/>
            <a:chOff x="3657600" y="4876800"/>
            <a:chExt cx="2514600" cy="1295400"/>
          </a:xfrm>
        </p:grpSpPr>
        <p:sp>
          <p:nvSpPr>
            <p:cNvPr id="82950" name="Oval 4">
              <a:extLst>
                <a:ext uri="{FF2B5EF4-FFF2-40B4-BE49-F238E27FC236}">
                  <a16:creationId xmlns:a16="http://schemas.microsoft.com/office/drawing/2014/main" id="{5C7C528D-2C1F-8540-E190-D218A41B3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1" name="Oval 5">
              <a:extLst>
                <a:ext uri="{FF2B5EF4-FFF2-40B4-BE49-F238E27FC236}">
                  <a16:creationId xmlns:a16="http://schemas.microsoft.com/office/drawing/2014/main" id="{D5F00563-3BF1-875D-53F4-22548FAA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2" name="Oval 6">
              <a:extLst>
                <a:ext uri="{FF2B5EF4-FFF2-40B4-BE49-F238E27FC236}">
                  <a16:creationId xmlns:a16="http://schemas.microsoft.com/office/drawing/2014/main" id="{FD675733-6D73-B62A-8680-9A07F9A5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3" name="Oval 7">
              <a:extLst>
                <a:ext uri="{FF2B5EF4-FFF2-40B4-BE49-F238E27FC236}">
                  <a16:creationId xmlns:a16="http://schemas.microsoft.com/office/drawing/2014/main" id="{8F3CA5D6-A770-0DE2-E29E-6939012B3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601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4" name="Oval 8">
              <a:extLst>
                <a:ext uri="{FF2B5EF4-FFF2-40B4-BE49-F238E27FC236}">
                  <a16:creationId xmlns:a16="http://schemas.microsoft.com/office/drawing/2014/main" id="{50EAF131-9BFC-3BA5-2D43-6B4EE000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5" name="Oval 9">
              <a:extLst>
                <a:ext uri="{FF2B5EF4-FFF2-40B4-BE49-F238E27FC236}">
                  <a16:creationId xmlns:a16="http://schemas.microsoft.com/office/drawing/2014/main" id="{BE5C23F6-1E45-A176-05D6-700B3BB9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79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56" name="Freeform 10">
              <a:extLst>
                <a:ext uri="{FF2B5EF4-FFF2-40B4-BE49-F238E27FC236}">
                  <a16:creationId xmlns:a16="http://schemas.microsoft.com/office/drawing/2014/main" id="{4526D89B-AEAA-5B08-36C4-33F852C66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5295900"/>
              <a:ext cx="1295400" cy="571500"/>
            </a:xfrm>
            <a:custGeom>
              <a:avLst/>
              <a:gdLst>
                <a:gd name="T0" fmla="*/ 0 w 816"/>
                <a:gd name="T1" fmla="*/ 2147483646 h 360"/>
                <a:gd name="T2" fmla="*/ 2147483646 w 816"/>
                <a:gd name="T3" fmla="*/ 2147483646 h 360"/>
                <a:gd name="T4" fmla="*/ 2147483646 w 816"/>
                <a:gd name="T5" fmla="*/ 2147483646 h 360"/>
                <a:gd name="T6" fmla="*/ 2147483646 w 816"/>
                <a:gd name="T7" fmla="*/ 2147483646 h 360"/>
                <a:gd name="T8" fmla="*/ 2147483646 w 816"/>
                <a:gd name="T9" fmla="*/ 2147483646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60">
                  <a:moveTo>
                    <a:pt x="0" y="360"/>
                  </a:moveTo>
                  <a:cubicBezTo>
                    <a:pt x="84" y="280"/>
                    <a:pt x="168" y="200"/>
                    <a:pt x="240" y="168"/>
                  </a:cubicBezTo>
                  <a:cubicBezTo>
                    <a:pt x="312" y="136"/>
                    <a:pt x="368" y="192"/>
                    <a:pt x="432" y="168"/>
                  </a:cubicBezTo>
                  <a:cubicBezTo>
                    <a:pt x="496" y="144"/>
                    <a:pt x="560" y="48"/>
                    <a:pt x="624" y="24"/>
                  </a:cubicBezTo>
                  <a:cubicBezTo>
                    <a:pt x="688" y="0"/>
                    <a:pt x="784" y="16"/>
                    <a:pt x="816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7" name="Freeform 11">
              <a:extLst>
                <a:ext uri="{FF2B5EF4-FFF2-40B4-BE49-F238E27FC236}">
                  <a16:creationId xmlns:a16="http://schemas.microsoft.com/office/drawing/2014/main" id="{BD5131B7-F486-760C-E876-543D78682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5702300"/>
              <a:ext cx="1295400" cy="241300"/>
            </a:xfrm>
            <a:custGeom>
              <a:avLst/>
              <a:gdLst>
                <a:gd name="T0" fmla="*/ 0 w 816"/>
                <a:gd name="T1" fmla="*/ 2147483646 h 152"/>
                <a:gd name="T2" fmla="*/ 2147483646 w 816"/>
                <a:gd name="T3" fmla="*/ 2147483646 h 152"/>
                <a:gd name="T4" fmla="*/ 2147483646 w 816"/>
                <a:gd name="T5" fmla="*/ 2147483646 h 152"/>
                <a:gd name="T6" fmla="*/ 2147483646 w 816"/>
                <a:gd name="T7" fmla="*/ 2147483646 h 152"/>
                <a:gd name="T8" fmla="*/ 2147483646 w 816"/>
                <a:gd name="T9" fmla="*/ 2147483646 h 152"/>
                <a:gd name="T10" fmla="*/ 2147483646 w 816"/>
                <a:gd name="T11" fmla="*/ 2147483646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6" h="152">
                  <a:moveTo>
                    <a:pt x="0" y="152"/>
                  </a:moveTo>
                  <a:cubicBezTo>
                    <a:pt x="68" y="136"/>
                    <a:pt x="136" y="120"/>
                    <a:pt x="192" y="104"/>
                  </a:cubicBezTo>
                  <a:cubicBezTo>
                    <a:pt x="248" y="88"/>
                    <a:pt x="280" y="64"/>
                    <a:pt x="336" y="56"/>
                  </a:cubicBezTo>
                  <a:cubicBezTo>
                    <a:pt x="392" y="48"/>
                    <a:pt x="464" y="64"/>
                    <a:pt x="528" y="56"/>
                  </a:cubicBezTo>
                  <a:cubicBezTo>
                    <a:pt x="592" y="48"/>
                    <a:pt x="672" y="16"/>
                    <a:pt x="720" y="8"/>
                  </a:cubicBezTo>
                  <a:cubicBezTo>
                    <a:pt x="768" y="0"/>
                    <a:pt x="792" y="4"/>
                    <a:pt x="816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8" name="Line 12">
              <a:extLst>
                <a:ext uri="{FF2B5EF4-FFF2-40B4-BE49-F238E27FC236}">
                  <a16:creationId xmlns:a16="http://schemas.microsoft.com/office/drawing/2014/main" id="{6C492F64-5A09-8EFA-0F63-4083D15B6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9436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9" name="Oval 13">
              <a:extLst>
                <a:ext uri="{FF2B5EF4-FFF2-40B4-BE49-F238E27FC236}">
                  <a16:creationId xmlns:a16="http://schemas.microsoft.com/office/drawing/2014/main" id="{4AAA256A-7FD1-3493-F7ED-DC30BF66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60" name="Freeform 14">
              <a:extLst>
                <a:ext uri="{FF2B5EF4-FFF2-40B4-BE49-F238E27FC236}">
                  <a16:creationId xmlns:a16="http://schemas.microsoft.com/office/drawing/2014/main" id="{379556DA-B404-B8F0-5A8F-C37323A1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0" y="4927600"/>
              <a:ext cx="1384300" cy="1016000"/>
            </a:xfrm>
            <a:custGeom>
              <a:avLst/>
              <a:gdLst>
                <a:gd name="T0" fmla="*/ 2147483646 w 872"/>
                <a:gd name="T1" fmla="*/ 2147483646 h 640"/>
                <a:gd name="T2" fmla="*/ 2147483646 w 872"/>
                <a:gd name="T3" fmla="*/ 2147483646 h 640"/>
                <a:gd name="T4" fmla="*/ 2147483646 w 872"/>
                <a:gd name="T5" fmla="*/ 2147483646 h 640"/>
                <a:gd name="T6" fmla="*/ 2147483646 w 872"/>
                <a:gd name="T7" fmla="*/ 2147483646 h 640"/>
                <a:gd name="T8" fmla="*/ 2147483646 w 872"/>
                <a:gd name="T9" fmla="*/ 2147483646 h 640"/>
                <a:gd name="T10" fmla="*/ 2147483646 w 872"/>
                <a:gd name="T11" fmla="*/ 2147483646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2" h="640">
                  <a:moveTo>
                    <a:pt x="8" y="640"/>
                  </a:moveTo>
                  <a:cubicBezTo>
                    <a:pt x="4" y="632"/>
                    <a:pt x="0" y="624"/>
                    <a:pt x="56" y="544"/>
                  </a:cubicBezTo>
                  <a:cubicBezTo>
                    <a:pt x="112" y="464"/>
                    <a:pt x="264" y="232"/>
                    <a:pt x="344" y="160"/>
                  </a:cubicBezTo>
                  <a:cubicBezTo>
                    <a:pt x="424" y="88"/>
                    <a:pt x="480" y="136"/>
                    <a:pt x="536" y="112"/>
                  </a:cubicBezTo>
                  <a:cubicBezTo>
                    <a:pt x="592" y="88"/>
                    <a:pt x="624" y="32"/>
                    <a:pt x="680" y="16"/>
                  </a:cubicBezTo>
                  <a:cubicBezTo>
                    <a:pt x="736" y="0"/>
                    <a:pt x="848" y="16"/>
                    <a:pt x="87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1" name="Oval 15">
              <a:extLst>
                <a:ext uri="{FF2B5EF4-FFF2-40B4-BE49-F238E27FC236}">
                  <a16:creationId xmlns:a16="http://schemas.microsoft.com/office/drawing/2014/main" id="{041181DB-E896-3F60-134D-3A47A188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34000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62" name="Oval 16">
              <a:extLst>
                <a:ext uri="{FF2B5EF4-FFF2-40B4-BE49-F238E27FC236}">
                  <a16:creationId xmlns:a16="http://schemas.microsoft.com/office/drawing/2014/main" id="{F56C1447-4863-0075-ABBA-77494A58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257800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2963" name="Rectangle 17">
              <a:extLst>
                <a:ext uri="{FF2B5EF4-FFF2-40B4-BE49-F238E27FC236}">
                  <a16:creationId xmlns:a16="http://schemas.microsoft.com/office/drawing/2014/main" id="{3F595C21-C288-0105-A5D8-39FB8E0B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181600"/>
              <a:ext cx="457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C5736CEC-FB1E-5704-0379-90B4642AF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.22证明思路图示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E7008D78-91FC-07AA-5BE9-831BAB4D9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49563"/>
          </a:xfrm>
        </p:spPr>
        <p:txBody>
          <a:bodyPr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folHlink"/>
                </a:solidFill>
              </a:rPr>
              <a:t>证明思路</a:t>
            </a:r>
            <a:r>
              <a:rPr lang="zh-CN" altLang="en-US" sz="2800" b="1"/>
              <a:t>:</a:t>
            </a:r>
            <a:endParaRPr lang="en-US" altLang="zh-CN" sz="2800" b="1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如何在</a:t>
            </a:r>
            <a:r>
              <a:rPr lang="en-US" altLang="zh-CN" sz="2800" b="1"/>
              <a:t>NL</a:t>
            </a:r>
            <a:r>
              <a:rPr lang="zh-CN" altLang="en-US" sz="2800" b="1"/>
              <a:t>中计算</a:t>
            </a:r>
            <a:r>
              <a:rPr lang="en-US" altLang="zh-CN" sz="2800" b="1"/>
              <a:t>c ?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定义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= { u | u</a:t>
            </a:r>
            <a:r>
              <a:rPr lang="zh-CN" altLang="en-US" sz="2800" b="1"/>
              <a:t>与</a:t>
            </a:r>
            <a:r>
              <a:rPr lang="en-US" altLang="zh-CN" sz="2800" b="1"/>
              <a:t>s</a:t>
            </a:r>
            <a:r>
              <a:rPr lang="zh-CN" altLang="en-US" sz="2800" b="1"/>
              <a:t>距离不超过</a:t>
            </a:r>
            <a:r>
              <a:rPr lang="en-US" altLang="zh-CN" sz="2800" b="1"/>
              <a:t>i </a:t>
            </a:r>
            <a:r>
              <a:rPr lang="zh-CN" altLang="en-US" sz="2800" b="1"/>
              <a:t>}, </a:t>
            </a:r>
            <a:endParaRPr lang="en-US" altLang="zh-CN" sz="2800" b="1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    c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=|A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|,  c=c</a:t>
            </a:r>
            <a:r>
              <a:rPr lang="en-US" altLang="zh-CN" sz="2800" b="1" baseline="-25000"/>
              <a:t>m-1</a:t>
            </a:r>
            <a:r>
              <a:rPr lang="en-US" altLang="zh-CN" sz="2800" b="1"/>
              <a:t>, m</a:t>
            </a:r>
            <a:r>
              <a:rPr lang="zh-CN" altLang="en-US" sz="2800" b="1"/>
              <a:t>是顶点数, </a:t>
            </a:r>
            <a:endParaRPr lang="en-US" altLang="zh-CN" sz="2800" b="1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/>
              <a:t>在</a:t>
            </a:r>
            <a:r>
              <a:rPr lang="en-US" altLang="zh-CN" sz="2800" b="1"/>
              <a:t>NL</a:t>
            </a:r>
            <a:r>
              <a:rPr lang="zh-CN" altLang="en-US" sz="2800" b="1"/>
              <a:t>中从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计算出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i+1</a:t>
            </a:r>
            <a:endParaRPr lang="zh-CN" altLang="en-US" sz="2800" b="1"/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3C17F01C-7493-1E4A-B19D-D6B4E1EC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B9FA300-D087-4897-9F49-9979653AB3F1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84997" name="组合 1">
            <a:extLst>
              <a:ext uri="{FF2B5EF4-FFF2-40B4-BE49-F238E27FC236}">
                <a16:creationId xmlns:a16="http://schemas.microsoft.com/office/drawing/2014/main" id="{49E79A34-E8C9-5A36-DC1F-0C803092F282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4306888"/>
            <a:ext cx="3124200" cy="2362200"/>
            <a:chOff x="3581400" y="3789363"/>
            <a:chExt cx="3124200" cy="2362200"/>
          </a:xfrm>
        </p:grpSpPr>
        <p:sp>
          <p:nvSpPr>
            <p:cNvPr id="84998" name="Oval 4">
              <a:extLst>
                <a:ext uri="{FF2B5EF4-FFF2-40B4-BE49-F238E27FC236}">
                  <a16:creationId xmlns:a16="http://schemas.microsoft.com/office/drawing/2014/main" id="{9A6CF274-2D7F-E9FF-D513-238CA50EF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1609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4999" name="Oval 5">
              <a:extLst>
                <a:ext uri="{FF2B5EF4-FFF2-40B4-BE49-F238E27FC236}">
                  <a16:creationId xmlns:a16="http://schemas.microsoft.com/office/drawing/2014/main" id="{8480A2A6-761E-B8BD-3570-D6E2D6D9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551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0" name="Oval 6">
              <a:extLst>
                <a:ext uri="{FF2B5EF4-FFF2-40B4-BE49-F238E27FC236}">
                  <a16:creationId xmlns:a16="http://schemas.microsoft.com/office/drawing/2014/main" id="{96783B4D-FBA1-DE48-9181-7C737BC8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932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1" name="Oval 7">
              <a:extLst>
                <a:ext uri="{FF2B5EF4-FFF2-40B4-BE49-F238E27FC236}">
                  <a16:creationId xmlns:a16="http://schemas.microsoft.com/office/drawing/2014/main" id="{BCD73C98-13EB-8E1D-06EC-B23BE76FE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313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2" name="Freeform 10">
              <a:extLst>
                <a:ext uri="{FF2B5EF4-FFF2-40B4-BE49-F238E27FC236}">
                  <a16:creationId xmlns:a16="http://schemas.microsoft.com/office/drawing/2014/main" id="{C8DD46EC-C2D0-60F8-E795-72EC27B6B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800" y="4589463"/>
              <a:ext cx="1295400" cy="571500"/>
            </a:xfrm>
            <a:custGeom>
              <a:avLst/>
              <a:gdLst>
                <a:gd name="T0" fmla="*/ 0 w 816"/>
                <a:gd name="T1" fmla="*/ 2147483646 h 360"/>
                <a:gd name="T2" fmla="*/ 2147483646 w 816"/>
                <a:gd name="T3" fmla="*/ 2147483646 h 360"/>
                <a:gd name="T4" fmla="*/ 2147483646 w 816"/>
                <a:gd name="T5" fmla="*/ 2147483646 h 360"/>
                <a:gd name="T6" fmla="*/ 2147483646 w 816"/>
                <a:gd name="T7" fmla="*/ 2147483646 h 360"/>
                <a:gd name="T8" fmla="*/ 2147483646 w 816"/>
                <a:gd name="T9" fmla="*/ 2147483646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60">
                  <a:moveTo>
                    <a:pt x="0" y="360"/>
                  </a:moveTo>
                  <a:cubicBezTo>
                    <a:pt x="84" y="280"/>
                    <a:pt x="168" y="200"/>
                    <a:pt x="240" y="168"/>
                  </a:cubicBezTo>
                  <a:cubicBezTo>
                    <a:pt x="312" y="136"/>
                    <a:pt x="368" y="192"/>
                    <a:pt x="432" y="168"/>
                  </a:cubicBezTo>
                  <a:cubicBezTo>
                    <a:pt x="496" y="144"/>
                    <a:pt x="560" y="48"/>
                    <a:pt x="624" y="24"/>
                  </a:cubicBezTo>
                  <a:cubicBezTo>
                    <a:pt x="688" y="0"/>
                    <a:pt x="784" y="16"/>
                    <a:pt x="816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3" name="Freeform 11">
              <a:extLst>
                <a:ext uri="{FF2B5EF4-FFF2-40B4-BE49-F238E27FC236}">
                  <a16:creationId xmlns:a16="http://schemas.microsoft.com/office/drawing/2014/main" id="{3C61996F-9BE3-A6F0-4BF5-0B77A712F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800" y="4995863"/>
              <a:ext cx="1295400" cy="241300"/>
            </a:xfrm>
            <a:custGeom>
              <a:avLst/>
              <a:gdLst>
                <a:gd name="T0" fmla="*/ 0 w 816"/>
                <a:gd name="T1" fmla="*/ 2147483646 h 152"/>
                <a:gd name="T2" fmla="*/ 2147483646 w 816"/>
                <a:gd name="T3" fmla="*/ 2147483646 h 152"/>
                <a:gd name="T4" fmla="*/ 2147483646 w 816"/>
                <a:gd name="T5" fmla="*/ 2147483646 h 152"/>
                <a:gd name="T6" fmla="*/ 2147483646 w 816"/>
                <a:gd name="T7" fmla="*/ 2147483646 h 152"/>
                <a:gd name="T8" fmla="*/ 2147483646 w 816"/>
                <a:gd name="T9" fmla="*/ 2147483646 h 152"/>
                <a:gd name="T10" fmla="*/ 2147483646 w 816"/>
                <a:gd name="T11" fmla="*/ 2147483646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6" h="152">
                  <a:moveTo>
                    <a:pt x="0" y="152"/>
                  </a:moveTo>
                  <a:cubicBezTo>
                    <a:pt x="68" y="136"/>
                    <a:pt x="136" y="120"/>
                    <a:pt x="192" y="104"/>
                  </a:cubicBezTo>
                  <a:cubicBezTo>
                    <a:pt x="248" y="88"/>
                    <a:pt x="280" y="64"/>
                    <a:pt x="336" y="56"/>
                  </a:cubicBezTo>
                  <a:cubicBezTo>
                    <a:pt x="392" y="48"/>
                    <a:pt x="464" y="64"/>
                    <a:pt x="528" y="56"/>
                  </a:cubicBezTo>
                  <a:cubicBezTo>
                    <a:pt x="592" y="48"/>
                    <a:pt x="672" y="16"/>
                    <a:pt x="720" y="8"/>
                  </a:cubicBezTo>
                  <a:cubicBezTo>
                    <a:pt x="768" y="0"/>
                    <a:pt x="792" y="4"/>
                    <a:pt x="816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4" name="Line 12">
              <a:extLst>
                <a:ext uri="{FF2B5EF4-FFF2-40B4-BE49-F238E27FC236}">
                  <a16:creationId xmlns:a16="http://schemas.microsoft.com/office/drawing/2014/main" id="{59D454C6-8F01-E948-B1BA-F39453134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5237163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63D854FC-AC4B-35A6-4B4D-81190452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170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6" name="Freeform 14">
              <a:extLst>
                <a:ext uri="{FF2B5EF4-FFF2-40B4-BE49-F238E27FC236}">
                  <a16:creationId xmlns:a16="http://schemas.microsoft.com/office/drawing/2014/main" id="{5D4168C2-EB5B-E643-43EB-E12624B9C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4221163"/>
              <a:ext cx="1384300" cy="1016000"/>
            </a:xfrm>
            <a:custGeom>
              <a:avLst/>
              <a:gdLst>
                <a:gd name="T0" fmla="*/ 2147483646 w 872"/>
                <a:gd name="T1" fmla="*/ 2147483646 h 640"/>
                <a:gd name="T2" fmla="*/ 2147483646 w 872"/>
                <a:gd name="T3" fmla="*/ 2147483646 h 640"/>
                <a:gd name="T4" fmla="*/ 2147483646 w 872"/>
                <a:gd name="T5" fmla="*/ 2147483646 h 640"/>
                <a:gd name="T6" fmla="*/ 2147483646 w 872"/>
                <a:gd name="T7" fmla="*/ 2147483646 h 640"/>
                <a:gd name="T8" fmla="*/ 2147483646 w 872"/>
                <a:gd name="T9" fmla="*/ 2147483646 h 640"/>
                <a:gd name="T10" fmla="*/ 2147483646 w 872"/>
                <a:gd name="T11" fmla="*/ 2147483646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2" h="640">
                  <a:moveTo>
                    <a:pt x="8" y="640"/>
                  </a:moveTo>
                  <a:cubicBezTo>
                    <a:pt x="4" y="632"/>
                    <a:pt x="0" y="624"/>
                    <a:pt x="56" y="544"/>
                  </a:cubicBezTo>
                  <a:cubicBezTo>
                    <a:pt x="112" y="464"/>
                    <a:pt x="264" y="232"/>
                    <a:pt x="344" y="160"/>
                  </a:cubicBezTo>
                  <a:cubicBezTo>
                    <a:pt x="424" y="88"/>
                    <a:pt x="480" y="136"/>
                    <a:pt x="536" y="112"/>
                  </a:cubicBezTo>
                  <a:cubicBezTo>
                    <a:pt x="592" y="88"/>
                    <a:pt x="624" y="32"/>
                    <a:pt x="680" y="16"/>
                  </a:cubicBezTo>
                  <a:cubicBezTo>
                    <a:pt x="736" y="0"/>
                    <a:pt x="848" y="16"/>
                    <a:pt x="87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7" name="Oval 15">
              <a:extLst>
                <a:ext uri="{FF2B5EF4-FFF2-40B4-BE49-F238E27FC236}">
                  <a16:creationId xmlns:a16="http://schemas.microsoft.com/office/drawing/2014/main" id="{791D83DE-B592-42F4-AB7A-2AD61F44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27563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6A60B2-0599-8460-554C-DB5C639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551363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09" name="Rectangle 19">
              <a:extLst>
                <a:ext uri="{FF2B5EF4-FFF2-40B4-BE49-F238E27FC236}">
                  <a16:creationId xmlns:a16="http://schemas.microsoft.com/office/drawing/2014/main" id="{2EAA4ECD-0404-59EC-9733-4353EECC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65563"/>
              <a:ext cx="4572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0" name="Text Box 20">
              <a:extLst>
                <a:ext uri="{FF2B5EF4-FFF2-40B4-BE49-F238E27FC236}">
                  <a16:creationId xmlns:a16="http://schemas.microsoft.com/office/drawing/2014/main" id="{C007CFB7-16A5-D092-FA36-2B51E6FBD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7893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A</a:t>
              </a:r>
              <a:r>
                <a:rPr lang="en-US" altLang="zh-CN" sz="2400" b="1" baseline="-25000">
                  <a:latin typeface="Arial Narrow" panose="020B0606020202030204" pitchFamily="34" charset="0"/>
                </a:rPr>
                <a:t>i</a:t>
              </a:r>
            </a:p>
          </p:txBody>
        </p:sp>
        <p:sp>
          <p:nvSpPr>
            <p:cNvPr id="85011" name="Oval 23">
              <a:extLst>
                <a:ext uri="{FF2B5EF4-FFF2-40B4-BE49-F238E27FC236}">
                  <a16:creationId xmlns:a16="http://schemas.microsoft.com/office/drawing/2014/main" id="{F0999FAC-E59B-05C8-242A-87460EF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551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2" name="Oval 24">
              <a:extLst>
                <a:ext uri="{FF2B5EF4-FFF2-40B4-BE49-F238E27FC236}">
                  <a16:creationId xmlns:a16="http://schemas.microsoft.com/office/drawing/2014/main" id="{8B4EC024-52D7-980A-AF76-8F494B80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932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3" name="Oval 25">
              <a:extLst>
                <a:ext uri="{FF2B5EF4-FFF2-40B4-BE49-F238E27FC236}">
                  <a16:creationId xmlns:a16="http://schemas.microsoft.com/office/drawing/2014/main" id="{3D4BFD15-27A0-FC7F-3174-4137F3A99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313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4" name="Oval 26">
              <a:extLst>
                <a:ext uri="{FF2B5EF4-FFF2-40B4-BE49-F238E27FC236}">
                  <a16:creationId xmlns:a16="http://schemas.microsoft.com/office/drawing/2014/main" id="{1EB0B4B0-02E7-8610-CED6-10C11075A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170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5" name="Rectangle 27">
              <a:extLst>
                <a:ext uri="{FF2B5EF4-FFF2-40B4-BE49-F238E27FC236}">
                  <a16:creationId xmlns:a16="http://schemas.microsoft.com/office/drawing/2014/main" id="{3FE3FEBB-D00E-FC50-07C7-6CC51046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65563"/>
              <a:ext cx="457200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16" name="Text Box 28">
              <a:extLst>
                <a:ext uri="{FF2B5EF4-FFF2-40B4-BE49-F238E27FC236}">
                  <a16:creationId xmlns:a16="http://schemas.microsoft.com/office/drawing/2014/main" id="{E7C18CF2-A2E0-7887-E449-AD43DB05A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789363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A</a:t>
              </a:r>
              <a:r>
                <a:rPr lang="en-US" altLang="zh-CN" sz="2400" b="1" baseline="-25000">
                  <a:latin typeface="Arial Narrow" panose="020B0606020202030204" pitchFamily="34" charset="0"/>
                </a:rPr>
                <a:t>i+1</a:t>
              </a:r>
            </a:p>
          </p:txBody>
        </p:sp>
        <p:sp>
          <p:nvSpPr>
            <p:cNvPr id="85017" name="Line 29">
              <a:extLst>
                <a:ext uri="{FF2B5EF4-FFF2-40B4-BE49-F238E27FC236}">
                  <a16:creationId xmlns:a16="http://schemas.microsoft.com/office/drawing/2014/main" id="{0981EE2F-B187-AE48-0642-5D86D9C4A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424656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18" name="Line 30">
              <a:extLst>
                <a:ext uri="{FF2B5EF4-FFF2-40B4-BE49-F238E27FC236}">
                  <a16:creationId xmlns:a16="http://schemas.microsoft.com/office/drawing/2014/main" id="{18B45373-CD2E-CEAE-AEEA-BD3DBDD87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4627563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19" name="Line 31">
              <a:extLst>
                <a:ext uri="{FF2B5EF4-FFF2-40B4-BE49-F238E27FC236}">
                  <a16:creationId xmlns:a16="http://schemas.microsoft.com/office/drawing/2014/main" id="{A2861759-E449-4D0E-2D90-307C6F4B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432276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0" name="Oval 32">
              <a:extLst>
                <a:ext uri="{FF2B5EF4-FFF2-40B4-BE49-F238E27FC236}">
                  <a16:creationId xmlns:a16="http://schemas.microsoft.com/office/drawing/2014/main" id="{BF6BC64E-DE22-6D77-AE83-3BADC6F1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694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21" name="Oval 33">
              <a:extLst>
                <a:ext uri="{FF2B5EF4-FFF2-40B4-BE49-F238E27FC236}">
                  <a16:creationId xmlns:a16="http://schemas.microsoft.com/office/drawing/2014/main" id="{2AB415C4-5FE4-DC9D-A410-DE71A227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94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22" name="Oval 34">
              <a:extLst>
                <a:ext uri="{FF2B5EF4-FFF2-40B4-BE49-F238E27FC236}">
                  <a16:creationId xmlns:a16="http://schemas.microsoft.com/office/drawing/2014/main" id="{8866E5FB-0D02-B1ED-FEDD-CF497942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9991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23" name="Oval 35">
              <a:extLst>
                <a:ext uri="{FF2B5EF4-FFF2-40B4-BE49-F238E27FC236}">
                  <a16:creationId xmlns:a16="http://schemas.microsoft.com/office/drawing/2014/main" id="{CD748EB3-BCEE-60C3-D235-3AA98070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9991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5024" name="Line 36">
              <a:extLst>
                <a:ext uri="{FF2B5EF4-FFF2-40B4-BE49-F238E27FC236}">
                  <a16:creationId xmlns:a16="http://schemas.microsoft.com/office/drawing/2014/main" id="{5F35726D-B6CC-5E22-31A1-3CB1B7204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538956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5" name="Line 37">
              <a:extLst>
                <a:ext uri="{FF2B5EF4-FFF2-40B4-BE49-F238E27FC236}">
                  <a16:creationId xmlns:a16="http://schemas.microsoft.com/office/drawing/2014/main" id="{D76A891D-CA75-8959-1191-EEEBC9F85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5084763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6" name="Line 38">
              <a:extLst>
                <a:ext uri="{FF2B5EF4-FFF2-40B4-BE49-F238E27FC236}">
                  <a16:creationId xmlns:a16="http://schemas.microsoft.com/office/drawing/2014/main" id="{72BF9B66-8D79-F330-F155-CE4EA005D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5008563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7" name="Oval 39">
              <a:extLst>
                <a:ext uri="{FF2B5EF4-FFF2-40B4-BE49-F238E27FC236}">
                  <a16:creationId xmlns:a16="http://schemas.microsoft.com/office/drawing/2014/main" id="{4126B1B4-FCDE-4760-78C6-305C523F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3989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CE36A4D6-3D22-06BD-A18E-16EE0BCB1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5400" dirty="0"/>
              <a:t>可满足性问题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37513EC-56E7-EFF5-17D3-530C16D3F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76400"/>
            <a:ext cx="7772400" cy="41148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</a:rPr>
              <a:t>可满足性问题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给定一个布尔公式, 确定</a:t>
            </a:r>
            <a:endParaRPr lang="en-US" altLang="zh-CN" sz="2800" b="1" dirty="0"/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这个公式是否可满足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ym typeface="Symbol" panose="05050102010706020507" pitchFamily="18" charset="2"/>
              </a:rPr>
              <a:t>例: (</a:t>
            </a:r>
            <a:r>
              <a:rPr lang="en-U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(y</a:t>
            </a:r>
            <a:r>
              <a:rPr lang="zh-CN" altLang="en-US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))</a:t>
            </a:r>
            <a:r>
              <a:rPr lang="zh-CN" altLang="en-US" sz="2400" b="1" dirty="0">
                <a:sym typeface="Symbol" panose="05050102010706020507" pitchFamily="18" charset="2"/>
              </a:rPr>
              <a:t>(</a:t>
            </a:r>
            <a:r>
              <a:rPr lang="en-US" altLang="zh-CN" sz="2400" b="1" dirty="0" err="1">
                <a:sym typeface="Symbol" panose="05050102010706020507" pitchFamily="18" charset="2"/>
              </a:rPr>
              <a:t>xy</a:t>
            </a:r>
            <a:r>
              <a:rPr lang="en-US" altLang="zh-CN" sz="2400" b="1" dirty="0">
                <a:sym typeface="Symbol" panose="05050102010706020507" pitchFamily="18" charset="2"/>
              </a:rPr>
              <a:t>) 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x=1,y=0</a:t>
            </a:r>
            <a:r>
              <a:rPr lang="zh-CN" altLang="en-US" sz="2400" b="1" dirty="0">
                <a:sym typeface="Symbol" panose="05050102010706020507" pitchFamily="18" charset="2"/>
              </a:rPr>
              <a:t>是可满足赋值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folHlink"/>
                </a:solidFill>
              </a:rPr>
              <a:t>SAT</a:t>
            </a:r>
            <a:r>
              <a:rPr lang="en-US" altLang="zh-CN" sz="3200" b="1" dirty="0"/>
              <a:t> = { &lt;</a:t>
            </a:r>
            <a:r>
              <a:rPr lang="en-US" altLang="zh-CN" sz="3200" b="1" dirty="0">
                <a:sym typeface="Symbol" panose="05050102010706020507" pitchFamily="18" charset="2"/>
              </a:rPr>
              <a:t></a:t>
            </a:r>
            <a:r>
              <a:rPr lang="en-US" altLang="zh-CN" sz="3200" b="1" dirty="0"/>
              <a:t>&gt; | </a:t>
            </a:r>
            <a:r>
              <a:rPr lang="en-US" altLang="zh-CN" sz="3200" b="1" dirty="0"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sym typeface="Symbol" panose="05050102010706020507" pitchFamily="18" charset="2"/>
              </a:rPr>
              <a:t>是可满足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ym typeface="Symbol" panose="05050102010706020507" pitchFamily="18" charset="2"/>
              </a:rPr>
              <a:t>                       </a:t>
            </a:r>
            <a:r>
              <a:rPr lang="zh-CN" altLang="en-US" sz="3200" b="1" dirty="0">
                <a:sym typeface="Symbol" panose="05050102010706020507" pitchFamily="18" charset="2"/>
              </a:rPr>
              <a:t>布尔公式  </a:t>
            </a:r>
            <a:r>
              <a:rPr lang="zh-CN" altLang="en-US" sz="3200" b="1" dirty="0"/>
              <a:t>}</a:t>
            </a:r>
          </a:p>
        </p:txBody>
      </p:sp>
      <p:sp>
        <p:nvSpPr>
          <p:cNvPr id="12292" name="灯片编号占位符 5">
            <a:extLst>
              <a:ext uri="{FF2B5EF4-FFF2-40B4-BE49-F238E27FC236}">
                <a16:creationId xmlns:a16="http://schemas.microsoft.com/office/drawing/2014/main" id="{7635A319-3BF1-6EA8-D99A-DFC628EE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21ABF30-8BFF-469A-8B90-45B943B6A018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F89FF14-184A-6211-8C34-B536464C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E1D2B695-CBA4-5EC6-64ED-40EF1A85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F0307A1-7D6D-496D-932C-4B474322B4AE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50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87044" name="组合 1">
            <a:extLst>
              <a:ext uri="{FF2B5EF4-FFF2-40B4-BE49-F238E27FC236}">
                <a16:creationId xmlns:a16="http://schemas.microsoft.com/office/drawing/2014/main" id="{10E8CE9D-F235-1ABA-3E46-4AE5698D531E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838200"/>
            <a:ext cx="5105400" cy="5334000"/>
            <a:chOff x="2438400" y="838200"/>
            <a:chExt cx="5105400" cy="5334000"/>
          </a:xfrm>
        </p:grpSpPr>
        <p:sp>
          <p:nvSpPr>
            <p:cNvPr id="87045" name="Oval 4">
              <a:extLst>
                <a:ext uri="{FF2B5EF4-FFF2-40B4-BE49-F238E27FC236}">
                  <a16:creationId xmlns:a16="http://schemas.microsoft.com/office/drawing/2014/main" id="{AF020428-A8B8-B97A-068A-70F3CB0D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114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46" name="Oval 5">
              <a:extLst>
                <a:ext uri="{FF2B5EF4-FFF2-40B4-BE49-F238E27FC236}">
                  <a16:creationId xmlns:a16="http://schemas.microsoft.com/office/drawing/2014/main" id="{79BC2F91-DAA3-58C4-DB43-55422E8C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47" name="Oval 6">
              <a:extLst>
                <a:ext uri="{FF2B5EF4-FFF2-40B4-BE49-F238E27FC236}">
                  <a16:creationId xmlns:a16="http://schemas.microsoft.com/office/drawing/2014/main" id="{3FEE56C5-C6BE-724F-589C-BC6F4549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48" name="Oval 7">
              <a:extLst>
                <a:ext uri="{FF2B5EF4-FFF2-40B4-BE49-F238E27FC236}">
                  <a16:creationId xmlns:a16="http://schemas.microsoft.com/office/drawing/2014/main" id="{57684DA5-85C8-CA66-0E9F-2A1418DDF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114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49" name="Oval 8">
              <a:extLst>
                <a:ext uri="{FF2B5EF4-FFF2-40B4-BE49-F238E27FC236}">
                  <a16:creationId xmlns:a16="http://schemas.microsoft.com/office/drawing/2014/main" id="{86D3CBB4-44FC-289D-E142-46A5A3A1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50" name="Oval 9">
              <a:extLst>
                <a:ext uri="{FF2B5EF4-FFF2-40B4-BE49-F238E27FC236}">
                  <a16:creationId xmlns:a16="http://schemas.microsoft.com/office/drawing/2014/main" id="{E33F1161-5E11-EBC8-FBA8-70EC8FEF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51" name="Oval 10">
              <a:extLst>
                <a:ext uri="{FF2B5EF4-FFF2-40B4-BE49-F238E27FC236}">
                  <a16:creationId xmlns:a16="http://schemas.microsoft.com/office/drawing/2014/main" id="{2B0C463C-4DE0-9A4C-0807-F00AEFB5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52" name="Line 11">
              <a:extLst>
                <a:ext uri="{FF2B5EF4-FFF2-40B4-BE49-F238E27FC236}">
                  <a16:creationId xmlns:a16="http://schemas.microsoft.com/office/drawing/2014/main" id="{C5A521EE-DFFE-6556-D651-14A3DAA71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12954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3" name="Line 12">
              <a:extLst>
                <a:ext uri="{FF2B5EF4-FFF2-40B4-BE49-F238E27FC236}">
                  <a16:creationId xmlns:a16="http://schemas.microsoft.com/office/drawing/2014/main" id="{584DAB21-74A1-7E91-8F22-ACF6ACDFF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1905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4" name="Line 13">
              <a:extLst>
                <a:ext uri="{FF2B5EF4-FFF2-40B4-BE49-F238E27FC236}">
                  <a16:creationId xmlns:a16="http://schemas.microsoft.com/office/drawing/2014/main" id="{958C8978-321A-900E-F8DD-D76CBB153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121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5" name="Line 14">
              <a:extLst>
                <a:ext uri="{FF2B5EF4-FFF2-40B4-BE49-F238E27FC236}">
                  <a16:creationId xmlns:a16="http://schemas.microsoft.com/office/drawing/2014/main" id="{FABD0C2A-77F0-EF30-0E9F-43130B37C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800" y="12954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6" name="Line 15">
              <a:extLst>
                <a:ext uri="{FF2B5EF4-FFF2-40B4-BE49-F238E27FC236}">
                  <a16:creationId xmlns:a16="http://schemas.microsoft.com/office/drawing/2014/main" id="{6F5F282D-2178-BD82-8156-1EF601A7E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9050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7" name="Line 16">
              <a:extLst>
                <a:ext uri="{FF2B5EF4-FFF2-40B4-BE49-F238E27FC236}">
                  <a16:creationId xmlns:a16="http://schemas.microsoft.com/office/drawing/2014/main" id="{F54BAA61-6CFA-A5AD-6246-F59E2EC7B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2954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8" name="Line 17">
              <a:extLst>
                <a:ext uri="{FF2B5EF4-FFF2-40B4-BE49-F238E27FC236}">
                  <a16:creationId xmlns:a16="http://schemas.microsoft.com/office/drawing/2014/main" id="{70D445BE-554D-07A5-642C-E08FA3CBE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2362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9" name="Line 18">
              <a:extLst>
                <a:ext uri="{FF2B5EF4-FFF2-40B4-BE49-F238E27FC236}">
                  <a16:creationId xmlns:a16="http://schemas.microsoft.com/office/drawing/2014/main" id="{5923A173-1D49-82E3-5D07-0277C4EB1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12954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0" name="Line 19">
              <a:extLst>
                <a:ext uri="{FF2B5EF4-FFF2-40B4-BE49-F238E27FC236}">
                  <a16:creationId xmlns:a16="http://schemas.microsoft.com/office/drawing/2014/main" id="{41D22DDE-7EA4-1887-600C-B1D25190F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6000" y="1752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1" name="Line 20">
              <a:extLst>
                <a:ext uri="{FF2B5EF4-FFF2-40B4-BE49-F238E27FC236}">
                  <a16:creationId xmlns:a16="http://schemas.microsoft.com/office/drawing/2014/main" id="{60B58AE5-0255-17BB-6469-B26423C0D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1371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2" name="Line 21">
              <a:extLst>
                <a:ext uri="{FF2B5EF4-FFF2-40B4-BE49-F238E27FC236}">
                  <a16:creationId xmlns:a16="http://schemas.microsoft.com/office/drawing/2014/main" id="{4B68193B-EBE0-DBCA-6A63-1D6E7F725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12954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3" name="Line 22">
              <a:extLst>
                <a:ext uri="{FF2B5EF4-FFF2-40B4-BE49-F238E27FC236}">
                  <a16:creationId xmlns:a16="http://schemas.microsoft.com/office/drawing/2014/main" id="{E15B9504-07C2-C66C-FBC0-D17214CD6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19050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4" name="Text Box 23">
              <a:extLst>
                <a:ext uri="{FF2B5EF4-FFF2-40B4-BE49-F238E27FC236}">
                  <a16:creationId xmlns:a16="http://schemas.microsoft.com/office/drawing/2014/main" id="{7DEA6075-61F2-8B6F-C1D3-57EE5600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524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87065" name="Text Box 24">
              <a:extLst>
                <a:ext uri="{FF2B5EF4-FFF2-40B4-BE49-F238E27FC236}">
                  <a16:creationId xmlns:a16="http://schemas.microsoft.com/office/drawing/2014/main" id="{D8CEEDEE-AA19-A5A7-54FA-286E843B0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7066" name="Text Box 25">
              <a:extLst>
                <a:ext uri="{FF2B5EF4-FFF2-40B4-BE49-F238E27FC236}">
                  <a16:creationId xmlns:a16="http://schemas.microsoft.com/office/drawing/2014/main" id="{DE3B2E11-6B67-3098-2A5E-098BA7EA0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838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7067" name="Text Box 26">
              <a:extLst>
                <a:ext uri="{FF2B5EF4-FFF2-40B4-BE49-F238E27FC236}">
                  <a16:creationId xmlns:a16="http://schemas.microsoft.com/office/drawing/2014/main" id="{199F02A1-22AE-7F00-27E6-35502F766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838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87068" name="Text Box 27">
              <a:extLst>
                <a:ext uri="{FF2B5EF4-FFF2-40B4-BE49-F238E27FC236}">
                  <a16:creationId xmlns:a16="http://schemas.microsoft.com/office/drawing/2014/main" id="{48C56ED8-9564-B585-44D5-C08ED6CFF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1524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7069" name="Text Box 28">
              <a:extLst>
                <a:ext uri="{FF2B5EF4-FFF2-40B4-BE49-F238E27FC236}">
                  <a16:creationId xmlns:a16="http://schemas.microsoft.com/office/drawing/2014/main" id="{734FB129-902C-563C-49CD-C0D6DED7D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362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7070" name="Text Box 29">
              <a:extLst>
                <a:ext uri="{FF2B5EF4-FFF2-40B4-BE49-F238E27FC236}">
                  <a16:creationId xmlns:a16="http://schemas.microsoft.com/office/drawing/2014/main" id="{1B1E7772-8034-4742-B64F-9AA58C8F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362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87071" name="Oval 30">
              <a:extLst>
                <a:ext uri="{FF2B5EF4-FFF2-40B4-BE49-F238E27FC236}">
                  <a16:creationId xmlns:a16="http://schemas.microsoft.com/office/drawing/2014/main" id="{86EF2471-DDCC-2428-261E-006A3CC70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2" name="Oval 31">
              <a:extLst>
                <a:ext uri="{FF2B5EF4-FFF2-40B4-BE49-F238E27FC236}">
                  <a16:creationId xmlns:a16="http://schemas.microsoft.com/office/drawing/2014/main" id="{4E1E5072-4E4D-CDBC-F07F-69C74AD3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3" name="Oval 35">
              <a:extLst>
                <a:ext uri="{FF2B5EF4-FFF2-40B4-BE49-F238E27FC236}">
                  <a16:creationId xmlns:a16="http://schemas.microsoft.com/office/drawing/2014/main" id="{D87439B1-4DA0-A608-80B8-70DC5171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4" name="Oval 36">
              <a:extLst>
                <a:ext uri="{FF2B5EF4-FFF2-40B4-BE49-F238E27FC236}">
                  <a16:creationId xmlns:a16="http://schemas.microsoft.com/office/drawing/2014/main" id="{2000AE14-A64E-9DCA-3A7B-C472C6ED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5" name="Oval 37">
              <a:extLst>
                <a:ext uri="{FF2B5EF4-FFF2-40B4-BE49-F238E27FC236}">
                  <a16:creationId xmlns:a16="http://schemas.microsoft.com/office/drawing/2014/main" id="{4075E094-7DAC-3F1D-6244-F842DEF2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6" name="Oval 38">
              <a:extLst>
                <a:ext uri="{FF2B5EF4-FFF2-40B4-BE49-F238E27FC236}">
                  <a16:creationId xmlns:a16="http://schemas.microsoft.com/office/drawing/2014/main" id="{F09FCF09-30A3-2923-B13E-B30CAF07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77" name="Text Box 39">
              <a:extLst>
                <a:ext uri="{FF2B5EF4-FFF2-40B4-BE49-F238E27FC236}">
                  <a16:creationId xmlns:a16="http://schemas.microsoft.com/office/drawing/2014/main" id="{5E7F11D4-4B01-329E-D0AC-22F837B4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87078" name="Text Box 40">
              <a:extLst>
                <a:ext uri="{FF2B5EF4-FFF2-40B4-BE49-F238E27FC236}">
                  <a16:creationId xmlns:a16="http://schemas.microsoft.com/office/drawing/2014/main" id="{2D1275ED-2DDF-E39A-7ACB-2BED77C58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7079" name="Text Box 41">
              <a:extLst>
                <a:ext uri="{FF2B5EF4-FFF2-40B4-BE49-F238E27FC236}">
                  <a16:creationId xmlns:a16="http://schemas.microsoft.com/office/drawing/2014/main" id="{2ADDDAB7-C838-4B63-302E-057F05CCE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7080" name="Text Box 43">
              <a:extLst>
                <a:ext uri="{FF2B5EF4-FFF2-40B4-BE49-F238E27FC236}">
                  <a16:creationId xmlns:a16="http://schemas.microsoft.com/office/drawing/2014/main" id="{8BF8DF45-5F74-5417-A0FC-B7DB4C517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7081" name="Text Box 44">
              <a:extLst>
                <a:ext uri="{FF2B5EF4-FFF2-40B4-BE49-F238E27FC236}">
                  <a16:creationId xmlns:a16="http://schemas.microsoft.com/office/drawing/2014/main" id="{5889F54A-887B-399B-2B23-55EE8C9E4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87082" name="Text Box 45">
              <a:extLst>
                <a:ext uri="{FF2B5EF4-FFF2-40B4-BE49-F238E27FC236}">
                  <a16:creationId xmlns:a16="http://schemas.microsoft.com/office/drawing/2014/main" id="{17389712-D0F3-4E63-E62E-FA0572C89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87083" name="Text Box 46">
              <a:extLst>
                <a:ext uri="{FF2B5EF4-FFF2-40B4-BE49-F238E27FC236}">
                  <a16:creationId xmlns:a16="http://schemas.microsoft.com/office/drawing/2014/main" id="{3F2BCC5B-2769-C856-2BB2-E0E46D5A0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7084" name="Oval 47">
              <a:extLst>
                <a:ext uri="{FF2B5EF4-FFF2-40B4-BE49-F238E27FC236}">
                  <a16:creationId xmlns:a16="http://schemas.microsoft.com/office/drawing/2014/main" id="{3165BEAD-6B75-65D7-4F1B-BB55F2A8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85" name="Oval 48">
              <a:extLst>
                <a:ext uri="{FF2B5EF4-FFF2-40B4-BE49-F238E27FC236}">
                  <a16:creationId xmlns:a16="http://schemas.microsoft.com/office/drawing/2014/main" id="{E4393330-702A-7B27-BE16-F3ED9C8A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86" name="Oval 49">
              <a:extLst>
                <a:ext uri="{FF2B5EF4-FFF2-40B4-BE49-F238E27FC236}">
                  <a16:creationId xmlns:a16="http://schemas.microsoft.com/office/drawing/2014/main" id="{7B1C02FA-3531-D81E-2C12-8DAAB0D7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87" name="Oval 50">
              <a:extLst>
                <a:ext uri="{FF2B5EF4-FFF2-40B4-BE49-F238E27FC236}">
                  <a16:creationId xmlns:a16="http://schemas.microsoft.com/office/drawing/2014/main" id="{8D867390-4218-5F8F-C80C-F1E45EBD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88" name="Oval 51">
              <a:extLst>
                <a:ext uri="{FF2B5EF4-FFF2-40B4-BE49-F238E27FC236}">
                  <a16:creationId xmlns:a16="http://schemas.microsoft.com/office/drawing/2014/main" id="{08B6EBD9-90FB-78B8-8861-C0865785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89" name="Oval 52">
              <a:extLst>
                <a:ext uri="{FF2B5EF4-FFF2-40B4-BE49-F238E27FC236}">
                  <a16:creationId xmlns:a16="http://schemas.microsoft.com/office/drawing/2014/main" id="{4BFC88FC-99D1-CD69-2046-80F0AA69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90" name="Oval 53">
              <a:extLst>
                <a:ext uri="{FF2B5EF4-FFF2-40B4-BE49-F238E27FC236}">
                  <a16:creationId xmlns:a16="http://schemas.microsoft.com/office/drawing/2014/main" id="{5503ABED-41DB-9A39-185D-3B30333BD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91" name="Oval 54">
              <a:extLst>
                <a:ext uri="{FF2B5EF4-FFF2-40B4-BE49-F238E27FC236}">
                  <a16:creationId xmlns:a16="http://schemas.microsoft.com/office/drawing/2014/main" id="{3459A17D-6269-AD4F-46AD-9E0B75C7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092" name="Line 55">
              <a:extLst>
                <a:ext uri="{FF2B5EF4-FFF2-40B4-BE49-F238E27FC236}">
                  <a16:creationId xmlns:a16="http://schemas.microsoft.com/office/drawing/2014/main" id="{F57E7775-BC44-14C9-17BC-D99A240AC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3" name="Line 56">
              <a:extLst>
                <a:ext uri="{FF2B5EF4-FFF2-40B4-BE49-F238E27FC236}">
                  <a16:creationId xmlns:a16="http://schemas.microsoft.com/office/drawing/2014/main" id="{9218137A-D8A1-04F4-9E38-5ADA90C9E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4" name="Line 57">
              <a:extLst>
                <a:ext uri="{FF2B5EF4-FFF2-40B4-BE49-F238E27FC236}">
                  <a16:creationId xmlns:a16="http://schemas.microsoft.com/office/drawing/2014/main" id="{8A245455-0392-5683-D9D8-C8275E26E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5" name="Line 58">
              <a:extLst>
                <a:ext uri="{FF2B5EF4-FFF2-40B4-BE49-F238E27FC236}">
                  <a16:creationId xmlns:a16="http://schemas.microsoft.com/office/drawing/2014/main" id="{E4EB45EF-901C-89F7-ABCC-65D786750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6" name="Line 59">
              <a:extLst>
                <a:ext uri="{FF2B5EF4-FFF2-40B4-BE49-F238E27FC236}">
                  <a16:creationId xmlns:a16="http://schemas.microsoft.com/office/drawing/2014/main" id="{E0E83F59-45E3-6377-D0ED-7BBD6307B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7" name="Line 60">
              <a:extLst>
                <a:ext uri="{FF2B5EF4-FFF2-40B4-BE49-F238E27FC236}">
                  <a16:creationId xmlns:a16="http://schemas.microsoft.com/office/drawing/2014/main" id="{C989CCCF-4474-9D16-3F58-716B3A85A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8" name="Line 61">
              <a:extLst>
                <a:ext uri="{FF2B5EF4-FFF2-40B4-BE49-F238E27FC236}">
                  <a16:creationId xmlns:a16="http://schemas.microsoft.com/office/drawing/2014/main" id="{DF290AD1-8D82-1447-30BA-5966BB8A9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99" name="Line 63">
              <a:extLst>
                <a:ext uri="{FF2B5EF4-FFF2-40B4-BE49-F238E27FC236}">
                  <a16:creationId xmlns:a16="http://schemas.microsoft.com/office/drawing/2014/main" id="{7E232CF9-0196-3F50-DD2F-789E5A10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00" name="Line 64">
              <a:extLst>
                <a:ext uri="{FF2B5EF4-FFF2-40B4-BE49-F238E27FC236}">
                  <a16:creationId xmlns:a16="http://schemas.microsoft.com/office/drawing/2014/main" id="{882D1EF6-201B-4C34-F6A8-70D14F101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01" name="Line 65">
              <a:extLst>
                <a:ext uri="{FF2B5EF4-FFF2-40B4-BE49-F238E27FC236}">
                  <a16:creationId xmlns:a16="http://schemas.microsoft.com/office/drawing/2014/main" id="{7ADACEEC-5A57-B257-268A-7E9F7F0B1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02" name="Line 66">
              <a:extLst>
                <a:ext uri="{FF2B5EF4-FFF2-40B4-BE49-F238E27FC236}">
                  <a16:creationId xmlns:a16="http://schemas.microsoft.com/office/drawing/2014/main" id="{90F404F1-5D32-A82F-97E7-DC045FB13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03" name="Line 67">
              <a:extLst>
                <a:ext uri="{FF2B5EF4-FFF2-40B4-BE49-F238E27FC236}">
                  <a16:creationId xmlns:a16="http://schemas.microsoft.com/office/drawing/2014/main" id="{48EE2A7E-3807-7BB2-4F4D-210443C3B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04" name="Oval 68">
              <a:extLst>
                <a:ext uri="{FF2B5EF4-FFF2-40B4-BE49-F238E27FC236}">
                  <a16:creationId xmlns:a16="http://schemas.microsoft.com/office/drawing/2014/main" id="{EEB26529-3934-B1C9-B603-29D4D4EA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05" name="Oval 69">
              <a:extLst>
                <a:ext uri="{FF2B5EF4-FFF2-40B4-BE49-F238E27FC236}">
                  <a16:creationId xmlns:a16="http://schemas.microsoft.com/office/drawing/2014/main" id="{62CDC5DD-2AE1-0178-5E51-AA42BB43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06" name="Oval 70">
              <a:extLst>
                <a:ext uri="{FF2B5EF4-FFF2-40B4-BE49-F238E27FC236}">
                  <a16:creationId xmlns:a16="http://schemas.microsoft.com/office/drawing/2014/main" id="{956A27CF-DB70-7675-90C0-BA755E5E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07" name="Oval 71">
              <a:extLst>
                <a:ext uri="{FF2B5EF4-FFF2-40B4-BE49-F238E27FC236}">
                  <a16:creationId xmlns:a16="http://schemas.microsoft.com/office/drawing/2014/main" id="{33DC19E4-AA62-A4AB-3E56-54A764EC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08" name="Oval 72">
              <a:extLst>
                <a:ext uri="{FF2B5EF4-FFF2-40B4-BE49-F238E27FC236}">
                  <a16:creationId xmlns:a16="http://schemas.microsoft.com/office/drawing/2014/main" id="{B389039F-9F25-A6A9-FBE8-04041691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09" name="Oval 73">
              <a:extLst>
                <a:ext uri="{FF2B5EF4-FFF2-40B4-BE49-F238E27FC236}">
                  <a16:creationId xmlns:a16="http://schemas.microsoft.com/office/drawing/2014/main" id="{8CDFF95A-D694-837B-D79C-42F21886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10" name="Oval 74">
              <a:extLst>
                <a:ext uri="{FF2B5EF4-FFF2-40B4-BE49-F238E27FC236}">
                  <a16:creationId xmlns:a16="http://schemas.microsoft.com/office/drawing/2014/main" id="{5A09333F-EFD0-5325-5099-5ABEE6CA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11" name="Line 75">
              <a:extLst>
                <a:ext uri="{FF2B5EF4-FFF2-40B4-BE49-F238E27FC236}">
                  <a16:creationId xmlns:a16="http://schemas.microsoft.com/office/drawing/2014/main" id="{3EE18D03-1168-1902-82B2-0234E4349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2" name="Line 76">
              <a:extLst>
                <a:ext uri="{FF2B5EF4-FFF2-40B4-BE49-F238E27FC236}">
                  <a16:creationId xmlns:a16="http://schemas.microsoft.com/office/drawing/2014/main" id="{B8562CD5-6019-87C3-AFDB-7F97EE212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3" name="Line 77">
              <a:extLst>
                <a:ext uri="{FF2B5EF4-FFF2-40B4-BE49-F238E27FC236}">
                  <a16:creationId xmlns:a16="http://schemas.microsoft.com/office/drawing/2014/main" id="{12183C6F-908E-710A-6BC5-99B485A4E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4" name="Line 78">
              <a:extLst>
                <a:ext uri="{FF2B5EF4-FFF2-40B4-BE49-F238E27FC236}">
                  <a16:creationId xmlns:a16="http://schemas.microsoft.com/office/drawing/2014/main" id="{047D15D1-37C4-EEAB-54FA-1184E6400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5" name="Line 79">
              <a:extLst>
                <a:ext uri="{FF2B5EF4-FFF2-40B4-BE49-F238E27FC236}">
                  <a16:creationId xmlns:a16="http://schemas.microsoft.com/office/drawing/2014/main" id="{24E7EB73-4D83-6D71-4382-A37C597E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6" name="Line 80">
              <a:extLst>
                <a:ext uri="{FF2B5EF4-FFF2-40B4-BE49-F238E27FC236}">
                  <a16:creationId xmlns:a16="http://schemas.microsoft.com/office/drawing/2014/main" id="{5968DAF3-4BF1-D3E5-AA42-9BEE20213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7" name="Line 81">
              <a:extLst>
                <a:ext uri="{FF2B5EF4-FFF2-40B4-BE49-F238E27FC236}">
                  <a16:creationId xmlns:a16="http://schemas.microsoft.com/office/drawing/2014/main" id="{0CB60831-5B70-D5AC-4916-D9F3BE14D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8" name="Line 82">
              <a:extLst>
                <a:ext uri="{FF2B5EF4-FFF2-40B4-BE49-F238E27FC236}">
                  <a16:creationId xmlns:a16="http://schemas.microsoft.com/office/drawing/2014/main" id="{0A789636-067A-54E2-7E78-812B630CB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19" name="Line 83">
              <a:extLst>
                <a:ext uri="{FF2B5EF4-FFF2-40B4-BE49-F238E27FC236}">
                  <a16:creationId xmlns:a16="http://schemas.microsoft.com/office/drawing/2014/main" id="{15DD595F-3530-AA3D-512D-2609D3B63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20" name="Line 84">
              <a:extLst>
                <a:ext uri="{FF2B5EF4-FFF2-40B4-BE49-F238E27FC236}">
                  <a16:creationId xmlns:a16="http://schemas.microsoft.com/office/drawing/2014/main" id="{651D70E3-C99A-281F-A11E-4E99F5AA8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21" name="Line 85">
              <a:extLst>
                <a:ext uri="{FF2B5EF4-FFF2-40B4-BE49-F238E27FC236}">
                  <a16:creationId xmlns:a16="http://schemas.microsoft.com/office/drawing/2014/main" id="{8F518980-297D-6E67-A263-86B55187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22" name="Line 86">
              <a:extLst>
                <a:ext uri="{FF2B5EF4-FFF2-40B4-BE49-F238E27FC236}">
                  <a16:creationId xmlns:a16="http://schemas.microsoft.com/office/drawing/2014/main" id="{E31EA960-9082-5C0C-98E9-25200312D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23" name="Oval 87">
              <a:extLst>
                <a:ext uri="{FF2B5EF4-FFF2-40B4-BE49-F238E27FC236}">
                  <a16:creationId xmlns:a16="http://schemas.microsoft.com/office/drawing/2014/main" id="{C65DEB0B-466B-5DDD-1449-3AFF9FD8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4" name="Oval 88">
              <a:extLst>
                <a:ext uri="{FF2B5EF4-FFF2-40B4-BE49-F238E27FC236}">
                  <a16:creationId xmlns:a16="http://schemas.microsoft.com/office/drawing/2014/main" id="{0671BF78-65DF-D68B-D131-EA915B2E8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5" name="Oval 89">
              <a:extLst>
                <a:ext uri="{FF2B5EF4-FFF2-40B4-BE49-F238E27FC236}">
                  <a16:creationId xmlns:a16="http://schemas.microsoft.com/office/drawing/2014/main" id="{3DC54D82-1C71-D8DE-AB08-E22D90D5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6" name="Oval 90">
              <a:extLst>
                <a:ext uri="{FF2B5EF4-FFF2-40B4-BE49-F238E27FC236}">
                  <a16:creationId xmlns:a16="http://schemas.microsoft.com/office/drawing/2014/main" id="{ED8AA353-1178-B8CF-AE5F-12B98B548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7" name="Oval 91">
              <a:extLst>
                <a:ext uri="{FF2B5EF4-FFF2-40B4-BE49-F238E27FC236}">
                  <a16:creationId xmlns:a16="http://schemas.microsoft.com/office/drawing/2014/main" id="{94FD4B0D-7CC3-1FD4-0912-34450DB7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8" name="Oval 92">
              <a:extLst>
                <a:ext uri="{FF2B5EF4-FFF2-40B4-BE49-F238E27FC236}">
                  <a16:creationId xmlns:a16="http://schemas.microsoft.com/office/drawing/2014/main" id="{D6A681AB-8285-E046-804C-4D37E1114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29" name="Oval 93">
              <a:extLst>
                <a:ext uri="{FF2B5EF4-FFF2-40B4-BE49-F238E27FC236}">
                  <a16:creationId xmlns:a16="http://schemas.microsoft.com/office/drawing/2014/main" id="{0D51CC31-4525-E5F5-8763-DF7C34A6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30" name="Line 94">
              <a:extLst>
                <a:ext uri="{FF2B5EF4-FFF2-40B4-BE49-F238E27FC236}">
                  <a16:creationId xmlns:a16="http://schemas.microsoft.com/office/drawing/2014/main" id="{7B4DF9C0-FE00-7CD0-8EA3-255E3F2EC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1" name="Line 95">
              <a:extLst>
                <a:ext uri="{FF2B5EF4-FFF2-40B4-BE49-F238E27FC236}">
                  <a16:creationId xmlns:a16="http://schemas.microsoft.com/office/drawing/2014/main" id="{123B1C5C-FA55-3025-43BC-F713B2B0D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2" name="Line 96">
              <a:extLst>
                <a:ext uri="{FF2B5EF4-FFF2-40B4-BE49-F238E27FC236}">
                  <a16:creationId xmlns:a16="http://schemas.microsoft.com/office/drawing/2014/main" id="{6B0E4774-1EC1-AE9D-B595-43D75AA7B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3" name="Line 97">
              <a:extLst>
                <a:ext uri="{FF2B5EF4-FFF2-40B4-BE49-F238E27FC236}">
                  <a16:creationId xmlns:a16="http://schemas.microsoft.com/office/drawing/2014/main" id="{0D727ABB-74EA-2E80-88A9-940DD9AC4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4" name="Line 98">
              <a:extLst>
                <a:ext uri="{FF2B5EF4-FFF2-40B4-BE49-F238E27FC236}">
                  <a16:creationId xmlns:a16="http://schemas.microsoft.com/office/drawing/2014/main" id="{8E17A241-14DC-64D4-1A95-B4687477F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5" name="Line 99">
              <a:extLst>
                <a:ext uri="{FF2B5EF4-FFF2-40B4-BE49-F238E27FC236}">
                  <a16:creationId xmlns:a16="http://schemas.microsoft.com/office/drawing/2014/main" id="{55841407-563D-8FDD-BCB8-331B68C61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6" name="Line 100">
              <a:extLst>
                <a:ext uri="{FF2B5EF4-FFF2-40B4-BE49-F238E27FC236}">
                  <a16:creationId xmlns:a16="http://schemas.microsoft.com/office/drawing/2014/main" id="{FD5B5895-5964-5154-8E0A-30BFC08AB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7" name="Line 101">
              <a:extLst>
                <a:ext uri="{FF2B5EF4-FFF2-40B4-BE49-F238E27FC236}">
                  <a16:creationId xmlns:a16="http://schemas.microsoft.com/office/drawing/2014/main" id="{2583DF1D-9773-63F5-79C8-0247A28FF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8" name="Line 102">
              <a:extLst>
                <a:ext uri="{FF2B5EF4-FFF2-40B4-BE49-F238E27FC236}">
                  <a16:creationId xmlns:a16="http://schemas.microsoft.com/office/drawing/2014/main" id="{4D3355C4-6BCB-0AA4-91AB-198971CAF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39" name="Line 103">
              <a:extLst>
                <a:ext uri="{FF2B5EF4-FFF2-40B4-BE49-F238E27FC236}">
                  <a16:creationId xmlns:a16="http://schemas.microsoft.com/office/drawing/2014/main" id="{065CA57F-20F7-4619-F888-680877B8A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40" name="Line 104">
              <a:extLst>
                <a:ext uri="{FF2B5EF4-FFF2-40B4-BE49-F238E27FC236}">
                  <a16:creationId xmlns:a16="http://schemas.microsoft.com/office/drawing/2014/main" id="{8940AFA1-0B80-7F9E-B037-1ECB364C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41" name="Line 105">
              <a:extLst>
                <a:ext uri="{FF2B5EF4-FFF2-40B4-BE49-F238E27FC236}">
                  <a16:creationId xmlns:a16="http://schemas.microsoft.com/office/drawing/2014/main" id="{32B00FFD-C7BA-4245-72C7-4835EE895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42" name="Oval 106">
              <a:extLst>
                <a:ext uri="{FF2B5EF4-FFF2-40B4-BE49-F238E27FC236}">
                  <a16:creationId xmlns:a16="http://schemas.microsoft.com/office/drawing/2014/main" id="{ECB97C4C-B8FF-CA89-FD73-872E34995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3" name="Oval 107">
              <a:extLst>
                <a:ext uri="{FF2B5EF4-FFF2-40B4-BE49-F238E27FC236}">
                  <a16:creationId xmlns:a16="http://schemas.microsoft.com/office/drawing/2014/main" id="{3E125518-E0E9-C66C-417B-54FD371AD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4" name="Oval 108">
              <a:extLst>
                <a:ext uri="{FF2B5EF4-FFF2-40B4-BE49-F238E27FC236}">
                  <a16:creationId xmlns:a16="http://schemas.microsoft.com/office/drawing/2014/main" id="{3D99D1E1-7792-5A8F-AC4C-6B0945BA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5" name="Oval 109">
              <a:extLst>
                <a:ext uri="{FF2B5EF4-FFF2-40B4-BE49-F238E27FC236}">
                  <a16:creationId xmlns:a16="http://schemas.microsoft.com/office/drawing/2014/main" id="{6E9EBD18-4DA5-715D-3434-F49066E4E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6" name="Oval 110">
              <a:extLst>
                <a:ext uri="{FF2B5EF4-FFF2-40B4-BE49-F238E27FC236}">
                  <a16:creationId xmlns:a16="http://schemas.microsoft.com/office/drawing/2014/main" id="{DD585A3B-C219-3315-BC77-3B102ABE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7" name="Oval 111">
              <a:extLst>
                <a:ext uri="{FF2B5EF4-FFF2-40B4-BE49-F238E27FC236}">
                  <a16:creationId xmlns:a16="http://schemas.microsoft.com/office/drawing/2014/main" id="{803CDD3E-6617-C430-0122-7FD57F9FC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8" name="Oval 112">
              <a:extLst>
                <a:ext uri="{FF2B5EF4-FFF2-40B4-BE49-F238E27FC236}">
                  <a16:creationId xmlns:a16="http://schemas.microsoft.com/office/drawing/2014/main" id="{C2D4E0B5-1EC6-34E1-D275-123DD9D9D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49" name="Line 113">
              <a:extLst>
                <a:ext uri="{FF2B5EF4-FFF2-40B4-BE49-F238E27FC236}">
                  <a16:creationId xmlns:a16="http://schemas.microsoft.com/office/drawing/2014/main" id="{F22C9703-8238-2749-3B32-BECC15B0B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0" name="Line 114">
              <a:extLst>
                <a:ext uri="{FF2B5EF4-FFF2-40B4-BE49-F238E27FC236}">
                  <a16:creationId xmlns:a16="http://schemas.microsoft.com/office/drawing/2014/main" id="{89CF8060-A444-059F-E475-7BF0D3F1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1" name="Line 115">
              <a:extLst>
                <a:ext uri="{FF2B5EF4-FFF2-40B4-BE49-F238E27FC236}">
                  <a16:creationId xmlns:a16="http://schemas.microsoft.com/office/drawing/2014/main" id="{1FE1B13B-6B20-5FC9-8024-034AAEC8A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2" name="Line 116">
              <a:extLst>
                <a:ext uri="{FF2B5EF4-FFF2-40B4-BE49-F238E27FC236}">
                  <a16:creationId xmlns:a16="http://schemas.microsoft.com/office/drawing/2014/main" id="{EED17253-FE8E-3CE8-F4F0-A6FACA4AA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3" name="Line 117">
              <a:extLst>
                <a:ext uri="{FF2B5EF4-FFF2-40B4-BE49-F238E27FC236}">
                  <a16:creationId xmlns:a16="http://schemas.microsoft.com/office/drawing/2014/main" id="{86EE664A-8C41-5831-3A3F-E120FEC0A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4" name="Line 118">
              <a:extLst>
                <a:ext uri="{FF2B5EF4-FFF2-40B4-BE49-F238E27FC236}">
                  <a16:creationId xmlns:a16="http://schemas.microsoft.com/office/drawing/2014/main" id="{EA0DDE9D-D9CD-CD4F-4CC0-6027D7D3D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5" name="Line 119">
              <a:extLst>
                <a:ext uri="{FF2B5EF4-FFF2-40B4-BE49-F238E27FC236}">
                  <a16:creationId xmlns:a16="http://schemas.microsoft.com/office/drawing/2014/main" id="{69B132FC-C1DE-ABC3-00AB-8E2EE149D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6" name="Line 120">
              <a:extLst>
                <a:ext uri="{FF2B5EF4-FFF2-40B4-BE49-F238E27FC236}">
                  <a16:creationId xmlns:a16="http://schemas.microsoft.com/office/drawing/2014/main" id="{715D56D3-F85F-B081-67A5-58BDB1AED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7" name="Line 121">
              <a:extLst>
                <a:ext uri="{FF2B5EF4-FFF2-40B4-BE49-F238E27FC236}">
                  <a16:creationId xmlns:a16="http://schemas.microsoft.com/office/drawing/2014/main" id="{98BB72AF-64A4-2024-E617-140BA8431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8" name="Line 122">
              <a:extLst>
                <a:ext uri="{FF2B5EF4-FFF2-40B4-BE49-F238E27FC236}">
                  <a16:creationId xmlns:a16="http://schemas.microsoft.com/office/drawing/2014/main" id="{A77FFA42-506D-0B60-06AD-842FEFF3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59" name="Line 123">
              <a:extLst>
                <a:ext uri="{FF2B5EF4-FFF2-40B4-BE49-F238E27FC236}">
                  <a16:creationId xmlns:a16="http://schemas.microsoft.com/office/drawing/2014/main" id="{7C0F1F2C-46DA-D406-F715-569EABC4D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60" name="Line 124">
              <a:extLst>
                <a:ext uri="{FF2B5EF4-FFF2-40B4-BE49-F238E27FC236}">
                  <a16:creationId xmlns:a16="http://schemas.microsoft.com/office/drawing/2014/main" id="{878476D2-AE79-8BAE-04EC-929CBBDA7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61" name="Oval 125">
              <a:extLst>
                <a:ext uri="{FF2B5EF4-FFF2-40B4-BE49-F238E27FC236}">
                  <a16:creationId xmlns:a16="http://schemas.microsoft.com/office/drawing/2014/main" id="{FB13C5BB-3EA5-624B-0CA2-4A6A15FC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2" name="Oval 126">
              <a:extLst>
                <a:ext uri="{FF2B5EF4-FFF2-40B4-BE49-F238E27FC236}">
                  <a16:creationId xmlns:a16="http://schemas.microsoft.com/office/drawing/2014/main" id="{AEBA967A-C0C1-D88E-9C13-A1ED21D18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3" name="Oval 127">
              <a:extLst>
                <a:ext uri="{FF2B5EF4-FFF2-40B4-BE49-F238E27FC236}">
                  <a16:creationId xmlns:a16="http://schemas.microsoft.com/office/drawing/2014/main" id="{DB73056D-058E-B63B-2C3D-4C0EC0F8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4" name="Oval 128">
              <a:extLst>
                <a:ext uri="{FF2B5EF4-FFF2-40B4-BE49-F238E27FC236}">
                  <a16:creationId xmlns:a16="http://schemas.microsoft.com/office/drawing/2014/main" id="{5B9AA212-94A0-B01C-A042-4FE41912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5" name="Oval 129">
              <a:extLst>
                <a:ext uri="{FF2B5EF4-FFF2-40B4-BE49-F238E27FC236}">
                  <a16:creationId xmlns:a16="http://schemas.microsoft.com/office/drawing/2014/main" id="{94BE937E-2AD2-5AB9-3A89-A87EF471A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6" name="Oval 130">
              <a:extLst>
                <a:ext uri="{FF2B5EF4-FFF2-40B4-BE49-F238E27FC236}">
                  <a16:creationId xmlns:a16="http://schemas.microsoft.com/office/drawing/2014/main" id="{5F76BCB2-32B0-0541-66EF-922992FB8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7" name="Oval 131">
              <a:extLst>
                <a:ext uri="{FF2B5EF4-FFF2-40B4-BE49-F238E27FC236}">
                  <a16:creationId xmlns:a16="http://schemas.microsoft.com/office/drawing/2014/main" id="{544106CF-6B5C-75CB-D8EA-307943A8C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68" name="Line 132">
              <a:extLst>
                <a:ext uri="{FF2B5EF4-FFF2-40B4-BE49-F238E27FC236}">
                  <a16:creationId xmlns:a16="http://schemas.microsoft.com/office/drawing/2014/main" id="{821BB0D7-C716-3772-BDB7-FFE7CBA0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69" name="Line 133">
              <a:extLst>
                <a:ext uri="{FF2B5EF4-FFF2-40B4-BE49-F238E27FC236}">
                  <a16:creationId xmlns:a16="http://schemas.microsoft.com/office/drawing/2014/main" id="{551F6020-DF51-A64F-F3AF-8514BC04F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0" name="Line 134">
              <a:extLst>
                <a:ext uri="{FF2B5EF4-FFF2-40B4-BE49-F238E27FC236}">
                  <a16:creationId xmlns:a16="http://schemas.microsoft.com/office/drawing/2014/main" id="{EE479CC3-12F3-F720-89F9-62F9671B6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1" name="Line 135">
              <a:extLst>
                <a:ext uri="{FF2B5EF4-FFF2-40B4-BE49-F238E27FC236}">
                  <a16:creationId xmlns:a16="http://schemas.microsoft.com/office/drawing/2014/main" id="{706F6886-E0EE-2795-50B2-D5E5DE11D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2" name="Line 136">
              <a:extLst>
                <a:ext uri="{FF2B5EF4-FFF2-40B4-BE49-F238E27FC236}">
                  <a16:creationId xmlns:a16="http://schemas.microsoft.com/office/drawing/2014/main" id="{C90E400A-B16F-5379-7D24-ED8D82084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3" name="Line 137">
              <a:extLst>
                <a:ext uri="{FF2B5EF4-FFF2-40B4-BE49-F238E27FC236}">
                  <a16:creationId xmlns:a16="http://schemas.microsoft.com/office/drawing/2014/main" id="{97D555B2-8880-D174-7093-6454CB906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4" name="Line 138">
              <a:extLst>
                <a:ext uri="{FF2B5EF4-FFF2-40B4-BE49-F238E27FC236}">
                  <a16:creationId xmlns:a16="http://schemas.microsoft.com/office/drawing/2014/main" id="{E5664231-DFA3-C615-3863-372292E2F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5" name="Line 139">
              <a:extLst>
                <a:ext uri="{FF2B5EF4-FFF2-40B4-BE49-F238E27FC236}">
                  <a16:creationId xmlns:a16="http://schemas.microsoft.com/office/drawing/2014/main" id="{7B8852C3-1EAA-2CE0-8694-519B74EF6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6" name="Line 140">
              <a:extLst>
                <a:ext uri="{FF2B5EF4-FFF2-40B4-BE49-F238E27FC236}">
                  <a16:creationId xmlns:a16="http://schemas.microsoft.com/office/drawing/2014/main" id="{D040D8DD-B441-1742-E8DB-2C20D64E3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7" name="Line 141">
              <a:extLst>
                <a:ext uri="{FF2B5EF4-FFF2-40B4-BE49-F238E27FC236}">
                  <a16:creationId xmlns:a16="http://schemas.microsoft.com/office/drawing/2014/main" id="{FFAFB5E4-2AD6-FFF8-E1EF-16658E376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8" name="Line 142">
              <a:extLst>
                <a:ext uri="{FF2B5EF4-FFF2-40B4-BE49-F238E27FC236}">
                  <a16:creationId xmlns:a16="http://schemas.microsoft.com/office/drawing/2014/main" id="{7E4F16BA-F222-C8B6-B47C-2D4D49844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79" name="Line 143">
              <a:extLst>
                <a:ext uri="{FF2B5EF4-FFF2-40B4-BE49-F238E27FC236}">
                  <a16:creationId xmlns:a16="http://schemas.microsoft.com/office/drawing/2014/main" id="{89ECD577-4E77-6C71-3F18-66CEBB13D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80" name="Oval 144">
              <a:extLst>
                <a:ext uri="{FF2B5EF4-FFF2-40B4-BE49-F238E27FC236}">
                  <a16:creationId xmlns:a16="http://schemas.microsoft.com/office/drawing/2014/main" id="{73B47B93-CC46-A23B-E48C-7CD28B99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1" name="Oval 145">
              <a:extLst>
                <a:ext uri="{FF2B5EF4-FFF2-40B4-BE49-F238E27FC236}">
                  <a16:creationId xmlns:a16="http://schemas.microsoft.com/office/drawing/2014/main" id="{0828C126-5C3D-F18C-95D3-E6A505B7E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2" name="Oval 146">
              <a:extLst>
                <a:ext uri="{FF2B5EF4-FFF2-40B4-BE49-F238E27FC236}">
                  <a16:creationId xmlns:a16="http://schemas.microsoft.com/office/drawing/2014/main" id="{8A511381-BE61-20BF-B1CE-8CAEDACB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3" name="Oval 147">
              <a:extLst>
                <a:ext uri="{FF2B5EF4-FFF2-40B4-BE49-F238E27FC236}">
                  <a16:creationId xmlns:a16="http://schemas.microsoft.com/office/drawing/2014/main" id="{A4D5690B-B645-F2ED-783A-904F5B5E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4" name="Oval 148">
              <a:extLst>
                <a:ext uri="{FF2B5EF4-FFF2-40B4-BE49-F238E27FC236}">
                  <a16:creationId xmlns:a16="http://schemas.microsoft.com/office/drawing/2014/main" id="{9D3988B9-E645-A63E-AFB1-E891CDDE6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5" name="Oval 149">
              <a:extLst>
                <a:ext uri="{FF2B5EF4-FFF2-40B4-BE49-F238E27FC236}">
                  <a16:creationId xmlns:a16="http://schemas.microsoft.com/office/drawing/2014/main" id="{FF75F47A-0EDC-BD9F-9B67-7053C1F3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6" name="Oval 150">
              <a:extLst>
                <a:ext uri="{FF2B5EF4-FFF2-40B4-BE49-F238E27FC236}">
                  <a16:creationId xmlns:a16="http://schemas.microsoft.com/office/drawing/2014/main" id="{E5308700-5612-8446-3487-E78206849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7187" name="Line 151">
              <a:extLst>
                <a:ext uri="{FF2B5EF4-FFF2-40B4-BE49-F238E27FC236}">
                  <a16:creationId xmlns:a16="http://schemas.microsoft.com/office/drawing/2014/main" id="{500199DE-6CEF-48CE-CAE7-7E1266943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88" name="Line 152">
              <a:extLst>
                <a:ext uri="{FF2B5EF4-FFF2-40B4-BE49-F238E27FC236}">
                  <a16:creationId xmlns:a16="http://schemas.microsoft.com/office/drawing/2014/main" id="{D7F0FE80-B44F-FEB3-2089-443561D5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89" name="Line 153">
              <a:extLst>
                <a:ext uri="{FF2B5EF4-FFF2-40B4-BE49-F238E27FC236}">
                  <a16:creationId xmlns:a16="http://schemas.microsoft.com/office/drawing/2014/main" id="{46EAA5DA-28E4-06CA-2A52-8F5AF8DB1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0" name="Line 154">
              <a:extLst>
                <a:ext uri="{FF2B5EF4-FFF2-40B4-BE49-F238E27FC236}">
                  <a16:creationId xmlns:a16="http://schemas.microsoft.com/office/drawing/2014/main" id="{E93744F2-5BAA-B165-95B8-2EA1DB4A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1" name="Line 155">
              <a:extLst>
                <a:ext uri="{FF2B5EF4-FFF2-40B4-BE49-F238E27FC236}">
                  <a16:creationId xmlns:a16="http://schemas.microsoft.com/office/drawing/2014/main" id="{27181CA6-1D56-9900-E645-455C6E18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2" name="Line 156">
              <a:extLst>
                <a:ext uri="{FF2B5EF4-FFF2-40B4-BE49-F238E27FC236}">
                  <a16:creationId xmlns:a16="http://schemas.microsoft.com/office/drawing/2014/main" id="{D12A567E-68AF-8D93-DEE4-B25DC90E2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3" name="Line 157">
              <a:extLst>
                <a:ext uri="{FF2B5EF4-FFF2-40B4-BE49-F238E27FC236}">
                  <a16:creationId xmlns:a16="http://schemas.microsoft.com/office/drawing/2014/main" id="{EED3E8FC-B862-AD1B-C616-98F298227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4" name="Line 158">
              <a:extLst>
                <a:ext uri="{FF2B5EF4-FFF2-40B4-BE49-F238E27FC236}">
                  <a16:creationId xmlns:a16="http://schemas.microsoft.com/office/drawing/2014/main" id="{9BA5D62D-F70E-0575-B94F-9846BA9A9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5" name="Line 159">
              <a:extLst>
                <a:ext uri="{FF2B5EF4-FFF2-40B4-BE49-F238E27FC236}">
                  <a16:creationId xmlns:a16="http://schemas.microsoft.com/office/drawing/2014/main" id="{31D59EF4-3AD6-8009-BE03-9957FA857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6" name="Line 160">
              <a:extLst>
                <a:ext uri="{FF2B5EF4-FFF2-40B4-BE49-F238E27FC236}">
                  <a16:creationId xmlns:a16="http://schemas.microsoft.com/office/drawing/2014/main" id="{1775708F-27F6-66F3-4DC7-32F3FDA24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7" name="Line 161">
              <a:extLst>
                <a:ext uri="{FF2B5EF4-FFF2-40B4-BE49-F238E27FC236}">
                  <a16:creationId xmlns:a16="http://schemas.microsoft.com/office/drawing/2014/main" id="{C3E659FC-0244-4085-C811-EA53E4CF4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198" name="Line 162">
              <a:extLst>
                <a:ext uri="{FF2B5EF4-FFF2-40B4-BE49-F238E27FC236}">
                  <a16:creationId xmlns:a16="http://schemas.microsoft.com/office/drawing/2014/main" id="{AB53F5FA-8315-FFDB-54FA-28B914CD8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F4650621-8181-CCBA-8340-471523548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DCF7DF09-1313-2A84-DA78-08EE14D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DA36792-2EEF-48C4-88C0-3A804CB46D52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89092" name="组合 1">
            <a:extLst>
              <a:ext uri="{FF2B5EF4-FFF2-40B4-BE49-F238E27FC236}">
                <a16:creationId xmlns:a16="http://schemas.microsoft.com/office/drawing/2014/main" id="{AE88F789-8372-0C35-B11C-4798239CBE1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838200"/>
            <a:ext cx="5486400" cy="5334000"/>
            <a:chOff x="2438400" y="838200"/>
            <a:chExt cx="5486400" cy="5334000"/>
          </a:xfrm>
        </p:grpSpPr>
        <p:sp>
          <p:nvSpPr>
            <p:cNvPr id="89093" name="Oval 3">
              <a:extLst>
                <a:ext uri="{FF2B5EF4-FFF2-40B4-BE49-F238E27FC236}">
                  <a16:creationId xmlns:a16="http://schemas.microsoft.com/office/drawing/2014/main" id="{3BC5F241-6B1B-85CE-5F28-139FBAD4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114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4" name="Oval 4">
              <a:extLst>
                <a:ext uri="{FF2B5EF4-FFF2-40B4-BE49-F238E27FC236}">
                  <a16:creationId xmlns:a16="http://schemas.microsoft.com/office/drawing/2014/main" id="{C1045A63-F51A-E30B-1F96-62F24B12A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5" name="Oval 5">
              <a:extLst>
                <a:ext uri="{FF2B5EF4-FFF2-40B4-BE49-F238E27FC236}">
                  <a16:creationId xmlns:a16="http://schemas.microsoft.com/office/drawing/2014/main" id="{C650A38E-76E6-C9E8-CC00-3D0F3D65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6" name="Oval 6">
              <a:extLst>
                <a:ext uri="{FF2B5EF4-FFF2-40B4-BE49-F238E27FC236}">
                  <a16:creationId xmlns:a16="http://schemas.microsoft.com/office/drawing/2014/main" id="{02B6DB27-2D74-17EB-66A5-3D8C1355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114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7" name="Oval 7">
              <a:extLst>
                <a:ext uri="{FF2B5EF4-FFF2-40B4-BE49-F238E27FC236}">
                  <a16:creationId xmlns:a16="http://schemas.microsoft.com/office/drawing/2014/main" id="{A901F1D5-85CC-64C2-D06D-A8C589FA3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8" name="Oval 8">
              <a:extLst>
                <a:ext uri="{FF2B5EF4-FFF2-40B4-BE49-F238E27FC236}">
                  <a16:creationId xmlns:a16="http://schemas.microsoft.com/office/drawing/2014/main" id="{B6815343-3ED7-6793-BE7C-CBA73BA1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099" name="Oval 9">
              <a:extLst>
                <a:ext uri="{FF2B5EF4-FFF2-40B4-BE49-F238E27FC236}">
                  <a16:creationId xmlns:a16="http://schemas.microsoft.com/office/drawing/2014/main" id="{CB9171D3-D60A-C855-D54D-ED0B36D4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00" name="Line 10">
              <a:extLst>
                <a:ext uri="{FF2B5EF4-FFF2-40B4-BE49-F238E27FC236}">
                  <a16:creationId xmlns:a16="http://schemas.microsoft.com/office/drawing/2014/main" id="{DD992860-CF51-A4EB-88CD-903A48CA5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12954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1" name="Line 11">
              <a:extLst>
                <a:ext uri="{FF2B5EF4-FFF2-40B4-BE49-F238E27FC236}">
                  <a16:creationId xmlns:a16="http://schemas.microsoft.com/office/drawing/2014/main" id="{80B4D00F-932D-9A17-C3E4-26BB5C3F3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1905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2" name="Line 12">
              <a:extLst>
                <a:ext uri="{FF2B5EF4-FFF2-40B4-BE49-F238E27FC236}">
                  <a16:creationId xmlns:a16="http://schemas.microsoft.com/office/drawing/2014/main" id="{836794F8-66C0-3D84-DD95-C96E7326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121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3" name="Line 13">
              <a:extLst>
                <a:ext uri="{FF2B5EF4-FFF2-40B4-BE49-F238E27FC236}">
                  <a16:creationId xmlns:a16="http://schemas.microsoft.com/office/drawing/2014/main" id="{BC1C3DF2-3887-F35A-3768-925340672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5800" y="12954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4" name="Line 14">
              <a:extLst>
                <a:ext uri="{FF2B5EF4-FFF2-40B4-BE49-F238E27FC236}">
                  <a16:creationId xmlns:a16="http://schemas.microsoft.com/office/drawing/2014/main" id="{E05FF38A-30ED-6D11-3A85-3A9FF680F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19050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5" name="Line 15">
              <a:extLst>
                <a:ext uri="{FF2B5EF4-FFF2-40B4-BE49-F238E27FC236}">
                  <a16:creationId xmlns:a16="http://schemas.microsoft.com/office/drawing/2014/main" id="{2363A05A-13EC-B7EC-96EF-D6C4C316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2954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6" name="Line 16">
              <a:extLst>
                <a:ext uri="{FF2B5EF4-FFF2-40B4-BE49-F238E27FC236}">
                  <a16:creationId xmlns:a16="http://schemas.microsoft.com/office/drawing/2014/main" id="{1D3DDB8A-BEF3-74EC-65C7-DED15A5E6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2362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7" name="Line 17">
              <a:extLst>
                <a:ext uri="{FF2B5EF4-FFF2-40B4-BE49-F238E27FC236}">
                  <a16:creationId xmlns:a16="http://schemas.microsoft.com/office/drawing/2014/main" id="{45F4A0BA-59D8-DD49-44FE-72F568EEA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12954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8" name="Line 18">
              <a:extLst>
                <a:ext uri="{FF2B5EF4-FFF2-40B4-BE49-F238E27FC236}">
                  <a16:creationId xmlns:a16="http://schemas.microsoft.com/office/drawing/2014/main" id="{792022C5-B252-E23E-0321-69FFC4927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6000" y="1752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9" name="Line 19">
              <a:extLst>
                <a:ext uri="{FF2B5EF4-FFF2-40B4-BE49-F238E27FC236}">
                  <a16:creationId xmlns:a16="http://schemas.microsoft.com/office/drawing/2014/main" id="{91A59E2D-0427-4A3F-EC7E-7E1C91B7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1371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0" name="Line 20">
              <a:extLst>
                <a:ext uri="{FF2B5EF4-FFF2-40B4-BE49-F238E27FC236}">
                  <a16:creationId xmlns:a16="http://schemas.microsoft.com/office/drawing/2014/main" id="{AB6290CF-3D68-53EF-107C-88A4F56D0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12954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1" name="Line 21">
              <a:extLst>
                <a:ext uri="{FF2B5EF4-FFF2-40B4-BE49-F238E27FC236}">
                  <a16:creationId xmlns:a16="http://schemas.microsoft.com/office/drawing/2014/main" id="{29CC1C90-D983-4579-5513-4DB38E857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19050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12" name="Text Box 22">
              <a:extLst>
                <a:ext uri="{FF2B5EF4-FFF2-40B4-BE49-F238E27FC236}">
                  <a16:creationId xmlns:a16="http://schemas.microsoft.com/office/drawing/2014/main" id="{2B406BC7-C937-712D-9A60-AED93AE05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524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89113" name="Text Box 23">
              <a:extLst>
                <a:ext uri="{FF2B5EF4-FFF2-40B4-BE49-F238E27FC236}">
                  <a16:creationId xmlns:a16="http://schemas.microsoft.com/office/drawing/2014/main" id="{502031F3-954D-F808-5699-C8F3C72AB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9114" name="Text Box 24">
              <a:extLst>
                <a:ext uri="{FF2B5EF4-FFF2-40B4-BE49-F238E27FC236}">
                  <a16:creationId xmlns:a16="http://schemas.microsoft.com/office/drawing/2014/main" id="{90C5A764-222F-BCC7-5D51-3682195D9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838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9115" name="Text Box 25">
              <a:extLst>
                <a:ext uri="{FF2B5EF4-FFF2-40B4-BE49-F238E27FC236}">
                  <a16:creationId xmlns:a16="http://schemas.microsoft.com/office/drawing/2014/main" id="{D84BD50A-FC31-A232-BA9B-01EA85572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838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89116" name="Text Box 26">
              <a:extLst>
                <a:ext uri="{FF2B5EF4-FFF2-40B4-BE49-F238E27FC236}">
                  <a16:creationId xmlns:a16="http://schemas.microsoft.com/office/drawing/2014/main" id="{A4A7E51C-88B1-9F86-1D8D-995264B82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1524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9117" name="Text Box 27">
              <a:extLst>
                <a:ext uri="{FF2B5EF4-FFF2-40B4-BE49-F238E27FC236}">
                  <a16:creationId xmlns:a16="http://schemas.microsoft.com/office/drawing/2014/main" id="{52023C9A-D22C-5CB6-DBB6-B6E9D6710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362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9118" name="Text Box 28">
              <a:extLst>
                <a:ext uri="{FF2B5EF4-FFF2-40B4-BE49-F238E27FC236}">
                  <a16:creationId xmlns:a16="http://schemas.microsoft.com/office/drawing/2014/main" id="{FBEC3803-974C-0A76-48DA-A5027E497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362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89119" name="Oval 29">
              <a:extLst>
                <a:ext uri="{FF2B5EF4-FFF2-40B4-BE49-F238E27FC236}">
                  <a16:creationId xmlns:a16="http://schemas.microsoft.com/office/drawing/2014/main" id="{3C8B69EA-F753-D590-D772-9C03F92A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0" name="Oval 30">
              <a:extLst>
                <a:ext uri="{FF2B5EF4-FFF2-40B4-BE49-F238E27FC236}">
                  <a16:creationId xmlns:a16="http://schemas.microsoft.com/office/drawing/2014/main" id="{80417ECD-FD3E-734C-BF95-5479121E2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1" name="Oval 31">
              <a:extLst>
                <a:ext uri="{FF2B5EF4-FFF2-40B4-BE49-F238E27FC236}">
                  <a16:creationId xmlns:a16="http://schemas.microsoft.com/office/drawing/2014/main" id="{8919E849-95C3-B943-63AE-21BA8001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2" name="Oval 32">
              <a:extLst>
                <a:ext uri="{FF2B5EF4-FFF2-40B4-BE49-F238E27FC236}">
                  <a16:creationId xmlns:a16="http://schemas.microsoft.com/office/drawing/2014/main" id="{EA60081A-435B-349A-6836-C332A89B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3" name="Oval 33">
              <a:extLst>
                <a:ext uri="{FF2B5EF4-FFF2-40B4-BE49-F238E27FC236}">
                  <a16:creationId xmlns:a16="http://schemas.microsoft.com/office/drawing/2014/main" id="{1EA50953-F328-91BA-4503-6A26D21F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4" name="Oval 34">
              <a:extLst>
                <a:ext uri="{FF2B5EF4-FFF2-40B4-BE49-F238E27FC236}">
                  <a16:creationId xmlns:a16="http://schemas.microsoft.com/office/drawing/2014/main" id="{D7EE302B-46B5-F0C9-F269-B521C457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25" name="Text Box 35">
              <a:extLst>
                <a:ext uri="{FF2B5EF4-FFF2-40B4-BE49-F238E27FC236}">
                  <a16:creationId xmlns:a16="http://schemas.microsoft.com/office/drawing/2014/main" id="{FD68CCE2-309D-52BA-B7A1-859F125F2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89126" name="Text Box 36">
              <a:extLst>
                <a:ext uri="{FF2B5EF4-FFF2-40B4-BE49-F238E27FC236}">
                  <a16:creationId xmlns:a16="http://schemas.microsoft.com/office/drawing/2014/main" id="{01F092E1-A75D-C743-D5FA-4BA57B1EC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9127" name="Text Box 37">
              <a:extLst>
                <a:ext uri="{FF2B5EF4-FFF2-40B4-BE49-F238E27FC236}">
                  <a16:creationId xmlns:a16="http://schemas.microsoft.com/office/drawing/2014/main" id="{38BC4106-2A78-9AEE-A964-7B8F1B8FC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9128" name="Text Box 38">
              <a:extLst>
                <a:ext uri="{FF2B5EF4-FFF2-40B4-BE49-F238E27FC236}">
                  <a16:creationId xmlns:a16="http://schemas.microsoft.com/office/drawing/2014/main" id="{0E4D5E36-D0DC-CFDC-7FB6-C3105B3D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9129" name="Text Box 39">
              <a:extLst>
                <a:ext uri="{FF2B5EF4-FFF2-40B4-BE49-F238E27FC236}">
                  <a16:creationId xmlns:a16="http://schemas.microsoft.com/office/drawing/2014/main" id="{6D0BE9F8-6A4A-6C0E-3860-24DA3F2AE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89130" name="Text Box 40">
              <a:extLst>
                <a:ext uri="{FF2B5EF4-FFF2-40B4-BE49-F238E27FC236}">
                  <a16:creationId xmlns:a16="http://schemas.microsoft.com/office/drawing/2014/main" id="{66D11C28-9A90-FDC3-97B7-6AA0E3E61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89131" name="Text Box 41">
              <a:extLst>
                <a:ext uri="{FF2B5EF4-FFF2-40B4-BE49-F238E27FC236}">
                  <a16:creationId xmlns:a16="http://schemas.microsoft.com/office/drawing/2014/main" id="{8F0ECF9C-1D9A-132F-11F1-93394D6FC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9132" name="Oval 42">
              <a:extLst>
                <a:ext uri="{FF2B5EF4-FFF2-40B4-BE49-F238E27FC236}">
                  <a16:creationId xmlns:a16="http://schemas.microsoft.com/office/drawing/2014/main" id="{D7884176-A22F-23D3-DDD9-9FF188B7C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3" name="Oval 43">
              <a:extLst>
                <a:ext uri="{FF2B5EF4-FFF2-40B4-BE49-F238E27FC236}">
                  <a16:creationId xmlns:a16="http://schemas.microsoft.com/office/drawing/2014/main" id="{8EAEB571-5B4D-D635-1062-E3E0A6700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4" name="Oval 44">
              <a:extLst>
                <a:ext uri="{FF2B5EF4-FFF2-40B4-BE49-F238E27FC236}">
                  <a16:creationId xmlns:a16="http://schemas.microsoft.com/office/drawing/2014/main" id="{B2BA844D-B6C8-0FEA-BBBC-612C2FCD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5" name="Oval 45">
              <a:extLst>
                <a:ext uri="{FF2B5EF4-FFF2-40B4-BE49-F238E27FC236}">
                  <a16:creationId xmlns:a16="http://schemas.microsoft.com/office/drawing/2014/main" id="{1B8E262E-C5F8-B41B-39A6-599AADBA6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6" name="Oval 46">
              <a:extLst>
                <a:ext uri="{FF2B5EF4-FFF2-40B4-BE49-F238E27FC236}">
                  <a16:creationId xmlns:a16="http://schemas.microsoft.com/office/drawing/2014/main" id="{8C9F3E29-6BA3-A21D-F167-BCA47908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7" name="Oval 47">
              <a:extLst>
                <a:ext uri="{FF2B5EF4-FFF2-40B4-BE49-F238E27FC236}">
                  <a16:creationId xmlns:a16="http://schemas.microsoft.com/office/drawing/2014/main" id="{B34FA1F5-615F-2E5C-2683-F9B31426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8" name="Oval 48">
              <a:extLst>
                <a:ext uri="{FF2B5EF4-FFF2-40B4-BE49-F238E27FC236}">
                  <a16:creationId xmlns:a16="http://schemas.microsoft.com/office/drawing/2014/main" id="{E8049208-74D4-5B4F-2C65-67563E57B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39" name="Oval 49">
              <a:extLst>
                <a:ext uri="{FF2B5EF4-FFF2-40B4-BE49-F238E27FC236}">
                  <a16:creationId xmlns:a16="http://schemas.microsoft.com/office/drawing/2014/main" id="{7393E75D-5AF4-2963-16F4-16058C70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40" name="Line 50">
              <a:extLst>
                <a:ext uri="{FF2B5EF4-FFF2-40B4-BE49-F238E27FC236}">
                  <a16:creationId xmlns:a16="http://schemas.microsoft.com/office/drawing/2014/main" id="{28B9BB2A-F484-06DB-5735-9475893D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1" name="Line 51">
              <a:extLst>
                <a:ext uri="{FF2B5EF4-FFF2-40B4-BE49-F238E27FC236}">
                  <a16:creationId xmlns:a16="http://schemas.microsoft.com/office/drawing/2014/main" id="{862B7A4D-8CDE-D1CE-582F-E55E92ABB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2" name="Line 52">
              <a:extLst>
                <a:ext uri="{FF2B5EF4-FFF2-40B4-BE49-F238E27FC236}">
                  <a16:creationId xmlns:a16="http://schemas.microsoft.com/office/drawing/2014/main" id="{8BBFA084-ED80-9F7C-B706-0E69BD7D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3" name="Line 53">
              <a:extLst>
                <a:ext uri="{FF2B5EF4-FFF2-40B4-BE49-F238E27FC236}">
                  <a16:creationId xmlns:a16="http://schemas.microsoft.com/office/drawing/2014/main" id="{C6B0FE3F-FE6D-479B-712B-91846B108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4" name="Line 54">
              <a:extLst>
                <a:ext uri="{FF2B5EF4-FFF2-40B4-BE49-F238E27FC236}">
                  <a16:creationId xmlns:a16="http://schemas.microsoft.com/office/drawing/2014/main" id="{E10BF30E-A659-91CA-6986-81651DD30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5" name="Line 55">
              <a:extLst>
                <a:ext uri="{FF2B5EF4-FFF2-40B4-BE49-F238E27FC236}">
                  <a16:creationId xmlns:a16="http://schemas.microsoft.com/office/drawing/2014/main" id="{6A153E45-05E4-5CE2-FA0E-1E89F0A40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6" name="Line 56">
              <a:extLst>
                <a:ext uri="{FF2B5EF4-FFF2-40B4-BE49-F238E27FC236}">
                  <a16:creationId xmlns:a16="http://schemas.microsoft.com/office/drawing/2014/main" id="{F1E44379-FE7B-DD7A-2B69-3EAB748C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7" name="Line 57">
              <a:extLst>
                <a:ext uri="{FF2B5EF4-FFF2-40B4-BE49-F238E27FC236}">
                  <a16:creationId xmlns:a16="http://schemas.microsoft.com/office/drawing/2014/main" id="{08890A73-C567-16FB-4D01-94E11717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8" name="Line 58">
              <a:extLst>
                <a:ext uri="{FF2B5EF4-FFF2-40B4-BE49-F238E27FC236}">
                  <a16:creationId xmlns:a16="http://schemas.microsoft.com/office/drawing/2014/main" id="{338D9469-5D85-6BE0-9D59-5AF50A11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49" name="Line 59">
              <a:extLst>
                <a:ext uri="{FF2B5EF4-FFF2-40B4-BE49-F238E27FC236}">
                  <a16:creationId xmlns:a16="http://schemas.microsoft.com/office/drawing/2014/main" id="{68D62CCE-E5CD-B7AF-5881-5B6E45490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50" name="Line 60">
              <a:extLst>
                <a:ext uri="{FF2B5EF4-FFF2-40B4-BE49-F238E27FC236}">
                  <a16:creationId xmlns:a16="http://schemas.microsoft.com/office/drawing/2014/main" id="{28B2807D-0A9E-19E0-1699-07626CAC8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51" name="Line 61">
              <a:extLst>
                <a:ext uri="{FF2B5EF4-FFF2-40B4-BE49-F238E27FC236}">
                  <a16:creationId xmlns:a16="http://schemas.microsoft.com/office/drawing/2014/main" id="{42DB39D0-B793-CA52-CEBF-CE55A5DCA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52" name="Oval 62">
              <a:extLst>
                <a:ext uri="{FF2B5EF4-FFF2-40B4-BE49-F238E27FC236}">
                  <a16:creationId xmlns:a16="http://schemas.microsoft.com/office/drawing/2014/main" id="{BB9C33AB-C82F-EC9A-5D91-6F04A6C19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3" name="Oval 63">
              <a:extLst>
                <a:ext uri="{FF2B5EF4-FFF2-40B4-BE49-F238E27FC236}">
                  <a16:creationId xmlns:a16="http://schemas.microsoft.com/office/drawing/2014/main" id="{14ED5F9E-A885-1331-B740-C2B2DE86B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4" name="Oval 64">
              <a:extLst>
                <a:ext uri="{FF2B5EF4-FFF2-40B4-BE49-F238E27FC236}">
                  <a16:creationId xmlns:a16="http://schemas.microsoft.com/office/drawing/2014/main" id="{DE7DACD4-76BA-6A11-6CDC-EA64CAD6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5" name="Oval 65">
              <a:extLst>
                <a:ext uri="{FF2B5EF4-FFF2-40B4-BE49-F238E27FC236}">
                  <a16:creationId xmlns:a16="http://schemas.microsoft.com/office/drawing/2014/main" id="{FA5B5C49-C798-5963-76F3-17E7D941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6" name="Oval 66">
              <a:extLst>
                <a:ext uri="{FF2B5EF4-FFF2-40B4-BE49-F238E27FC236}">
                  <a16:creationId xmlns:a16="http://schemas.microsoft.com/office/drawing/2014/main" id="{4C784CC6-0FBF-CBBC-61FA-0C158140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7" name="Oval 67">
              <a:extLst>
                <a:ext uri="{FF2B5EF4-FFF2-40B4-BE49-F238E27FC236}">
                  <a16:creationId xmlns:a16="http://schemas.microsoft.com/office/drawing/2014/main" id="{6E0BDC8C-B78B-5C8A-8189-E20BE5E95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8" name="Oval 68">
              <a:extLst>
                <a:ext uri="{FF2B5EF4-FFF2-40B4-BE49-F238E27FC236}">
                  <a16:creationId xmlns:a16="http://schemas.microsoft.com/office/drawing/2014/main" id="{0249197F-76C0-B450-3F00-7BD1C01B2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59" name="Line 69">
              <a:extLst>
                <a:ext uri="{FF2B5EF4-FFF2-40B4-BE49-F238E27FC236}">
                  <a16:creationId xmlns:a16="http://schemas.microsoft.com/office/drawing/2014/main" id="{7AE12A46-84D5-F7A1-C48E-F07D1BE22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0" name="Line 70">
              <a:extLst>
                <a:ext uri="{FF2B5EF4-FFF2-40B4-BE49-F238E27FC236}">
                  <a16:creationId xmlns:a16="http://schemas.microsoft.com/office/drawing/2014/main" id="{BADC6FC2-66BC-1BF0-F245-B213345AA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1" name="Line 71">
              <a:extLst>
                <a:ext uri="{FF2B5EF4-FFF2-40B4-BE49-F238E27FC236}">
                  <a16:creationId xmlns:a16="http://schemas.microsoft.com/office/drawing/2014/main" id="{8126CE1F-C209-B619-DF75-059FB26CF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2" name="Line 72">
              <a:extLst>
                <a:ext uri="{FF2B5EF4-FFF2-40B4-BE49-F238E27FC236}">
                  <a16:creationId xmlns:a16="http://schemas.microsoft.com/office/drawing/2014/main" id="{2D08B63E-11C9-4C53-A09B-A94F52CE7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3" name="Line 73">
              <a:extLst>
                <a:ext uri="{FF2B5EF4-FFF2-40B4-BE49-F238E27FC236}">
                  <a16:creationId xmlns:a16="http://schemas.microsoft.com/office/drawing/2014/main" id="{2995ABFD-EC53-F4A3-38DB-4F5361AE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4" name="Line 74">
              <a:extLst>
                <a:ext uri="{FF2B5EF4-FFF2-40B4-BE49-F238E27FC236}">
                  <a16:creationId xmlns:a16="http://schemas.microsoft.com/office/drawing/2014/main" id="{DCCBF1D5-F375-5B90-828E-91F2CBE92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5" name="Line 75">
              <a:extLst>
                <a:ext uri="{FF2B5EF4-FFF2-40B4-BE49-F238E27FC236}">
                  <a16:creationId xmlns:a16="http://schemas.microsoft.com/office/drawing/2014/main" id="{627C95A7-ED1D-7B7D-7626-3FBF8592A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6" name="Line 76">
              <a:extLst>
                <a:ext uri="{FF2B5EF4-FFF2-40B4-BE49-F238E27FC236}">
                  <a16:creationId xmlns:a16="http://schemas.microsoft.com/office/drawing/2014/main" id="{0F06C51E-967D-D9ED-274D-706AF3DDA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7" name="Line 77">
              <a:extLst>
                <a:ext uri="{FF2B5EF4-FFF2-40B4-BE49-F238E27FC236}">
                  <a16:creationId xmlns:a16="http://schemas.microsoft.com/office/drawing/2014/main" id="{E8B5DFAC-3C37-10C6-FCA4-F3CF58A0E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8" name="Line 78">
              <a:extLst>
                <a:ext uri="{FF2B5EF4-FFF2-40B4-BE49-F238E27FC236}">
                  <a16:creationId xmlns:a16="http://schemas.microsoft.com/office/drawing/2014/main" id="{DAECA293-99CE-EB93-D26D-5A9386D0A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69" name="Line 79">
              <a:extLst>
                <a:ext uri="{FF2B5EF4-FFF2-40B4-BE49-F238E27FC236}">
                  <a16:creationId xmlns:a16="http://schemas.microsoft.com/office/drawing/2014/main" id="{CB8A1010-95C2-5AE9-DC75-811EB98B6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70" name="Line 80">
              <a:extLst>
                <a:ext uri="{FF2B5EF4-FFF2-40B4-BE49-F238E27FC236}">
                  <a16:creationId xmlns:a16="http://schemas.microsoft.com/office/drawing/2014/main" id="{887A252B-1EC8-2189-BDBF-5217F7622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71" name="Oval 81">
              <a:extLst>
                <a:ext uri="{FF2B5EF4-FFF2-40B4-BE49-F238E27FC236}">
                  <a16:creationId xmlns:a16="http://schemas.microsoft.com/office/drawing/2014/main" id="{5124FF70-1B5A-A0DF-2271-8030F876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2" name="Oval 82">
              <a:extLst>
                <a:ext uri="{FF2B5EF4-FFF2-40B4-BE49-F238E27FC236}">
                  <a16:creationId xmlns:a16="http://schemas.microsoft.com/office/drawing/2014/main" id="{52541D40-7481-E5B6-A2BF-B6C4DD49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3" name="Oval 83">
              <a:extLst>
                <a:ext uri="{FF2B5EF4-FFF2-40B4-BE49-F238E27FC236}">
                  <a16:creationId xmlns:a16="http://schemas.microsoft.com/office/drawing/2014/main" id="{1A7A43E4-0B30-53D7-6BBA-F7587EF7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4" name="Oval 84">
              <a:extLst>
                <a:ext uri="{FF2B5EF4-FFF2-40B4-BE49-F238E27FC236}">
                  <a16:creationId xmlns:a16="http://schemas.microsoft.com/office/drawing/2014/main" id="{88864A1D-BF12-8FFC-7F49-7B4E272B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5" name="Oval 85">
              <a:extLst>
                <a:ext uri="{FF2B5EF4-FFF2-40B4-BE49-F238E27FC236}">
                  <a16:creationId xmlns:a16="http://schemas.microsoft.com/office/drawing/2014/main" id="{B41C63A7-DB42-D8EF-F5EC-4079F664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6" name="Oval 86">
              <a:extLst>
                <a:ext uri="{FF2B5EF4-FFF2-40B4-BE49-F238E27FC236}">
                  <a16:creationId xmlns:a16="http://schemas.microsoft.com/office/drawing/2014/main" id="{C7BBBE79-149F-6E59-9DB7-7179CE1F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7" name="Oval 87">
              <a:extLst>
                <a:ext uri="{FF2B5EF4-FFF2-40B4-BE49-F238E27FC236}">
                  <a16:creationId xmlns:a16="http://schemas.microsoft.com/office/drawing/2014/main" id="{CC7CF80A-CA2B-DF8A-136A-85E03CD61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78" name="Line 88">
              <a:extLst>
                <a:ext uri="{FF2B5EF4-FFF2-40B4-BE49-F238E27FC236}">
                  <a16:creationId xmlns:a16="http://schemas.microsoft.com/office/drawing/2014/main" id="{1F657564-1791-4FC6-D935-6DE87640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79" name="Line 89">
              <a:extLst>
                <a:ext uri="{FF2B5EF4-FFF2-40B4-BE49-F238E27FC236}">
                  <a16:creationId xmlns:a16="http://schemas.microsoft.com/office/drawing/2014/main" id="{09BF3496-EA91-309C-C662-F8C70FE2E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0" name="Line 90">
              <a:extLst>
                <a:ext uri="{FF2B5EF4-FFF2-40B4-BE49-F238E27FC236}">
                  <a16:creationId xmlns:a16="http://schemas.microsoft.com/office/drawing/2014/main" id="{1A8ECC20-1FC7-A11D-2116-E41F3334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1" name="Line 91">
              <a:extLst>
                <a:ext uri="{FF2B5EF4-FFF2-40B4-BE49-F238E27FC236}">
                  <a16:creationId xmlns:a16="http://schemas.microsoft.com/office/drawing/2014/main" id="{0182B0E2-2D8A-D913-0837-D95BCA735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2" name="Line 92">
              <a:extLst>
                <a:ext uri="{FF2B5EF4-FFF2-40B4-BE49-F238E27FC236}">
                  <a16:creationId xmlns:a16="http://schemas.microsoft.com/office/drawing/2014/main" id="{E37AB4CA-5C26-996E-6A1C-56AD9E32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3" name="Line 93">
              <a:extLst>
                <a:ext uri="{FF2B5EF4-FFF2-40B4-BE49-F238E27FC236}">
                  <a16:creationId xmlns:a16="http://schemas.microsoft.com/office/drawing/2014/main" id="{4797515D-3671-61D3-7CAB-E6C7E1959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4" name="Line 94">
              <a:extLst>
                <a:ext uri="{FF2B5EF4-FFF2-40B4-BE49-F238E27FC236}">
                  <a16:creationId xmlns:a16="http://schemas.microsoft.com/office/drawing/2014/main" id="{1A1EBE7D-0712-CFC7-7F08-341AC4276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5" name="Line 95">
              <a:extLst>
                <a:ext uri="{FF2B5EF4-FFF2-40B4-BE49-F238E27FC236}">
                  <a16:creationId xmlns:a16="http://schemas.microsoft.com/office/drawing/2014/main" id="{821A5CF9-F372-1C97-D47E-A2E35F5B5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6" name="Line 96">
              <a:extLst>
                <a:ext uri="{FF2B5EF4-FFF2-40B4-BE49-F238E27FC236}">
                  <a16:creationId xmlns:a16="http://schemas.microsoft.com/office/drawing/2014/main" id="{B8F8ECCF-114C-A3E9-A9DA-D45F0E0DA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7" name="Line 97">
              <a:extLst>
                <a:ext uri="{FF2B5EF4-FFF2-40B4-BE49-F238E27FC236}">
                  <a16:creationId xmlns:a16="http://schemas.microsoft.com/office/drawing/2014/main" id="{44F9EE7B-F052-4DFB-2FD8-86D524B33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8" name="Line 98">
              <a:extLst>
                <a:ext uri="{FF2B5EF4-FFF2-40B4-BE49-F238E27FC236}">
                  <a16:creationId xmlns:a16="http://schemas.microsoft.com/office/drawing/2014/main" id="{69E81BB5-B3D2-F484-90CD-EFB95263B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89" name="Line 99">
              <a:extLst>
                <a:ext uri="{FF2B5EF4-FFF2-40B4-BE49-F238E27FC236}">
                  <a16:creationId xmlns:a16="http://schemas.microsoft.com/office/drawing/2014/main" id="{34C38C2B-D6A4-682E-FE25-4520E1BA6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90" name="Oval 100">
              <a:extLst>
                <a:ext uri="{FF2B5EF4-FFF2-40B4-BE49-F238E27FC236}">
                  <a16:creationId xmlns:a16="http://schemas.microsoft.com/office/drawing/2014/main" id="{238F367B-D8C8-7FC6-D812-FFFE1B72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1" name="Oval 101">
              <a:extLst>
                <a:ext uri="{FF2B5EF4-FFF2-40B4-BE49-F238E27FC236}">
                  <a16:creationId xmlns:a16="http://schemas.microsoft.com/office/drawing/2014/main" id="{27616D17-E241-09DF-6E4A-91EE9F3F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2" name="Oval 102">
              <a:extLst>
                <a:ext uri="{FF2B5EF4-FFF2-40B4-BE49-F238E27FC236}">
                  <a16:creationId xmlns:a16="http://schemas.microsoft.com/office/drawing/2014/main" id="{5AA978B6-816A-2CF1-6976-10920626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3" name="Oval 103">
              <a:extLst>
                <a:ext uri="{FF2B5EF4-FFF2-40B4-BE49-F238E27FC236}">
                  <a16:creationId xmlns:a16="http://schemas.microsoft.com/office/drawing/2014/main" id="{0A8111EA-3B76-8FCA-84D5-930D14C7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4" name="Oval 104">
              <a:extLst>
                <a:ext uri="{FF2B5EF4-FFF2-40B4-BE49-F238E27FC236}">
                  <a16:creationId xmlns:a16="http://schemas.microsoft.com/office/drawing/2014/main" id="{38503748-5737-FC8A-B59D-862EF0D4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5" name="Oval 105">
              <a:extLst>
                <a:ext uri="{FF2B5EF4-FFF2-40B4-BE49-F238E27FC236}">
                  <a16:creationId xmlns:a16="http://schemas.microsoft.com/office/drawing/2014/main" id="{EEC4E272-7BCE-ED4D-F626-16057600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6" name="Oval 106">
              <a:extLst>
                <a:ext uri="{FF2B5EF4-FFF2-40B4-BE49-F238E27FC236}">
                  <a16:creationId xmlns:a16="http://schemas.microsoft.com/office/drawing/2014/main" id="{A5EB3C8F-0B09-7E56-6281-7D5BE536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197" name="Line 107">
              <a:extLst>
                <a:ext uri="{FF2B5EF4-FFF2-40B4-BE49-F238E27FC236}">
                  <a16:creationId xmlns:a16="http://schemas.microsoft.com/office/drawing/2014/main" id="{8608E87D-10AB-27C1-6800-91B74E9ED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98" name="Line 108">
              <a:extLst>
                <a:ext uri="{FF2B5EF4-FFF2-40B4-BE49-F238E27FC236}">
                  <a16:creationId xmlns:a16="http://schemas.microsoft.com/office/drawing/2014/main" id="{7FC94E34-A50A-D669-444F-B33883728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99" name="Line 109">
              <a:extLst>
                <a:ext uri="{FF2B5EF4-FFF2-40B4-BE49-F238E27FC236}">
                  <a16:creationId xmlns:a16="http://schemas.microsoft.com/office/drawing/2014/main" id="{D37C68CD-3C19-7361-321A-BD6E2EB47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0" name="Line 110">
              <a:extLst>
                <a:ext uri="{FF2B5EF4-FFF2-40B4-BE49-F238E27FC236}">
                  <a16:creationId xmlns:a16="http://schemas.microsoft.com/office/drawing/2014/main" id="{1F8AB3E3-A34B-2579-045A-4FC5084DF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1" name="Line 111">
              <a:extLst>
                <a:ext uri="{FF2B5EF4-FFF2-40B4-BE49-F238E27FC236}">
                  <a16:creationId xmlns:a16="http://schemas.microsoft.com/office/drawing/2014/main" id="{DC6DEA09-132B-2632-66E6-5E8E645FA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2" name="Line 112">
              <a:extLst>
                <a:ext uri="{FF2B5EF4-FFF2-40B4-BE49-F238E27FC236}">
                  <a16:creationId xmlns:a16="http://schemas.microsoft.com/office/drawing/2014/main" id="{2EEBAA44-D5CE-1F92-37BB-45CDB529A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3" name="Line 113">
              <a:extLst>
                <a:ext uri="{FF2B5EF4-FFF2-40B4-BE49-F238E27FC236}">
                  <a16:creationId xmlns:a16="http://schemas.microsoft.com/office/drawing/2014/main" id="{4A4D09FC-C00C-A313-66D8-520CAA65C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4" name="Line 114">
              <a:extLst>
                <a:ext uri="{FF2B5EF4-FFF2-40B4-BE49-F238E27FC236}">
                  <a16:creationId xmlns:a16="http://schemas.microsoft.com/office/drawing/2014/main" id="{45F4BD4F-7867-866B-86E8-E0781902E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5" name="Line 115">
              <a:extLst>
                <a:ext uri="{FF2B5EF4-FFF2-40B4-BE49-F238E27FC236}">
                  <a16:creationId xmlns:a16="http://schemas.microsoft.com/office/drawing/2014/main" id="{8BE1F867-774B-38D7-C782-C8B8790A8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6" name="Line 116">
              <a:extLst>
                <a:ext uri="{FF2B5EF4-FFF2-40B4-BE49-F238E27FC236}">
                  <a16:creationId xmlns:a16="http://schemas.microsoft.com/office/drawing/2014/main" id="{BC5F1084-CAA8-D7E4-62A2-DF2FAC5A5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7" name="Line 117">
              <a:extLst>
                <a:ext uri="{FF2B5EF4-FFF2-40B4-BE49-F238E27FC236}">
                  <a16:creationId xmlns:a16="http://schemas.microsoft.com/office/drawing/2014/main" id="{A066D13A-BDE2-945C-6A37-D049E11E0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8" name="Line 118">
              <a:extLst>
                <a:ext uri="{FF2B5EF4-FFF2-40B4-BE49-F238E27FC236}">
                  <a16:creationId xmlns:a16="http://schemas.microsoft.com/office/drawing/2014/main" id="{83DB6710-4F5C-9510-3C20-B4C82634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09" name="Oval 119">
              <a:extLst>
                <a:ext uri="{FF2B5EF4-FFF2-40B4-BE49-F238E27FC236}">
                  <a16:creationId xmlns:a16="http://schemas.microsoft.com/office/drawing/2014/main" id="{E3DF680F-1943-8B66-2A06-D974139B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0" name="Oval 120">
              <a:extLst>
                <a:ext uri="{FF2B5EF4-FFF2-40B4-BE49-F238E27FC236}">
                  <a16:creationId xmlns:a16="http://schemas.microsoft.com/office/drawing/2014/main" id="{60CCA024-3E32-AC94-71A2-0F6EAE989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1" name="Oval 121">
              <a:extLst>
                <a:ext uri="{FF2B5EF4-FFF2-40B4-BE49-F238E27FC236}">
                  <a16:creationId xmlns:a16="http://schemas.microsoft.com/office/drawing/2014/main" id="{4E0FD101-2925-ACCE-79FD-D6AEF889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2" name="Oval 122">
              <a:extLst>
                <a:ext uri="{FF2B5EF4-FFF2-40B4-BE49-F238E27FC236}">
                  <a16:creationId xmlns:a16="http://schemas.microsoft.com/office/drawing/2014/main" id="{772D0540-A156-695C-A0DB-ED19FDCF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3" name="Oval 123">
              <a:extLst>
                <a:ext uri="{FF2B5EF4-FFF2-40B4-BE49-F238E27FC236}">
                  <a16:creationId xmlns:a16="http://schemas.microsoft.com/office/drawing/2014/main" id="{F3D9EDBA-41E3-CDDF-907D-597D3EB6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4" name="Oval 124">
              <a:extLst>
                <a:ext uri="{FF2B5EF4-FFF2-40B4-BE49-F238E27FC236}">
                  <a16:creationId xmlns:a16="http://schemas.microsoft.com/office/drawing/2014/main" id="{09CC1A40-CC01-D957-C6E5-6D4126FF4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5" name="Oval 125">
              <a:extLst>
                <a:ext uri="{FF2B5EF4-FFF2-40B4-BE49-F238E27FC236}">
                  <a16:creationId xmlns:a16="http://schemas.microsoft.com/office/drawing/2014/main" id="{C3CBD3D2-1F36-03C6-E227-D2E0D842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16" name="Line 126">
              <a:extLst>
                <a:ext uri="{FF2B5EF4-FFF2-40B4-BE49-F238E27FC236}">
                  <a16:creationId xmlns:a16="http://schemas.microsoft.com/office/drawing/2014/main" id="{27FF5920-7656-5843-16AA-801F3103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17" name="Line 127">
              <a:extLst>
                <a:ext uri="{FF2B5EF4-FFF2-40B4-BE49-F238E27FC236}">
                  <a16:creationId xmlns:a16="http://schemas.microsoft.com/office/drawing/2014/main" id="{3DF880EE-7D54-6874-647F-D07E8610F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18" name="Line 128">
              <a:extLst>
                <a:ext uri="{FF2B5EF4-FFF2-40B4-BE49-F238E27FC236}">
                  <a16:creationId xmlns:a16="http://schemas.microsoft.com/office/drawing/2014/main" id="{2477240D-8019-519E-C2E8-D7F38E58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19" name="Line 129">
              <a:extLst>
                <a:ext uri="{FF2B5EF4-FFF2-40B4-BE49-F238E27FC236}">
                  <a16:creationId xmlns:a16="http://schemas.microsoft.com/office/drawing/2014/main" id="{A7C9CCC4-113C-B8F8-D46E-2A4AF9ACD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0" name="Line 130">
              <a:extLst>
                <a:ext uri="{FF2B5EF4-FFF2-40B4-BE49-F238E27FC236}">
                  <a16:creationId xmlns:a16="http://schemas.microsoft.com/office/drawing/2014/main" id="{1F168D77-BD74-AA5D-C0E5-6703DFEB6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1" name="Line 131">
              <a:extLst>
                <a:ext uri="{FF2B5EF4-FFF2-40B4-BE49-F238E27FC236}">
                  <a16:creationId xmlns:a16="http://schemas.microsoft.com/office/drawing/2014/main" id="{5096565B-393B-211D-4BCA-5FD609C07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2" name="Line 132">
              <a:extLst>
                <a:ext uri="{FF2B5EF4-FFF2-40B4-BE49-F238E27FC236}">
                  <a16:creationId xmlns:a16="http://schemas.microsoft.com/office/drawing/2014/main" id="{DA8956B9-AEEE-89B4-619D-4F5DE40B4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3" name="Line 133">
              <a:extLst>
                <a:ext uri="{FF2B5EF4-FFF2-40B4-BE49-F238E27FC236}">
                  <a16:creationId xmlns:a16="http://schemas.microsoft.com/office/drawing/2014/main" id="{5C1CCB5F-5486-57F1-44A8-D8D32294A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4" name="Line 134">
              <a:extLst>
                <a:ext uri="{FF2B5EF4-FFF2-40B4-BE49-F238E27FC236}">
                  <a16:creationId xmlns:a16="http://schemas.microsoft.com/office/drawing/2014/main" id="{F206B41A-0322-D05B-B8BF-28595CA3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5" name="Line 135">
              <a:extLst>
                <a:ext uri="{FF2B5EF4-FFF2-40B4-BE49-F238E27FC236}">
                  <a16:creationId xmlns:a16="http://schemas.microsoft.com/office/drawing/2014/main" id="{7107F980-8C9E-5B7A-1740-75B0E9E68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6" name="Line 136">
              <a:extLst>
                <a:ext uri="{FF2B5EF4-FFF2-40B4-BE49-F238E27FC236}">
                  <a16:creationId xmlns:a16="http://schemas.microsoft.com/office/drawing/2014/main" id="{2FF97380-D471-C654-BB6B-3DCA58993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7" name="Line 137">
              <a:extLst>
                <a:ext uri="{FF2B5EF4-FFF2-40B4-BE49-F238E27FC236}">
                  <a16:creationId xmlns:a16="http://schemas.microsoft.com/office/drawing/2014/main" id="{9AF2EBC1-4B80-2D66-1BD9-E414DF742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28" name="Oval 138">
              <a:extLst>
                <a:ext uri="{FF2B5EF4-FFF2-40B4-BE49-F238E27FC236}">
                  <a16:creationId xmlns:a16="http://schemas.microsoft.com/office/drawing/2014/main" id="{7A76795E-E41A-71CA-FB11-837741FA5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29" name="Oval 139">
              <a:extLst>
                <a:ext uri="{FF2B5EF4-FFF2-40B4-BE49-F238E27FC236}">
                  <a16:creationId xmlns:a16="http://schemas.microsoft.com/office/drawing/2014/main" id="{F7F0B508-1AB7-7C5D-6F2C-7AA25D4F9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30" name="Oval 140">
              <a:extLst>
                <a:ext uri="{FF2B5EF4-FFF2-40B4-BE49-F238E27FC236}">
                  <a16:creationId xmlns:a16="http://schemas.microsoft.com/office/drawing/2014/main" id="{E7E9DADA-99DD-E597-619C-BB0E4380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31" name="Oval 141">
              <a:extLst>
                <a:ext uri="{FF2B5EF4-FFF2-40B4-BE49-F238E27FC236}">
                  <a16:creationId xmlns:a16="http://schemas.microsoft.com/office/drawing/2014/main" id="{2374B3EA-4E57-9A28-161B-CEC4BE31D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32" name="Oval 142">
              <a:extLst>
                <a:ext uri="{FF2B5EF4-FFF2-40B4-BE49-F238E27FC236}">
                  <a16:creationId xmlns:a16="http://schemas.microsoft.com/office/drawing/2014/main" id="{3D7125D5-48E7-9874-EF53-A31F5051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33" name="Oval 144">
              <a:extLst>
                <a:ext uri="{FF2B5EF4-FFF2-40B4-BE49-F238E27FC236}">
                  <a16:creationId xmlns:a16="http://schemas.microsoft.com/office/drawing/2014/main" id="{CDA338D8-E738-4E9E-74A7-EB61699B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234" name="Line 145">
              <a:extLst>
                <a:ext uri="{FF2B5EF4-FFF2-40B4-BE49-F238E27FC236}">
                  <a16:creationId xmlns:a16="http://schemas.microsoft.com/office/drawing/2014/main" id="{43B0F8B8-FF36-21B5-BB3D-56438C293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35" name="Line 146">
              <a:extLst>
                <a:ext uri="{FF2B5EF4-FFF2-40B4-BE49-F238E27FC236}">
                  <a16:creationId xmlns:a16="http://schemas.microsoft.com/office/drawing/2014/main" id="{425E5751-7488-FC3E-DF77-F1766B54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36" name="Line 147">
              <a:extLst>
                <a:ext uri="{FF2B5EF4-FFF2-40B4-BE49-F238E27FC236}">
                  <a16:creationId xmlns:a16="http://schemas.microsoft.com/office/drawing/2014/main" id="{1E8C4272-3A03-6E71-9D5C-DF59BDBA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37" name="Line 148">
              <a:extLst>
                <a:ext uri="{FF2B5EF4-FFF2-40B4-BE49-F238E27FC236}">
                  <a16:creationId xmlns:a16="http://schemas.microsoft.com/office/drawing/2014/main" id="{9CE3066D-4A79-BDC7-E05C-440FD2ACF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38" name="Line 149">
              <a:extLst>
                <a:ext uri="{FF2B5EF4-FFF2-40B4-BE49-F238E27FC236}">
                  <a16:creationId xmlns:a16="http://schemas.microsoft.com/office/drawing/2014/main" id="{27D25E0E-4F84-C5FB-97B7-A278C239E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39" name="Line 150">
              <a:extLst>
                <a:ext uri="{FF2B5EF4-FFF2-40B4-BE49-F238E27FC236}">
                  <a16:creationId xmlns:a16="http://schemas.microsoft.com/office/drawing/2014/main" id="{140B4D41-5219-AF9C-C7A7-A01AFC693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0" name="Line 151">
              <a:extLst>
                <a:ext uri="{FF2B5EF4-FFF2-40B4-BE49-F238E27FC236}">
                  <a16:creationId xmlns:a16="http://schemas.microsoft.com/office/drawing/2014/main" id="{DD8C915B-52D1-6EBA-26D2-230C4F233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1" name="Line 152">
              <a:extLst>
                <a:ext uri="{FF2B5EF4-FFF2-40B4-BE49-F238E27FC236}">
                  <a16:creationId xmlns:a16="http://schemas.microsoft.com/office/drawing/2014/main" id="{0A68957B-B0D0-373B-A5BE-ADC98F82E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2" name="Line 153">
              <a:extLst>
                <a:ext uri="{FF2B5EF4-FFF2-40B4-BE49-F238E27FC236}">
                  <a16:creationId xmlns:a16="http://schemas.microsoft.com/office/drawing/2014/main" id="{ADD4B2FD-5984-98FC-3C38-172A91026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3" name="Line 154">
              <a:extLst>
                <a:ext uri="{FF2B5EF4-FFF2-40B4-BE49-F238E27FC236}">
                  <a16:creationId xmlns:a16="http://schemas.microsoft.com/office/drawing/2014/main" id="{265FAE63-F1C9-F59C-8FAE-B489F0418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4" name="Line 155">
              <a:extLst>
                <a:ext uri="{FF2B5EF4-FFF2-40B4-BE49-F238E27FC236}">
                  <a16:creationId xmlns:a16="http://schemas.microsoft.com/office/drawing/2014/main" id="{A33F8D94-2C1B-9815-1877-7015EE5F6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5" name="Line 156">
              <a:extLst>
                <a:ext uri="{FF2B5EF4-FFF2-40B4-BE49-F238E27FC236}">
                  <a16:creationId xmlns:a16="http://schemas.microsoft.com/office/drawing/2014/main" id="{2E2AAB56-2DEC-E827-4458-C4B15B379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246" name="Text Box 157">
              <a:extLst>
                <a:ext uri="{FF2B5EF4-FFF2-40B4-BE49-F238E27FC236}">
                  <a16:creationId xmlns:a16="http://schemas.microsoft.com/office/drawing/2014/main" id="{003B4BFA-EE9A-3401-26E3-B810C75C3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89247" name="Text Box 158">
              <a:extLst>
                <a:ext uri="{FF2B5EF4-FFF2-40B4-BE49-F238E27FC236}">
                  <a16:creationId xmlns:a16="http://schemas.microsoft.com/office/drawing/2014/main" id="{016D07EF-C8F1-8094-3963-128E96C21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9248" name="Text Box 159">
              <a:extLst>
                <a:ext uri="{FF2B5EF4-FFF2-40B4-BE49-F238E27FC236}">
                  <a16:creationId xmlns:a16="http://schemas.microsoft.com/office/drawing/2014/main" id="{C7E3C85C-B86C-6F6B-7271-36A2024C7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9249" name="Text Box 160">
              <a:extLst>
                <a:ext uri="{FF2B5EF4-FFF2-40B4-BE49-F238E27FC236}">
                  <a16:creationId xmlns:a16="http://schemas.microsoft.com/office/drawing/2014/main" id="{1C0F6A0C-FB73-3608-E168-1B5F76DF5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9250" name="Text Box 161">
              <a:extLst>
                <a:ext uri="{FF2B5EF4-FFF2-40B4-BE49-F238E27FC236}">
                  <a16:creationId xmlns:a16="http://schemas.microsoft.com/office/drawing/2014/main" id="{6A5D1A08-FCBC-724D-C3F5-7261D1D91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89251" name="Text Box 162">
              <a:extLst>
                <a:ext uri="{FF2B5EF4-FFF2-40B4-BE49-F238E27FC236}">
                  <a16:creationId xmlns:a16="http://schemas.microsoft.com/office/drawing/2014/main" id="{9547F1E0-97D0-7B34-3387-01B74F4E0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89252" name="Text Box 163">
              <a:extLst>
                <a:ext uri="{FF2B5EF4-FFF2-40B4-BE49-F238E27FC236}">
                  <a16:creationId xmlns:a16="http://schemas.microsoft.com/office/drawing/2014/main" id="{B58F06AE-D49D-DCDE-B410-682911CDD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9253" name="Oval 164">
              <a:extLst>
                <a:ext uri="{FF2B5EF4-FFF2-40B4-BE49-F238E27FC236}">
                  <a16:creationId xmlns:a16="http://schemas.microsoft.com/office/drawing/2014/main" id="{6D6CFE18-28FD-1847-C9A5-77EB50BE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8674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B69EC3CA-2258-25BD-849F-A2CA94547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</a:p>
        </p:txBody>
      </p:sp>
      <p:sp>
        <p:nvSpPr>
          <p:cNvPr id="18437" name="Rectangle 179">
            <a:extLst>
              <a:ext uri="{FF2B5EF4-FFF2-40B4-BE49-F238E27FC236}">
                <a16:creationId xmlns:a16="http://schemas.microsoft.com/office/drawing/2014/main" id="{002ED50A-6DB7-1160-588C-C191CF89C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b="1"/>
              <a:t>A</a:t>
            </a:r>
            <a:r>
              <a:rPr lang="en-US" altLang="zh-CN" b="1" baseline="-25000"/>
              <a:t>i</a:t>
            </a:r>
            <a:r>
              <a:rPr lang="en-US" altLang="zh-CN" b="1"/>
              <a:t> = { u | u</a:t>
            </a:r>
            <a:r>
              <a:rPr lang="zh-CN" altLang="en-US" b="1"/>
              <a:t>与</a:t>
            </a:r>
            <a:r>
              <a:rPr lang="en-US" altLang="zh-CN" b="1"/>
              <a:t>s</a:t>
            </a:r>
            <a:r>
              <a:rPr lang="zh-CN" altLang="en-US" b="1"/>
              <a:t>距离不超过</a:t>
            </a:r>
            <a:r>
              <a:rPr lang="en-US" altLang="zh-CN" b="1"/>
              <a:t>i </a:t>
            </a:r>
            <a:r>
              <a:rPr lang="zh-CN" altLang="en-US" b="1"/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b="1"/>
              <a:t>c</a:t>
            </a:r>
            <a:r>
              <a:rPr lang="en-US" altLang="zh-CN" b="1" baseline="-25000"/>
              <a:t>i</a:t>
            </a:r>
            <a:r>
              <a:rPr lang="en-US" altLang="zh-CN" b="1"/>
              <a:t>=|A</a:t>
            </a:r>
            <a:r>
              <a:rPr lang="en-US" altLang="zh-CN" b="1" baseline="-25000"/>
              <a:t>i</a:t>
            </a:r>
            <a:r>
              <a:rPr lang="en-US" altLang="zh-CN" b="1"/>
              <a:t>| </a:t>
            </a:r>
            <a:endParaRPr lang="zh-CN" altLang="en-US" b="1"/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B348EE8B-25D6-E8C3-473F-8E3DC14F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134B272-F59F-42CD-B8B2-D4F5300A6C54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52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91141" name="组合 1">
            <a:extLst>
              <a:ext uri="{FF2B5EF4-FFF2-40B4-BE49-F238E27FC236}">
                <a16:creationId xmlns:a16="http://schemas.microsoft.com/office/drawing/2014/main" id="{B476623A-51A2-AFC3-3528-B8B879A2306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67000"/>
            <a:ext cx="5486400" cy="3733800"/>
            <a:chOff x="309736" y="2667000"/>
            <a:chExt cx="5486400" cy="3733800"/>
          </a:xfrm>
        </p:grpSpPr>
        <p:sp>
          <p:nvSpPr>
            <p:cNvPr id="91142" name="Oval 29">
              <a:extLst>
                <a:ext uri="{FF2B5EF4-FFF2-40B4-BE49-F238E27FC236}">
                  <a16:creationId xmlns:a16="http://schemas.microsoft.com/office/drawing/2014/main" id="{A6D5054C-B32E-3CE7-343D-9A3CA4F3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3" name="Oval 30">
              <a:extLst>
                <a:ext uri="{FF2B5EF4-FFF2-40B4-BE49-F238E27FC236}">
                  <a16:creationId xmlns:a16="http://schemas.microsoft.com/office/drawing/2014/main" id="{6630D6C9-30CC-2D52-8033-DC4A09174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4" name="Oval 31">
              <a:extLst>
                <a:ext uri="{FF2B5EF4-FFF2-40B4-BE49-F238E27FC236}">
                  <a16:creationId xmlns:a16="http://schemas.microsoft.com/office/drawing/2014/main" id="{8FC9703C-0C32-C2F5-8E0A-062B79FC4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5" name="Oval 32">
              <a:extLst>
                <a:ext uri="{FF2B5EF4-FFF2-40B4-BE49-F238E27FC236}">
                  <a16:creationId xmlns:a16="http://schemas.microsoft.com/office/drawing/2014/main" id="{5EE3884E-25E4-9FAA-5D24-CE83E0BE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6" name="Oval 33">
              <a:extLst>
                <a:ext uri="{FF2B5EF4-FFF2-40B4-BE49-F238E27FC236}">
                  <a16:creationId xmlns:a16="http://schemas.microsoft.com/office/drawing/2014/main" id="{4193ED8A-1640-3737-CFFB-8AF8851E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7" name="Oval 34">
              <a:extLst>
                <a:ext uri="{FF2B5EF4-FFF2-40B4-BE49-F238E27FC236}">
                  <a16:creationId xmlns:a16="http://schemas.microsoft.com/office/drawing/2014/main" id="{9BC9FA53-C76E-C5F8-4C6F-87797166F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48" name="Text Box 35">
              <a:extLst>
                <a:ext uri="{FF2B5EF4-FFF2-40B4-BE49-F238E27FC236}">
                  <a16:creationId xmlns:a16="http://schemas.microsoft.com/office/drawing/2014/main" id="{01EC149D-3D5B-C47F-2A7E-FF13DF39C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91149" name="Text Box 36">
              <a:extLst>
                <a:ext uri="{FF2B5EF4-FFF2-40B4-BE49-F238E27FC236}">
                  <a16:creationId xmlns:a16="http://schemas.microsoft.com/office/drawing/2014/main" id="{DB0628A2-DE88-67B5-7FB4-F3B5E041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1150" name="Text Box 37">
              <a:extLst>
                <a:ext uri="{FF2B5EF4-FFF2-40B4-BE49-F238E27FC236}">
                  <a16:creationId xmlns:a16="http://schemas.microsoft.com/office/drawing/2014/main" id="{88DCAFAA-504E-1084-EEA6-C9456373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1151" name="Text Box 38">
              <a:extLst>
                <a:ext uri="{FF2B5EF4-FFF2-40B4-BE49-F238E27FC236}">
                  <a16:creationId xmlns:a16="http://schemas.microsoft.com/office/drawing/2014/main" id="{060E2ED7-B371-04F6-4E2A-3173C1A42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91152" name="Text Box 39">
              <a:extLst>
                <a:ext uri="{FF2B5EF4-FFF2-40B4-BE49-F238E27FC236}">
                  <a16:creationId xmlns:a16="http://schemas.microsoft.com/office/drawing/2014/main" id="{EA36BEBC-8DC2-36D8-06AE-CE590EF76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91153" name="Text Box 40">
              <a:extLst>
                <a:ext uri="{FF2B5EF4-FFF2-40B4-BE49-F238E27FC236}">
                  <a16:creationId xmlns:a16="http://schemas.microsoft.com/office/drawing/2014/main" id="{7B1FDFC6-9082-1370-4531-F58215F45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91154" name="Text Box 41">
              <a:extLst>
                <a:ext uri="{FF2B5EF4-FFF2-40B4-BE49-F238E27FC236}">
                  <a16:creationId xmlns:a16="http://schemas.microsoft.com/office/drawing/2014/main" id="{155C73F8-092B-50FF-E0C6-D59768396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6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91155" name="Oval 42">
              <a:extLst>
                <a:ext uri="{FF2B5EF4-FFF2-40B4-BE49-F238E27FC236}">
                  <a16:creationId xmlns:a16="http://schemas.microsoft.com/office/drawing/2014/main" id="{BD31723E-24E0-A6BD-B19A-CED1FD641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6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56" name="Oval 43">
              <a:extLst>
                <a:ext uri="{FF2B5EF4-FFF2-40B4-BE49-F238E27FC236}">
                  <a16:creationId xmlns:a16="http://schemas.microsoft.com/office/drawing/2014/main" id="{48854C48-93FC-AD1A-7253-783C5BA42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57" name="Oval 44">
              <a:extLst>
                <a:ext uri="{FF2B5EF4-FFF2-40B4-BE49-F238E27FC236}">
                  <a16:creationId xmlns:a16="http://schemas.microsoft.com/office/drawing/2014/main" id="{2062AD83-B3B5-4478-DE10-1013C18BA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58" name="Oval 45">
              <a:extLst>
                <a:ext uri="{FF2B5EF4-FFF2-40B4-BE49-F238E27FC236}">
                  <a16:creationId xmlns:a16="http://schemas.microsoft.com/office/drawing/2014/main" id="{6C4CFFF2-015A-3D19-FA55-0BECF53AE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59" name="Oval 46">
              <a:extLst>
                <a:ext uri="{FF2B5EF4-FFF2-40B4-BE49-F238E27FC236}">
                  <a16:creationId xmlns:a16="http://schemas.microsoft.com/office/drawing/2014/main" id="{7C149BA5-D618-0E08-30E0-C343E1058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60" name="Oval 47">
              <a:extLst>
                <a:ext uri="{FF2B5EF4-FFF2-40B4-BE49-F238E27FC236}">
                  <a16:creationId xmlns:a16="http://schemas.microsoft.com/office/drawing/2014/main" id="{97259C31-38AD-87AD-59F0-7C17C262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61" name="Oval 48">
              <a:extLst>
                <a:ext uri="{FF2B5EF4-FFF2-40B4-BE49-F238E27FC236}">
                  <a16:creationId xmlns:a16="http://schemas.microsoft.com/office/drawing/2014/main" id="{86280553-63D6-1A1D-3816-37EA7268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62" name="Oval 49">
              <a:extLst>
                <a:ext uri="{FF2B5EF4-FFF2-40B4-BE49-F238E27FC236}">
                  <a16:creationId xmlns:a16="http://schemas.microsoft.com/office/drawing/2014/main" id="{010B6F9C-4A61-9CA0-F978-50C91B68E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63" name="Line 50">
              <a:extLst>
                <a:ext uri="{FF2B5EF4-FFF2-40B4-BE49-F238E27FC236}">
                  <a16:creationId xmlns:a16="http://schemas.microsoft.com/office/drawing/2014/main" id="{F2786D18-8FF5-515C-AF76-20D4EA8C8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4" name="Line 51">
              <a:extLst>
                <a:ext uri="{FF2B5EF4-FFF2-40B4-BE49-F238E27FC236}">
                  <a16:creationId xmlns:a16="http://schemas.microsoft.com/office/drawing/2014/main" id="{EECBBC8D-2197-BEC3-BF7B-0F63F2F0E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5" name="Line 52">
              <a:extLst>
                <a:ext uri="{FF2B5EF4-FFF2-40B4-BE49-F238E27FC236}">
                  <a16:creationId xmlns:a16="http://schemas.microsoft.com/office/drawing/2014/main" id="{9FE90DB9-F954-3508-D477-A0F6CC090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6" name="Line 53">
              <a:extLst>
                <a:ext uri="{FF2B5EF4-FFF2-40B4-BE49-F238E27FC236}">
                  <a16:creationId xmlns:a16="http://schemas.microsoft.com/office/drawing/2014/main" id="{569673DD-EBFD-AA35-1B33-6A254D6DA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7" name="Line 54">
              <a:extLst>
                <a:ext uri="{FF2B5EF4-FFF2-40B4-BE49-F238E27FC236}">
                  <a16:creationId xmlns:a16="http://schemas.microsoft.com/office/drawing/2014/main" id="{21A80B15-20F1-BAFD-AF1F-004B70CD5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8" name="Line 55">
              <a:extLst>
                <a:ext uri="{FF2B5EF4-FFF2-40B4-BE49-F238E27FC236}">
                  <a16:creationId xmlns:a16="http://schemas.microsoft.com/office/drawing/2014/main" id="{E00E298A-7EC8-CEE7-A843-AC60C1EA6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9" name="Line 56">
              <a:extLst>
                <a:ext uri="{FF2B5EF4-FFF2-40B4-BE49-F238E27FC236}">
                  <a16:creationId xmlns:a16="http://schemas.microsoft.com/office/drawing/2014/main" id="{D0B9D1AD-AE25-8E1A-6E0E-55F910A8F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0" name="Line 57">
              <a:extLst>
                <a:ext uri="{FF2B5EF4-FFF2-40B4-BE49-F238E27FC236}">
                  <a16:creationId xmlns:a16="http://schemas.microsoft.com/office/drawing/2014/main" id="{78973DF0-A87E-9613-70E9-905DA3BA3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1" name="Line 58">
              <a:extLst>
                <a:ext uri="{FF2B5EF4-FFF2-40B4-BE49-F238E27FC236}">
                  <a16:creationId xmlns:a16="http://schemas.microsoft.com/office/drawing/2014/main" id="{378955F0-AC4E-55FB-7560-0D6CA962D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2" name="Line 59">
              <a:extLst>
                <a:ext uri="{FF2B5EF4-FFF2-40B4-BE49-F238E27FC236}">
                  <a16:creationId xmlns:a16="http://schemas.microsoft.com/office/drawing/2014/main" id="{4D973175-D0C0-1FFC-C62B-F9276B2F7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3" name="Line 60">
              <a:extLst>
                <a:ext uri="{FF2B5EF4-FFF2-40B4-BE49-F238E27FC236}">
                  <a16:creationId xmlns:a16="http://schemas.microsoft.com/office/drawing/2014/main" id="{160C165A-2983-30D6-C852-F05EC24B4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4" name="Line 61">
              <a:extLst>
                <a:ext uri="{FF2B5EF4-FFF2-40B4-BE49-F238E27FC236}">
                  <a16:creationId xmlns:a16="http://schemas.microsoft.com/office/drawing/2014/main" id="{9776A3F7-D5CC-DCEE-7D91-595FA72C3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5" name="Oval 62">
              <a:extLst>
                <a:ext uri="{FF2B5EF4-FFF2-40B4-BE49-F238E27FC236}">
                  <a16:creationId xmlns:a16="http://schemas.microsoft.com/office/drawing/2014/main" id="{FA3D4E91-E545-15B3-6CBC-3ED636B96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76" name="Oval 63">
              <a:extLst>
                <a:ext uri="{FF2B5EF4-FFF2-40B4-BE49-F238E27FC236}">
                  <a16:creationId xmlns:a16="http://schemas.microsoft.com/office/drawing/2014/main" id="{16351366-4029-02B8-1925-7CCD8006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77" name="Oval 64">
              <a:extLst>
                <a:ext uri="{FF2B5EF4-FFF2-40B4-BE49-F238E27FC236}">
                  <a16:creationId xmlns:a16="http://schemas.microsoft.com/office/drawing/2014/main" id="{054E6358-CF08-291E-0111-BF9EBC44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78" name="Oval 65">
              <a:extLst>
                <a:ext uri="{FF2B5EF4-FFF2-40B4-BE49-F238E27FC236}">
                  <a16:creationId xmlns:a16="http://schemas.microsoft.com/office/drawing/2014/main" id="{90BA3E1B-2F55-5BE2-499A-341E0F770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79" name="Oval 66">
              <a:extLst>
                <a:ext uri="{FF2B5EF4-FFF2-40B4-BE49-F238E27FC236}">
                  <a16:creationId xmlns:a16="http://schemas.microsoft.com/office/drawing/2014/main" id="{AB3861B2-7F1A-8F40-4085-07DEA574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80" name="Oval 67">
              <a:extLst>
                <a:ext uri="{FF2B5EF4-FFF2-40B4-BE49-F238E27FC236}">
                  <a16:creationId xmlns:a16="http://schemas.microsoft.com/office/drawing/2014/main" id="{94FE1150-A363-6FD3-C487-4F8FC00CA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81" name="Oval 68">
              <a:extLst>
                <a:ext uri="{FF2B5EF4-FFF2-40B4-BE49-F238E27FC236}">
                  <a16:creationId xmlns:a16="http://schemas.microsoft.com/office/drawing/2014/main" id="{A22E2886-CC8C-B8AF-DE90-36060A08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82" name="Line 69">
              <a:extLst>
                <a:ext uri="{FF2B5EF4-FFF2-40B4-BE49-F238E27FC236}">
                  <a16:creationId xmlns:a16="http://schemas.microsoft.com/office/drawing/2014/main" id="{96D09E97-EDE1-C24D-CC2A-8F6F126D1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3" name="Line 70">
              <a:extLst>
                <a:ext uri="{FF2B5EF4-FFF2-40B4-BE49-F238E27FC236}">
                  <a16:creationId xmlns:a16="http://schemas.microsoft.com/office/drawing/2014/main" id="{6F2BB8BE-5173-9B0A-8450-6A22A784E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4" name="Line 71">
              <a:extLst>
                <a:ext uri="{FF2B5EF4-FFF2-40B4-BE49-F238E27FC236}">
                  <a16:creationId xmlns:a16="http://schemas.microsoft.com/office/drawing/2014/main" id="{31D9A291-7EBE-5E90-978E-9426BAB23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5" name="Line 72">
              <a:extLst>
                <a:ext uri="{FF2B5EF4-FFF2-40B4-BE49-F238E27FC236}">
                  <a16:creationId xmlns:a16="http://schemas.microsoft.com/office/drawing/2014/main" id="{91B168FB-4DF1-25A3-DA18-7D7C186AF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5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6" name="Line 73">
              <a:extLst>
                <a:ext uri="{FF2B5EF4-FFF2-40B4-BE49-F238E27FC236}">
                  <a16:creationId xmlns:a16="http://schemas.microsoft.com/office/drawing/2014/main" id="{2C3F2F47-282D-6D41-CEB5-3164C7813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7" name="Line 74">
              <a:extLst>
                <a:ext uri="{FF2B5EF4-FFF2-40B4-BE49-F238E27FC236}">
                  <a16:creationId xmlns:a16="http://schemas.microsoft.com/office/drawing/2014/main" id="{6A375E28-389B-E52A-D49A-8EC9FBCA0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5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8" name="Line 75">
              <a:extLst>
                <a:ext uri="{FF2B5EF4-FFF2-40B4-BE49-F238E27FC236}">
                  <a16:creationId xmlns:a16="http://schemas.microsoft.com/office/drawing/2014/main" id="{40EBE57F-1470-1437-980E-72895192E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5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89" name="Line 76">
              <a:extLst>
                <a:ext uri="{FF2B5EF4-FFF2-40B4-BE49-F238E27FC236}">
                  <a16:creationId xmlns:a16="http://schemas.microsoft.com/office/drawing/2014/main" id="{E7BD73F1-B5C2-B9D6-0531-830926D6C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0" name="Line 77">
              <a:extLst>
                <a:ext uri="{FF2B5EF4-FFF2-40B4-BE49-F238E27FC236}">
                  <a16:creationId xmlns:a16="http://schemas.microsoft.com/office/drawing/2014/main" id="{5B355764-1B7E-35DC-B7DF-D2ED9C71C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1" name="Line 78">
              <a:extLst>
                <a:ext uri="{FF2B5EF4-FFF2-40B4-BE49-F238E27FC236}">
                  <a16:creationId xmlns:a16="http://schemas.microsoft.com/office/drawing/2014/main" id="{C111D951-34AC-134B-A52F-30CD48905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5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2" name="Line 79">
              <a:extLst>
                <a:ext uri="{FF2B5EF4-FFF2-40B4-BE49-F238E27FC236}">
                  <a16:creationId xmlns:a16="http://schemas.microsoft.com/office/drawing/2014/main" id="{573934C7-74EC-BAE5-CD45-930A777BD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3" name="Line 80">
              <a:extLst>
                <a:ext uri="{FF2B5EF4-FFF2-40B4-BE49-F238E27FC236}">
                  <a16:creationId xmlns:a16="http://schemas.microsoft.com/office/drawing/2014/main" id="{27FA1255-E6C5-C5E7-05C9-87C1E7904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5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94" name="Oval 81">
              <a:extLst>
                <a:ext uri="{FF2B5EF4-FFF2-40B4-BE49-F238E27FC236}">
                  <a16:creationId xmlns:a16="http://schemas.microsoft.com/office/drawing/2014/main" id="{1609A954-B660-B7B3-BA07-68E1F8718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95" name="Oval 82">
              <a:extLst>
                <a:ext uri="{FF2B5EF4-FFF2-40B4-BE49-F238E27FC236}">
                  <a16:creationId xmlns:a16="http://schemas.microsoft.com/office/drawing/2014/main" id="{58A30C73-EEA4-24D8-DFD7-E9DB68EAD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96" name="Oval 83">
              <a:extLst>
                <a:ext uri="{FF2B5EF4-FFF2-40B4-BE49-F238E27FC236}">
                  <a16:creationId xmlns:a16="http://schemas.microsoft.com/office/drawing/2014/main" id="{D13B7A0B-EB49-508F-3688-6EADA98D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97" name="Oval 84">
              <a:extLst>
                <a:ext uri="{FF2B5EF4-FFF2-40B4-BE49-F238E27FC236}">
                  <a16:creationId xmlns:a16="http://schemas.microsoft.com/office/drawing/2014/main" id="{89619B10-7B40-A862-7F96-46B8D0EC1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98" name="Oval 85">
              <a:extLst>
                <a:ext uri="{FF2B5EF4-FFF2-40B4-BE49-F238E27FC236}">
                  <a16:creationId xmlns:a16="http://schemas.microsoft.com/office/drawing/2014/main" id="{2F4B8817-615E-A0EA-D78C-EC205FC7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199" name="Oval 86">
              <a:extLst>
                <a:ext uri="{FF2B5EF4-FFF2-40B4-BE49-F238E27FC236}">
                  <a16:creationId xmlns:a16="http://schemas.microsoft.com/office/drawing/2014/main" id="{5FB4F9BF-282F-D81D-9B51-791CC5E7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00" name="Oval 87">
              <a:extLst>
                <a:ext uri="{FF2B5EF4-FFF2-40B4-BE49-F238E27FC236}">
                  <a16:creationId xmlns:a16="http://schemas.microsoft.com/office/drawing/2014/main" id="{C9932D34-A153-3C5B-BB5D-040D29F6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01" name="Line 88">
              <a:extLst>
                <a:ext uri="{FF2B5EF4-FFF2-40B4-BE49-F238E27FC236}">
                  <a16:creationId xmlns:a16="http://schemas.microsoft.com/office/drawing/2014/main" id="{098F0A99-D52D-F5CA-AD24-1F380DEF1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2" name="Line 89">
              <a:extLst>
                <a:ext uri="{FF2B5EF4-FFF2-40B4-BE49-F238E27FC236}">
                  <a16:creationId xmlns:a16="http://schemas.microsoft.com/office/drawing/2014/main" id="{83D37BA8-7A14-CC08-929D-D187B9EA9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3" name="Line 90">
              <a:extLst>
                <a:ext uri="{FF2B5EF4-FFF2-40B4-BE49-F238E27FC236}">
                  <a16:creationId xmlns:a16="http://schemas.microsoft.com/office/drawing/2014/main" id="{ED4E6BD5-E7B8-1D40-7ACD-FC1272114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4" name="Line 91">
              <a:extLst>
                <a:ext uri="{FF2B5EF4-FFF2-40B4-BE49-F238E27FC236}">
                  <a16:creationId xmlns:a16="http://schemas.microsoft.com/office/drawing/2014/main" id="{C70F5C59-42AF-F40B-8AEE-016EFA782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5" name="Line 92">
              <a:extLst>
                <a:ext uri="{FF2B5EF4-FFF2-40B4-BE49-F238E27FC236}">
                  <a16:creationId xmlns:a16="http://schemas.microsoft.com/office/drawing/2014/main" id="{379200AE-6E06-52AA-EB75-5B9C33CD6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6" name="Line 93">
              <a:extLst>
                <a:ext uri="{FF2B5EF4-FFF2-40B4-BE49-F238E27FC236}">
                  <a16:creationId xmlns:a16="http://schemas.microsoft.com/office/drawing/2014/main" id="{F4EF4595-E105-A6F9-3C2F-C6E1220D6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7" name="Line 94">
              <a:extLst>
                <a:ext uri="{FF2B5EF4-FFF2-40B4-BE49-F238E27FC236}">
                  <a16:creationId xmlns:a16="http://schemas.microsoft.com/office/drawing/2014/main" id="{522FC576-9460-2AF7-6F1C-2952B499C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8" name="Line 95">
              <a:extLst>
                <a:ext uri="{FF2B5EF4-FFF2-40B4-BE49-F238E27FC236}">
                  <a16:creationId xmlns:a16="http://schemas.microsoft.com/office/drawing/2014/main" id="{35AEA3FC-2061-544E-9E1F-36E2A4875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09" name="Line 96">
              <a:extLst>
                <a:ext uri="{FF2B5EF4-FFF2-40B4-BE49-F238E27FC236}">
                  <a16:creationId xmlns:a16="http://schemas.microsoft.com/office/drawing/2014/main" id="{81B6E11F-CA7F-5241-E5FE-22F07933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10" name="Line 97">
              <a:extLst>
                <a:ext uri="{FF2B5EF4-FFF2-40B4-BE49-F238E27FC236}">
                  <a16:creationId xmlns:a16="http://schemas.microsoft.com/office/drawing/2014/main" id="{0E42A6C3-7832-055A-1C55-C37CB4117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11" name="Line 98">
              <a:extLst>
                <a:ext uri="{FF2B5EF4-FFF2-40B4-BE49-F238E27FC236}">
                  <a16:creationId xmlns:a16="http://schemas.microsoft.com/office/drawing/2014/main" id="{D6EE2262-CBD7-9889-1D6E-7549F5EC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12" name="Line 99">
              <a:extLst>
                <a:ext uri="{FF2B5EF4-FFF2-40B4-BE49-F238E27FC236}">
                  <a16:creationId xmlns:a16="http://schemas.microsoft.com/office/drawing/2014/main" id="{0C8C0827-35A2-E978-D9A1-4E89A24C0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13" name="Oval 100">
              <a:extLst>
                <a:ext uri="{FF2B5EF4-FFF2-40B4-BE49-F238E27FC236}">
                  <a16:creationId xmlns:a16="http://schemas.microsoft.com/office/drawing/2014/main" id="{F388A208-8968-A640-34ED-A2806FB7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4" name="Oval 101">
              <a:extLst>
                <a:ext uri="{FF2B5EF4-FFF2-40B4-BE49-F238E27FC236}">
                  <a16:creationId xmlns:a16="http://schemas.microsoft.com/office/drawing/2014/main" id="{6570B149-FA1F-34F0-B6E9-73B5FA965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5" name="Oval 102">
              <a:extLst>
                <a:ext uri="{FF2B5EF4-FFF2-40B4-BE49-F238E27FC236}">
                  <a16:creationId xmlns:a16="http://schemas.microsoft.com/office/drawing/2014/main" id="{D9E4ABC1-9070-57A4-1019-07EFC4A8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6" name="Oval 103">
              <a:extLst>
                <a:ext uri="{FF2B5EF4-FFF2-40B4-BE49-F238E27FC236}">
                  <a16:creationId xmlns:a16="http://schemas.microsoft.com/office/drawing/2014/main" id="{5067F455-60DA-7CB9-A937-9EAA497C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7" name="Oval 104">
              <a:extLst>
                <a:ext uri="{FF2B5EF4-FFF2-40B4-BE49-F238E27FC236}">
                  <a16:creationId xmlns:a16="http://schemas.microsoft.com/office/drawing/2014/main" id="{96613B2F-192A-D706-9066-F7ECDF1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8" name="Oval 105">
              <a:extLst>
                <a:ext uri="{FF2B5EF4-FFF2-40B4-BE49-F238E27FC236}">
                  <a16:creationId xmlns:a16="http://schemas.microsoft.com/office/drawing/2014/main" id="{D08CD99D-178F-1DF4-EC84-42D3DA90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19" name="Oval 106">
              <a:extLst>
                <a:ext uri="{FF2B5EF4-FFF2-40B4-BE49-F238E27FC236}">
                  <a16:creationId xmlns:a16="http://schemas.microsoft.com/office/drawing/2014/main" id="{3927B4FC-0414-FD8D-76D4-8C38E005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20" name="Line 107">
              <a:extLst>
                <a:ext uri="{FF2B5EF4-FFF2-40B4-BE49-F238E27FC236}">
                  <a16:creationId xmlns:a16="http://schemas.microsoft.com/office/drawing/2014/main" id="{7A18BBF6-7A1F-9767-6913-A67C5C6AA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1" name="Line 108">
              <a:extLst>
                <a:ext uri="{FF2B5EF4-FFF2-40B4-BE49-F238E27FC236}">
                  <a16:creationId xmlns:a16="http://schemas.microsoft.com/office/drawing/2014/main" id="{CD9A4EF8-E52A-3721-6D60-EAD0B664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2" name="Line 109">
              <a:extLst>
                <a:ext uri="{FF2B5EF4-FFF2-40B4-BE49-F238E27FC236}">
                  <a16:creationId xmlns:a16="http://schemas.microsoft.com/office/drawing/2014/main" id="{1316FEE5-D95E-19D9-C939-115BD50FC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3" name="Line 110">
              <a:extLst>
                <a:ext uri="{FF2B5EF4-FFF2-40B4-BE49-F238E27FC236}">
                  <a16:creationId xmlns:a16="http://schemas.microsoft.com/office/drawing/2014/main" id="{4BAE0F3A-2C28-B737-715C-A6A91E569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4" name="Line 111">
              <a:extLst>
                <a:ext uri="{FF2B5EF4-FFF2-40B4-BE49-F238E27FC236}">
                  <a16:creationId xmlns:a16="http://schemas.microsoft.com/office/drawing/2014/main" id="{CE3A0F2C-C6B7-426A-A9CB-1D4EF84CE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5" name="Line 112">
              <a:extLst>
                <a:ext uri="{FF2B5EF4-FFF2-40B4-BE49-F238E27FC236}">
                  <a16:creationId xmlns:a16="http://schemas.microsoft.com/office/drawing/2014/main" id="{6149C083-5BDA-F44B-F925-CCBC5D2C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6" name="Line 113">
              <a:extLst>
                <a:ext uri="{FF2B5EF4-FFF2-40B4-BE49-F238E27FC236}">
                  <a16:creationId xmlns:a16="http://schemas.microsoft.com/office/drawing/2014/main" id="{EC5553F4-3D58-A2DE-ADFB-F87287F38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7" name="Line 114">
              <a:extLst>
                <a:ext uri="{FF2B5EF4-FFF2-40B4-BE49-F238E27FC236}">
                  <a16:creationId xmlns:a16="http://schemas.microsoft.com/office/drawing/2014/main" id="{8D4A8BAE-12BB-DBA6-A9DE-58943584D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8" name="Line 115">
              <a:extLst>
                <a:ext uri="{FF2B5EF4-FFF2-40B4-BE49-F238E27FC236}">
                  <a16:creationId xmlns:a16="http://schemas.microsoft.com/office/drawing/2014/main" id="{FACA4822-B597-A762-E804-DC7DB42FB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29" name="Line 116">
              <a:extLst>
                <a:ext uri="{FF2B5EF4-FFF2-40B4-BE49-F238E27FC236}">
                  <a16:creationId xmlns:a16="http://schemas.microsoft.com/office/drawing/2014/main" id="{F6B38D22-0C19-CFB4-C3CA-D71891FAB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30" name="Line 117">
              <a:extLst>
                <a:ext uri="{FF2B5EF4-FFF2-40B4-BE49-F238E27FC236}">
                  <a16:creationId xmlns:a16="http://schemas.microsoft.com/office/drawing/2014/main" id="{7D33A765-848C-4C79-5036-FF7F525C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31" name="Line 118">
              <a:extLst>
                <a:ext uri="{FF2B5EF4-FFF2-40B4-BE49-F238E27FC236}">
                  <a16:creationId xmlns:a16="http://schemas.microsoft.com/office/drawing/2014/main" id="{62D259B1-782C-98CE-2346-5CCB9711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32" name="Oval 119">
              <a:extLst>
                <a:ext uri="{FF2B5EF4-FFF2-40B4-BE49-F238E27FC236}">
                  <a16:creationId xmlns:a16="http://schemas.microsoft.com/office/drawing/2014/main" id="{3CEAF5C3-8EBB-2060-00EF-0A76DDC2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3" name="Oval 120">
              <a:extLst>
                <a:ext uri="{FF2B5EF4-FFF2-40B4-BE49-F238E27FC236}">
                  <a16:creationId xmlns:a16="http://schemas.microsoft.com/office/drawing/2014/main" id="{8EED3226-A331-D20B-9FE6-8BA8F70A7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4" name="Oval 121">
              <a:extLst>
                <a:ext uri="{FF2B5EF4-FFF2-40B4-BE49-F238E27FC236}">
                  <a16:creationId xmlns:a16="http://schemas.microsoft.com/office/drawing/2014/main" id="{599D26E9-046D-D9DC-CAFA-A2FE3F51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5" name="Oval 122">
              <a:extLst>
                <a:ext uri="{FF2B5EF4-FFF2-40B4-BE49-F238E27FC236}">
                  <a16:creationId xmlns:a16="http://schemas.microsoft.com/office/drawing/2014/main" id="{47AF2AC0-E0D1-369B-ED33-BF81980A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6" name="Oval 124">
              <a:extLst>
                <a:ext uri="{FF2B5EF4-FFF2-40B4-BE49-F238E27FC236}">
                  <a16:creationId xmlns:a16="http://schemas.microsoft.com/office/drawing/2014/main" id="{BED38CB7-9679-316C-3E60-ECE4A836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7" name="Oval 125">
              <a:extLst>
                <a:ext uri="{FF2B5EF4-FFF2-40B4-BE49-F238E27FC236}">
                  <a16:creationId xmlns:a16="http://schemas.microsoft.com/office/drawing/2014/main" id="{F6C2D593-4229-F2E0-6FAB-2ADE932C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38" name="Line 126">
              <a:extLst>
                <a:ext uri="{FF2B5EF4-FFF2-40B4-BE49-F238E27FC236}">
                  <a16:creationId xmlns:a16="http://schemas.microsoft.com/office/drawing/2014/main" id="{5023A6E6-4F70-2B2E-7225-8F2B0B16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39" name="Line 127">
              <a:extLst>
                <a:ext uri="{FF2B5EF4-FFF2-40B4-BE49-F238E27FC236}">
                  <a16:creationId xmlns:a16="http://schemas.microsoft.com/office/drawing/2014/main" id="{B4D22A68-2CC2-EE08-38BC-2AB45AD9C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0" name="Line 128">
              <a:extLst>
                <a:ext uri="{FF2B5EF4-FFF2-40B4-BE49-F238E27FC236}">
                  <a16:creationId xmlns:a16="http://schemas.microsoft.com/office/drawing/2014/main" id="{5BF31792-3760-93D2-A9D3-3D6B4A84D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1" name="Line 129">
              <a:extLst>
                <a:ext uri="{FF2B5EF4-FFF2-40B4-BE49-F238E27FC236}">
                  <a16:creationId xmlns:a16="http://schemas.microsoft.com/office/drawing/2014/main" id="{86EB4B47-239F-6B5C-7637-853C0D8EF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2" name="Line 130">
              <a:extLst>
                <a:ext uri="{FF2B5EF4-FFF2-40B4-BE49-F238E27FC236}">
                  <a16:creationId xmlns:a16="http://schemas.microsoft.com/office/drawing/2014/main" id="{2F3D1D28-8539-B946-F499-55540CC61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3" name="Line 131">
              <a:extLst>
                <a:ext uri="{FF2B5EF4-FFF2-40B4-BE49-F238E27FC236}">
                  <a16:creationId xmlns:a16="http://schemas.microsoft.com/office/drawing/2014/main" id="{74F36DC5-94A3-5692-8212-B888F991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4" name="Line 132">
              <a:extLst>
                <a:ext uri="{FF2B5EF4-FFF2-40B4-BE49-F238E27FC236}">
                  <a16:creationId xmlns:a16="http://schemas.microsoft.com/office/drawing/2014/main" id="{A9ADBF59-FD3B-EE13-1948-BD757E320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5" name="Line 133">
              <a:extLst>
                <a:ext uri="{FF2B5EF4-FFF2-40B4-BE49-F238E27FC236}">
                  <a16:creationId xmlns:a16="http://schemas.microsoft.com/office/drawing/2014/main" id="{54FD29AA-30B3-6A7A-55DB-FADE71723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6" name="Line 134">
              <a:extLst>
                <a:ext uri="{FF2B5EF4-FFF2-40B4-BE49-F238E27FC236}">
                  <a16:creationId xmlns:a16="http://schemas.microsoft.com/office/drawing/2014/main" id="{0305345A-16AE-D774-F4EE-1A33C73AE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7" name="Line 135">
              <a:extLst>
                <a:ext uri="{FF2B5EF4-FFF2-40B4-BE49-F238E27FC236}">
                  <a16:creationId xmlns:a16="http://schemas.microsoft.com/office/drawing/2014/main" id="{A14F95A9-57A5-64E9-F489-D0E8DCDA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8" name="Line 136">
              <a:extLst>
                <a:ext uri="{FF2B5EF4-FFF2-40B4-BE49-F238E27FC236}">
                  <a16:creationId xmlns:a16="http://schemas.microsoft.com/office/drawing/2014/main" id="{C917621D-C619-D29D-DF74-4484A49F3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49" name="Line 137">
              <a:extLst>
                <a:ext uri="{FF2B5EF4-FFF2-40B4-BE49-F238E27FC236}">
                  <a16:creationId xmlns:a16="http://schemas.microsoft.com/office/drawing/2014/main" id="{7A99C758-8A45-A382-702E-0A41DD034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50" name="Oval 138">
              <a:extLst>
                <a:ext uri="{FF2B5EF4-FFF2-40B4-BE49-F238E27FC236}">
                  <a16:creationId xmlns:a16="http://schemas.microsoft.com/office/drawing/2014/main" id="{E7F8D01C-2AD7-93A7-25CA-00BDA572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1" name="Oval 139">
              <a:extLst>
                <a:ext uri="{FF2B5EF4-FFF2-40B4-BE49-F238E27FC236}">
                  <a16:creationId xmlns:a16="http://schemas.microsoft.com/office/drawing/2014/main" id="{93AE3BAB-AACC-4852-1813-3F3D6EBAC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35814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2" name="Oval 140">
              <a:extLst>
                <a:ext uri="{FF2B5EF4-FFF2-40B4-BE49-F238E27FC236}">
                  <a16:creationId xmlns:a16="http://schemas.microsoft.com/office/drawing/2014/main" id="{D09AB5B5-3298-7077-5536-E6F958099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3" name="Oval 141">
              <a:extLst>
                <a:ext uri="{FF2B5EF4-FFF2-40B4-BE49-F238E27FC236}">
                  <a16:creationId xmlns:a16="http://schemas.microsoft.com/office/drawing/2014/main" id="{74F7A4CB-74EE-24FE-9678-4C2EE620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49530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4" name="Oval 142">
              <a:extLst>
                <a:ext uri="{FF2B5EF4-FFF2-40B4-BE49-F238E27FC236}">
                  <a16:creationId xmlns:a16="http://schemas.microsoft.com/office/drawing/2014/main" id="{3214B729-1EDE-B724-02D6-C9A0717E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5410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5" name="Oval 143">
              <a:extLst>
                <a:ext uri="{FF2B5EF4-FFF2-40B4-BE49-F238E27FC236}">
                  <a16:creationId xmlns:a16="http://schemas.microsoft.com/office/drawing/2014/main" id="{BC7E77C4-9026-18A9-1772-E18D41C3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40386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56" name="Line 144">
              <a:extLst>
                <a:ext uri="{FF2B5EF4-FFF2-40B4-BE49-F238E27FC236}">
                  <a16:creationId xmlns:a16="http://schemas.microsoft.com/office/drawing/2014/main" id="{AFE956B8-76B3-B98E-5B3E-A5B22BFF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57" name="Line 145">
              <a:extLst>
                <a:ext uri="{FF2B5EF4-FFF2-40B4-BE49-F238E27FC236}">
                  <a16:creationId xmlns:a16="http://schemas.microsoft.com/office/drawing/2014/main" id="{E273E13B-C241-28A8-36DA-4E162E60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58" name="Line 146">
              <a:extLst>
                <a:ext uri="{FF2B5EF4-FFF2-40B4-BE49-F238E27FC236}">
                  <a16:creationId xmlns:a16="http://schemas.microsoft.com/office/drawing/2014/main" id="{EABD54BB-7C81-94E8-5785-52A23AC63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59" name="Line 147">
              <a:extLst>
                <a:ext uri="{FF2B5EF4-FFF2-40B4-BE49-F238E27FC236}">
                  <a16:creationId xmlns:a16="http://schemas.microsoft.com/office/drawing/2014/main" id="{D6FF255B-6BC3-2F10-6348-FAB73C3C8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136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0" name="Line 148">
              <a:extLst>
                <a:ext uri="{FF2B5EF4-FFF2-40B4-BE49-F238E27FC236}">
                  <a16:creationId xmlns:a16="http://schemas.microsoft.com/office/drawing/2014/main" id="{F90565DE-B717-69DE-3E86-08ECA435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1" name="Line 149">
              <a:extLst>
                <a:ext uri="{FF2B5EF4-FFF2-40B4-BE49-F238E27FC236}">
                  <a16:creationId xmlns:a16="http://schemas.microsoft.com/office/drawing/2014/main" id="{1E619E00-DE56-64FA-E023-63EB24DA7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136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2" name="Line 150">
              <a:extLst>
                <a:ext uri="{FF2B5EF4-FFF2-40B4-BE49-F238E27FC236}">
                  <a16:creationId xmlns:a16="http://schemas.microsoft.com/office/drawing/2014/main" id="{B2022FC4-044D-CB33-B510-5DD0683F4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136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3" name="Line 151">
              <a:extLst>
                <a:ext uri="{FF2B5EF4-FFF2-40B4-BE49-F238E27FC236}">
                  <a16:creationId xmlns:a16="http://schemas.microsoft.com/office/drawing/2014/main" id="{2A389FEB-C477-3734-210B-25F61537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4" name="Line 152">
              <a:extLst>
                <a:ext uri="{FF2B5EF4-FFF2-40B4-BE49-F238E27FC236}">
                  <a16:creationId xmlns:a16="http://schemas.microsoft.com/office/drawing/2014/main" id="{12E20AFE-9684-BC5C-41CF-5944B29D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5" name="Line 153">
              <a:extLst>
                <a:ext uri="{FF2B5EF4-FFF2-40B4-BE49-F238E27FC236}">
                  <a16:creationId xmlns:a16="http://schemas.microsoft.com/office/drawing/2014/main" id="{095D950A-5AB0-9FAF-3607-3EE12B420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136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6" name="Line 154">
              <a:extLst>
                <a:ext uri="{FF2B5EF4-FFF2-40B4-BE49-F238E27FC236}">
                  <a16:creationId xmlns:a16="http://schemas.microsoft.com/office/drawing/2014/main" id="{AC3FE7E1-631E-0110-1F3E-F3578EF0C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136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7" name="Line 155">
              <a:extLst>
                <a:ext uri="{FF2B5EF4-FFF2-40B4-BE49-F238E27FC236}">
                  <a16:creationId xmlns:a16="http://schemas.microsoft.com/office/drawing/2014/main" id="{7A837BEB-40ED-2034-04B3-1A6A98C8A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136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268" name="Text Box 156">
              <a:extLst>
                <a:ext uri="{FF2B5EF4-FFF2-40B4-BE49-F238E27FC236}">
                  <a16:creationId xmlns:a16="http://schemas.microsoft.com/office/drawing/2014/main" id="{BC305F1B-57C9-FC56-3877-8EE9902C2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91269" name="Text Box 157">
              <a:extLst>
                <a:ext uri="{FF2B5EF4-FFF2-40B4-BE49-F238E27FC236}">
                  <a16:creationId xmlns:a16="http://schemas.microsoft.com/office/drawing/2014/main" id="{6A12BDBF-3F4E-6D0C-7773-AFE8428F7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1270" name="Text Box 158">
              <a:extLst>
                <a:ext uri="{FF2B5EF4-FFF2-40B4-BE49-F238E27FC236}">
                  <a16:creationId xmlns:a16="http://schemas.microsoft.com/office/drawing/2014/main" id="{A5FE4573-9934-4631-231E-E33A1E498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1271" name="Text Box 159">
              <a:extLst>
                <a:ext uri="{FF2B5EF4-FFF2-40B4-BE49-F238E27FC236}">
                  <a16:creationId xmlns:a16="http://schemas.microsoft.com/office/drawing/2014/main" id="{8894F5DC-33B6-15B6-1BDD-AF95B8E71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91272" name="Text Box 160">
              <a:extLst>
                <a:ext uri="{FF2B5EF4-FFF2-40B4-BE49-F238E27FC236}">
                  <a16:creationId xmlns:a16="http://schemas.microsoft.com/office/drawing/2014/main" id="{2F034F1F-10C7-2269-4064-5BB68374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91273" name="Text Box 161">
              <a:extLst>
                <a:ext uri="{FF2B5EF4-FFF2-40B4-BE49-F238E27FC236}">
                  <a16:creationId xmlns:a16="http://schemas.microsoft.com/office/drawing/2014/main" id="{D4C1A4EE-1633-BDBA-7EAE-CA1D023B8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91274" name="Text Box 162">
              <a:extLst>
                <a:ext uri="{FF2B5EF4-FFF2-40B4-BE49-F238E27FC236}">
                  <a16:creationId xmlns:a16="http://schemas.microsoft.com/office/drawing/2014/main" id="{2FDE1763-7D78-9FDD-9BE5-887BA2912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1336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91275" name="Oval 163">
              <a:extLst>
                <a:ext uri="{FF2B5EF4-FFF2-40B4-BE49-F238E27FC236}">
                  <a16:creationId xmlns:a16="http://schemas.microsoft.com/office/drawing/2014/main" id="{C9290A6D-515D-2593-37E3-218A0CE6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736" y="58674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276" name="Text Box 164">
              <a:extLst>
                <a:ext uri="{FF2B5EF4-FFF2-40B4-BE49-F238E27FC236}">
                  <a16:creationId xmlns:a16="http://schemas.microsoft.com/office/drawing/2014/main" id="{89C281E9-BB50-79E2-05E9-C9DE9F86A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1277" name="Text Box 165">
              <a:extLst>
                <a:ext uri="{FF2B5EF4-FFF2-40B4-BE49-F238E27FC236}">
                  <a16:creationId xmlns:a16="http://schemas.microsoft.com/office/drawing/2014/main" id="{77886CDB-ABB8-CC0E-6B57-04118D5C3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91278" name="Text Box 166">
              <a:extLst>
                <a:ext uri="{FF2B5EF4-FFF2-40B4-BE49-F238E27FC236}">
                  <a16:creationId xmlns:a16="http://schemas.microsoft.com/office/drawing/2014/main" id="{5863A85E-12A2-78B9-4692-5AA1F9C03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91279" name="Text Box 167">
              <a:extLst>
                <a:ext uri="{FF2B5EF4-FFF2-40B4-BE49-F238E27FC236}">
                  <a16:creationId xmlns:a16="http://schemas.microsoft.com/office/drawing/2014/main" id="{48EF024F-A57E-8C01-DB03-7C163D71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91280" name="Text Box 168">
              <a:extLst>
                <a:ext uri="{FF2B5EF4-FFF2-40B4-BE49-F238E27FC236}">
                  <a16:creationId xmlns:a16="http://schemas.microsoft.com/office/drawing/2014/main" id="{26D9F43B-7EEB-DE78-1A46-42C35D860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91281" name="Text Box 169">
              <a:extLst>
                <a:ext uri="{FF2B5EF4-FFF2-40B4-BE49-F238E27FC236}">
                  <a16:creationId xmlns:a16="http://schemas.microsoft.com/office/drawing/2014/main" id="{7071EF50-80F6-04BF-776A-B1F35297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91282" name="Text Box 170">
              <a:extLst>
                <a:ext uri="{FF2B5EF4-FFF2-40B4-BE49-F238E27FC236}">
                  <a16:creationId xmlns:a16="http://schemas.microsoft.com/office/drawing/2014/main" id="{04AC6DBB-6C42-CF1C-DD61-B01C8A1D4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336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91283" name="Text Box 171">
              <a:extLst>
                <a:ext uri="{FF2B5EF4-FFF2-40B4-BE49-F238E27FC236}">
                  <a16:creationId xmlns:a16="http://schemas.microsoft.com/office/drawing/2014/main" id="{A4BF6FD0-759D-69C7-CD7E-DD8BD822D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1284" name="Text Box 173">
              <a:extLst>
                <a:ext uri="{FF2B5EF4-FFF2-40B4-BE49-F238E27FC236}">
                  <a16:creationId xmlns:a16="http://schemas.microsoft.com/office/drawing/2014/main" id="{5A28EF01-AB4C-F3E6-DD41-A1788D36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3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91285" name="Text Box 174">
              <a:extLst>
                <a:ext uri="{FF2B5EF4-FFF2-40B4-BE49-F238E27FC236}">
                  <a16:creationId xmlns:a16="http://schemas.microsoft.com/office/drawing/2014/main" id="{6B8DC6BA-3E16-3024-ECBE-5362171B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1286" name="Text Box 175">
              <a:extLst>
                <a:ext uri="{FF2B5EF4-FFF2-40B4-BE49-F238E27FC236}">
                  <a16:creationId xmlns:a16="http://schemas.microsoft.com/office/drawing/2014/main" id="{067AEAF7-D1B6-6E2E-3223-5D4C74CC9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91287" name="Text Box 176">
              <a:extLst>
                <a:ext uri="{FF2B5EF4-FFF2-40B4-BE49-F238E27FC236}">
                  <a16:creationId xmlns:a16="http://schemas.microsoft.com/office/drawing/2014/main" id="{F28CAB46-81FD-41E5-54F6-42F252CC9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4</a:t>
              </a:r>
            </a:p>
          </p:txBody>
        </p:sp>
        <p:sp>
          <p:nvSpPr>
            <p:cNvPr id="91288" name="Text Box 177">
              <a:extLst>
                <a:ext uri="{FF2B5EF4-FFF2-40B4-BE49-F238E27FC236}">
                  <a16:creationId xmlns:a16="http://schemas.microsoft.com/office/drawing/2014/main" id="{8E2A8252-5A7D-2DB1-8B51-E65432A89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91289" name="Text Box 178">
              <a:extLst>
                <a:ext uri="{FF2B5EF4-FFF2-40B4-BE49-F238E27FC236}">
                  <a16:creationId xmlns:a16="http://schemas.microsoft.com/office/drawing/2014/main" id="{0D1B979E-C4C9-4B95-25C5-62CF63C91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536" y="2667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6</a:t>
              </a:r>
            </a:p>
          </p:txBody>
        </p:sp>
        <p:sp>
          <p:nvSpPr>
            <p:cNvPr id="91290" name="Oval 180">
              <a:extLst>
                <a:ext uri="{FF2B5EF4-FFF2-40B4-BE49-F238E27FC236}">
                  <a16:creationId xmlns:a16="http://schemas.microsoft.com/office/drawing/2014/main" id="{06255478-A808-9ABB-A971-7164E6D2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461" y="5445125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68D17CA3-68DC-1061-9975-5312F32D5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</a:p>
        </p:txBody>
      </p:sp>
      <p:sp>
        <p:nvSpPr>
          <p:cNvPr id="20485" name="Rectangle 152">
            <a:extLst>
              <a:ext uri="{FF2B5EF4-FFF2-40B4-BE49-F238E27FC236}">
                <a16:creationId xmlns:a16="http://schemas.microsoft.com/office/drawing/2014/main" id="{8FAEC322-D173-CF8B-C8ED-3292F88A1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v</a:t>
            </a:r>
            <a:r>
              <a:rPr lang="en-US" altLang="zh-CN" sz="2800" b="1">
                <a:sym typeface="Symbol" panose="05050102010706020507" pitchFamily="18" charset="2"/>
              </a:rPr>
              <a:t>A</a:t>
            </a:r>
            <a:r>
              <a:rPr lang="en-US" altLang="zh-CN" sz="2800" b="1" baseline="-25000"/>
              <a:t>i+1 </a:t>
            </a:r>
            <a:r>
              <a:rPr lang="en-US" altLang="zh-CN" sz="2800" b="1">
                <a:sym typeface="Symbol" panose="05050102010706020507" pitchFamily="18" charset="2"/>
              </a:rPr>
              <a:t> uA</a:t>
            </a:r>
            <a:r>
              <a:rPr lang="en-US" altLang="zh-CN" sz="2800" b="1" baseline="-25000"/>
              <a:t>i </a:t>
            </a:r>
            <a:r>
              <a:rPr lang="en-US" altLang="zh-CN" sz="2800" b="1"/>
              <a:t>[ u=v</a:t>
            </a:r>
            <a:r>
              <a:rPr lang="zh-CN" altLang="en-US" sz="2800" b="1"/>
              <a:t>或&lt;</a:t>
            </a:r>
            <a:r>
              <a:rPr lang="en-US" altLang="zh-CN" sz="2800" b="1"/>
              <a:t>u,v&gt;</a:t>
            </a:r>
            <a:r>
              <a:rPr lang="zh-CN" altLang="en-US" sz="2800" b="1"/>
              <a:t>是边 ]</a:t>
            </a:r>
            <a:r>
              <a:rPr lang="en-US" altLang="zh-CN" sz="2800" b="1"/>
              <a:t>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v</a:t>
            </a:r>
            <a:r>
              <a:rPr lang="en-US" altLang="zh-CN" sz="2800" b="1">
                <a:sym typeface="Symbol" panose="05050102010706020507" pitchFamily="18" charset="2"/>
              </a:rPr>
              <a:t>A</a:t>
            </a:r>
            <a:r>
              <a:rPr lang="en-US" altLang="zh-CN" sz="2800" b="1" baseline="-25000"/>
              <a:t>i+1 </a:t>
            </a:r>
            <a:r>
              <a:rPr lang="en-US" altLang="zh-CN" sz="2800" b="1">
                <a:sym typeface="Symbol" panose="05050102010706020507" pitchFamily="18" charset="2"/>
              </a:rPr>
              <a:t> uA</a:t>
            </a:r>
            <a:r>
              <a:rPr lang="en-US" altLang="zh-CN" sz="2800" b="1" baseline="-25000"/>
              <a:t>i </a:t>
            </a:r>
            <a:r>
              <a:rPr lang="en-US" altLang="zh-CN" sz="2800" b="1"/>
              <a:t>[ u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/>
              <a:t>v</a:t>
            </a:r>
            <a:r>
              <a:rPr lang="zh-CN" altLang="en-US" sz="2800" b="1"/>
              <a:t>且&lt;</a:t>
            </a:r>
            <a:r>
              <a:rPr lang="en-US" altLang="zh-CN" sz="2800" b="1"/>
              <a:t>u,v&gt;</a:t>
            </a:r>
            <a:r>
              <a:rPr lang="zh-CN" altLang="en-US" sz="2800" b="1"/>
              <a:t>不是边 ]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785BFA30-3D25-C1AF-AFDB-5F45443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7B8D74B-763B-4D74-9E93-9A8E5C72DCA2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53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93189" name="组合 1">
            <a:extLst>
              <a:ext uri="{FF2B5EF4-FFF2-40B4-BE49-F238E27FC236}">
                <a16:creationId xmlns:a16="http://schemas.microsoft.com/office/drawing/2014/main" id="{32BFB1D7-331A-AB0A-F15B-A49D2CC5990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67000"/>
            <a:ext cx="5486400" cy="3733800"/>
            <a:chOff x="2438400" y="2667000"/>
            <a:chExt cx="5486400" cy="3733800"/>
          </a:xfrm>
        </p:grpSpPr>
        <p:sp>
          <p:nvSpPr>
            <p:cNvPr id="93190" name="Oval 3">
              <a:extLst>
                <a:ext uri="{FF2B5EF4-FFF2-40B4-BE49-F238E27FC236}">
                  <a16:creationId xmlns:a16="http://schemas.microsoft.com/office/drawing/2014/main" id="{167C6C42-7D76-E777-2389-84DFFEDE4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242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1" name="Oval 4">
              <a:extLst>
                <a:ext uri="{FF2B5EF4-FFF2-40B4-BE49-F238E27FC236}">
                  <a16:creationId xmlns:a16="http://schemas.microsoft.com/office/drawing/2014/main" id="{A0ED30C4-D566-0BE2-334C-D23BB43A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2" name="Oval 5">
              <a:extLst>
                <a:ext uri="{FF2B5EF4-FFF2-40B4-BE49-F238E27FC236}">
                  <a16:creationId xmlns:a16="http://schemas.microsoft.com/office/drawing/2014/main" id="{23734AFE-E1D4-AA3C-25A2-996F1C82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3" name="Oval 6">
              <a:extLst>
                <a:ext uri="{FF2B5EF4-FFF2-40B4-BE49-F238E27FC236}">
                  <a16:creationId xmlns:a16="http://schemas.microsoft.com/office/drawing/2014/main" id="{FBF47F85-D560-3187-FE92-8CD7C35F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4" name="Oval 7">
              <a:extLst>
                <a:ext uri="{FF2B5EF4-FFF2-40B4-BE49-F238E27FC236}">
                  <a16:creationId xmlns:a16="http://schemas.microsoft.com/office/drawing/2014/main" id="{89E309A5-B6B8-130B-C4FD-BB0B2E6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5" name="Oval 8">
              <a:extLst>
                <a:ext uri="{FF2B5EF4-FFF2-40B4-BE49-F238E27FC236}">
                  <a16:creationId xmlns:a16="http://schemas.microsoft.com/office/drawing/2014/main" id="{6A1D94C2-34AF-7F69-E9A8-4E557A38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196" name="Text Box 9">
              <a:extLst>
                <a:ext uri="{FF2B5EF4-FFF2-40B4-BE49-F238E27FC236}">
                  <a16:creationId xmlns:a16="http://schemas.microsoft.com/office/drawing/2014/main" id="{42CB497C-06EE-72E8-EA39-CC00BB1FA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93197" name="Text Box 10">
              <a:extLst>
                <a:ext uri="{FF2B5EF4-FFF2-40B4-BE49-F238E27FC236}">
                  <a16:creationId xmlns:a16="http://schemas.microsoft.com/office/drawing/2014/main" id="{14DEDA08-37AA-7D06-C819-245EAC043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3198" name="Text Box 11">
              <a:extLst>
                <a:ext uri="{FF2B5EF4-FFF2-40B4-BE49-F238E27FC236}">
                  <a16:creationId xmlns:a16="http://schemas.microsoft.com/office/drawing/2014/main" id="{201400CE-04D0-B492-4493-B941071B7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3199" name="Text Box 12">
              <a:extLst>
                <a:ext uri="{FF2B5EF4-FFF2-40B4-BE49-F238E27FC236}">
                  <a16:creationId xmlns:a16="http://schemas.microsoft.com/office/drawing/2014/main" id="{A193990D-3940-8D87-DC4D-585DCF651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93200" name="Text Box 13">
              <a:extLst>
                <a:ext uri="{FF2B5EF4-FFF2-40B4-BE49-F238E27FC236}">
                  <a16:creationId xmlns:a16="http://schemas.microsoft.com/office/drawing/2014/main" id="{82B0AFFF-8F09-187E-B19E-5468B9E83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93201" name="Text Box 14">
              <a:extLst>
                <a:ext uri="{FF2B5EF4-FFF2-40B4-BE49-F238E27FC236}">
                  <a16:creationId xmlns:a16="http://schemas.microsoft.com/office/drawing/2014/main" id="{9D06B38D-CB55-3196-5AD1-204F43A75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93202" name="Text Box 15">
              <a:extLst>
                <a:ext uri="{FF2B5EF4-FFF2-40B4-BE49-F238E27FC236}">
                  <a16:creationId xmlns:a16="http://schemas.microsoft.com/office/drawing/2014/main" id="{4FDB7F5F-165C-B0ED-B21F-562CD37B1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93203" name="Oval 16">
              <a:extLst>
                <a:ext uri="{FF2B5EF4-FFF2-40B4-BE49-F238E27FC236}">
                  <a16:creationId xmlns:a16="http://schemas.microsoft.com/office/drawing/2014/main" id="{22D5B108-0507-3E77-5B12-B6E15807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4" name="Oval 17">
              <a:extLst>
                <a:ext uri="{FF2B5EF4-FFF2-40B4-BE49-F238E27FC236}">
                  <a16:creationId xmlns:a16="http://schemas.microsoft.com/office/drawing/2014/main" id="{0DFA9784-F51E-CC85-1312-E9E66CAD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5" name="Oval 18">
              <a:extLst>
                <a:ext uri="{FF2B5EF4-FFF2-40B4-BE49-F238E27FC236}">
                  <a16:creationId xmlns:a16="http://schemas.microsoft.com/office/drawing/2014/main" id="{971C7173-EF42-B162-EBFA-A3CAC86F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6" name="Oval 19">
              <a:extLst>
                <a:ext uri="{FF2B5EF4-FFF2-40B4-BE49-F238E27FC236}">
                  <a16:creationId xmlns:a16="http://schemas.microsoft.com/office/drawing/2014/main" id="{662AD0B5-34BB-2C45-CED1-4AB04741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7" name="Oval 20">
              <a:extLst>
                <a:ext uri="{FF2B5EF4-FFF2-40B4-BE49-F238E27FC236}">
                  <a16:creationId xmlns:a16="http://schemas.microsoft.com/office/drawing/2014/main" id="{0B4D706C-E6DA-191B-DC4A-DB441275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8" name="Oval 21">
              <a:extLst>
                <a:ext uri="{FF2B5EF4-FFF2-40B4-BE49-F238E27FC236}">
                  <a16:creationId xmlns:a16="http://schemas.microsoft.com/office/drawing/2014/main" id="{FB4F5CEC-6F88-9E81-403A-404608C5F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09" name="Oval 22">
              <a:extLst>
                <a:ext uri="{FF2B5EF4-FFF2-40B4-BE49-F238E27FC236}">
                  <a16:creationId xmlns:a16="http://schemas.microsoft.com/office/drawing/2014/main" id="{5F35695F-0B39-13F2-E50F-E0F69AA1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10" name="Oval 23">
              <a:extLst>
                <a:ext uri="{FF2B5EF4-FFF2-40B4-BE49-F238E27FC236}">
                  <a16:creationId xmlns:a16="http://schemas.microsoft.com/office/drawing/2014/main" id="{A4AE4F64-D4FF-B8A0-6094-1C8CE404F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11" name="Line 24">
              <a:extLst>
                <a:ext uri="{FF2B5EF4-FFF2-40B4-BE49-F238E27FC236}">
                  <a16:creationId xmlns:a16="http://schemas.microsoft.com/office/drawing/2014/main" id="{2F4BBE78-402E-4481-6D67-8009439D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2" name="Line 25">
              <a:extLst>
                <a:ext uri="{FF2B5EF4-FFF2-40B4-BE49-F238E27FC236}">
                  <a16:creationId xmlns:a16="http://schemas.microsoft.com/office/drawing/2014/main" id="{0A507E21-C14F-320B-14AF-DA59F406B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3" name="Line 26">
              <a:extLst>
                <a:ext uri="{FF2B5EF4-FFF2-40B4-BE49-F238E27FC236}">
                  <a16:creationId xmlns:a16="http://schemas.microsoft.com/office/drawing/2014/main" id="{DDA0822A-2B6E-73E2-EBA7-DEC066D29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4" name="Line 27">
              <a:extLst>
                <a:ext uri="{FF2B5EF4-FFF2-40B4-BE49-F238E27FC236}">
                  <a16:creationId xmlns:a16="http://schemas.microsoft.com/office/drawing/2014/main" id="{2D1A070D-11F0-1C9C-AA89-08878DDC5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5" name="Line 28">
              <a:extLst>
                <a:ext uri="{FF2B5EF4-FFF2-40B4-BE49-F238E27FC236}">
                  <a16:creationId xmlns:a16="http://schemas.microsoft.com/office/drawing/2014/main" id="{965A5E80-9DBE-D705-782B-7D7C7458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6" name="Line 29">
              <a:extLst>
                <a:ext uri="{FF2B5EF4-FFF2-40B4-BE49-F238E27FC236}">
                  <a16:creationId xmlns:a16="http://schemas.microsoft.com/office/drawing/2014/main" id="{8D7C7D7A-2CF9-AE10-F6C8-06170C4BE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7" name="Line 30">
              <a:extLst>
                <a:ext uri="{FF2B5EF4-FFF2-40B4-BE49-F238E27FC236}">
                  <a16:creationId xmlns:a16="http://schemas.microsoft.com/office/drawing/2014/main" id="{EB3FAD7D-248B-41BC-651A-6DCBB8B53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8" name="Line 31">
              <a:extLst>
                <a:ext uri="{FF2B5EF4-FFF2-40B4-BE49-F238E27FC236}">
                  <a16:creationId xmlns:a16="http://schemas.microsoft.com/office/drawing/2014/main" id="{B99B9EA9-5446-C477-8DC4-66AF81C64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9" name="Line 32">
              <a:extLst>
                <a:ext uri="{FF2B5EF4-FFF2-40B4-BE49-F238E27FC236}">
                  <a16:creationId xmlns:a16="http://schemas.microsoft.com/office/drawing/2014/main" id="{80331C75-D53A-EEFB-7798-FE23CF34A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0" name="Line 33">
              <a:extLst>
                <a:ext uri="{FF2B5EF4-FFF2-40B4-BE49-F238E27FC236}">
                  <a16:creationId xmlns:a16="http://schemas.microsoft.com/office/drawing/2014/main" id="{7158EB85-4487-D25D-8AA4-6E6E3DC2E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1" name="Line 34">
              <a:extLst>
                <a:ext uri="{FF2B5EF4-FFF2-40B4-BE49-F238E27FC236}">
                  <a16:creationId xmlns:a16="http://schemas.microsoft.com/office/drawing/2014/main" id="{22F1AB14-9A85-A328-365F-70306D4D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2" name="Line 35">
              <a:extLst>
                <a:ext uri="{FF2B5EF4-FFF2-40B4-BE49-F238E27FC236}">
                  <a16:creationId xmlns:a16="http://schemas.microsoft.com/office/drawing/2014/main" id="{5A20A193-891A-0A0E-DB7C-7EFEE7A5B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23" name="Oval 36">
              <a:extLst>
                <a:ext uri="{FF2B5EF4-FFF2-40B4-BE49-F238E27FC236}">
                  <a16:creationId xmlns:a16="http://schemas.microsoft.com/office/drawing/2014/main" id="{782A479C-52B5-8159-AE2C-63E9D9AF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4" name="Oval 37">
              <a:extLst>
                <a:ext uri="{FF2B5EF4-FFF2-40B4-BE49-F238E27FC236}">
                  <a16:creationId xmlns:a16="http://schemas.microsoft.com/office/drawing/2014/main" id="{F63FB9BD-BE51-3648-1DEA-71095EB2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5" name="Oval 38">
              <a:extLst>
                <a:ext uri="{FF2B5EF4-FFF2-40B4-BE49-F238E27FC236}">
                  <a16:creationId xmlns:a16="http://schemas.microsoft.com/office/drawing/2014/main" id="{47B8DF9E-71BD-3DB2-DEA1-5E55DC26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6" name="Oval 39">
              <a:extLst>
                <a:ext uri="{FF2B5EF4-FFF2-40B4-BE49-F238E27FC236}">
                  <a16:creationId xmlns:a16="http://schemas.microsoft.com/office/drawing/2014/main" id="{982427CC-DC46-5CC2-3763-39F98503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7" name="Oval 40">
              <a:extLst>
                <a:ext uri="{FF2B5EF4-FFF2-40B4-BE49-F238E27FC236}">
                  <a16:creationId xmlns:a16="http://schemas.microsoft.com/office/drawing/2014/main" id="{80D689AE-B5CB-2B8C-6EE9-4D51B97C0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8" name="Oval 41">
              <a:extLst>
                <a:ext uri="{FF2B5EF4-FFF2-40B4-BE49-F238E27FC236}">
                  <a16:creationId xmlns:a16="http://schemas.microsoft.com/office/drawing/2014/main" id="{A8E85196-74FE-765D-ABB4-FD8F179A6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29" name="Oval 42">
              <a:extLst>
                <a:ext uri="{FF2B5EF4-FFF2-40B4-BE49-F238E27FC236}">
                  <a16:creationId xmlns:a16="http://schemas.microsoft.com/office/drawing/2014/main" id="{54848719-1DC6-6C88-21B7-52D734FA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30" name="Line 43">
              <a:extLst>
                <a:ext uri="{FF2B5EF4-FFF2-40B4-BE49-F238E27FC236}">
                  <a16:creationId xmlns:a16="http://schemas.microsoft.com/office/drawing/2014/main" id="{F14A762B-C35E-1D3C-181B-59E11CD1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1" name="Line 44">
              <a:extLst>
                <a:ext uri="{FF2B5EF4-FFF2-40B4-BE49-F238E27FC236}">
                  <a16:creationId xmlns:a16="http://schemas.microsoft.com/office/drawing/2014/main" id="{D4A68A5F-465A-D54E-CE02-8B1E2BA0E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2" name="Line 45">
              <a:extLst>
                <a:ext uri="{FF2B5EF4-FFF2-40B4-BE49-F238E27FC236}">
                  <a16:creationId xmlns:a16="http://schemas.microsoft.com/office/drawing/2014/main" id="{3D63F342-146E-BFC4-987C-892786D85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3" name="Line 46">
              <a:extLst>
                <a:ext uri="{FF2B5EF4-FFF2-40B4-BE49-F238E27FC236}">
                  <a16:creationId xmlns:a16="http://schemas.microsoft.com/office/drawing/2014/main" id="{5CD82D71-9D19-15E8-6152-68E99E19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4" name="Line 47">
              <a:extLst>
                <a:ext uri="{FF2B5EF4-FFF2-40B4-BE49-F238E27FC236}">
                  <a16:creationId xmlns:a16="http://schemas.microsoft.com/office/drawing/2014/main" id="{3A43F487-5026-2607-44FE-8AA77D10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5" name="Line 48">
              <a:extLst>
                <a:ext uri="{FF2B5EF4-FFF2-40B4-BE49-F238E27FC236}">
                  <a16:creationId xmlns:a16="http://schemas.microsoft.com/office/drawing/2014/main" id="{0154C9A5-2040-7FE7-5C9B-54F912F53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6" name="Line 49">
              <a:extLst>
                <a:ext uri="{FF2B5EF4-FFF2-40B4-BE49-F238E27FC236}">
                  <a16:creationId xmlns:a16="http://schemas.microsoft.com/office/drawing/2014/main" id="{83A38297-1FC7-9566-3B96-AD6E13D4B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7" name="Line 50">
              <a:extLst>
                <a:ext uri="{FF2B5EF4-FFF2-40B4-BE49-F238E27FC236}">
                  <a16:creationId xmlns:a16="http://schemas.microsoft.com/office/drawing/2014/main" id="{4E66300B-4C59-9E98-B647-B804B6726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8" name="Line 51">
              <a:extLst>
                <a:ext uri="{FF2B5EF4-FFF2-40B4-BE49-F238E27FC236}">
                  <a16:creationId xmlns:a16="http://schemas.microsoft.com/office/drawing/2014/main" id="{B69454D6-F9E8-2594-3B34-57B9ADFB0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39" name="Line 52">
              <a:extLst>
                <a:ext uri="{FF2B5EF4-FFF2-40B4-BE49-F238E27FC236}">
                  <a16:creationId xmlns:a16="http://schemas.microsoft.com/office/drawing/2014/main" id="{90CDE9B6-6015-73CB-C9A1-6C4B0CCB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40" name="Line 53">
              <a:extLst>
                <a:ext uri="{FF2B5EF4-FFF2-40B4-BE49-F238E27FC236}">
                  <a16:creationId xmlns:a16="http://schemas.microsoft.com/office/drawing/2014/main" id="{733063FB-602B-CC79-4DC7-29C31B73B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41" name="Line 54">
              <a:extLst>
                <a:ext uri="{FF2B5EF4-FFF2-40B4-BE49-F238E27FC236}">
                  <a16:creationId xmlns:a16="http://schemas.microsoft.com/office/drawing/2014/main" id="{F3C8A80E-74B6-841F-C97D-A2413B992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42" name="Oval 55">
              <a:extLst>
                <a:ext uri="{FF2B5EF4-FFF2-40B4-BE49-F238E27FC236}">
                  <a16:creationId xmlns:a16="http://schemas.microsoft.com/office/drawing/2014/main" id="{E5D503BF-7CD2-2F1C-1056-E8C154FE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3" name="Oval 56">
              <a:extLst>
                <a:ext uri="{FF2B5EF4-FFF2-40B4-BE49-F238E27FC236}">
                  <a16:creationId xmlns:a16="http://schemas.microsoft.com/office/drawing/2014/main" id="{C90FF71C-8DF3-B283-EBA4-ADB9E0A46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4" name="Oval 57">
              <a:extLst>
                <a:ext uri="{FF2B5EF4-FFF2-40B4-BE49-F238E27FC236}">
                  <a16:creationId xmlns:a16="http://schemas.microsoft.com/office/drawing/2014/main" id="{49134D69-1CB2-146E-5FAA-63ED5F11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5" name="Oval 58">
              <a:extLst>
                <a:ext uri="{FF2B5EF4-FFF2-40B4-BE49-F238E27FC236}">
                  <a16:creationId xmlns:a16="http://schemas.microsoft.com/office/drawing/2014/main" id="{E5696AC1-8FCB-FBCC-36AA-5D05A30F3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6" name="Oval 59">
              <a:extLst>
                <a:ext uri="{FF2B5EF4-FFF2-40B4-BE49-F238E27FC236}">
                  <a16:creationId xmlns:a16="http://schemas.microsoft.com/office/drawing/2014/main" id="{48E01297-E828-A096-1133-11AB2541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7" name="Oval 60">
              <a:extLst>
                <a:ext uri="{FF2B5EF4-FFF2-40B4-BE49-F238E27FC236}">
                  <a16:creationId xmlns:a16="http://schemas.microsoft.com/office/drawing/2014/main" id="{1FB316B7-A4FB-F9C6-A552-7FA86E5E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8" name="Oval 61">
              <a:extLst>
                <a:ext uri="{FF2B5EF4-FFF2-40B4-BE49-F238E27FC236}">
                  <a16:creationId xmlns:a16="http://schemas.microsoft.com/office/drawing/2014/main" id="{DF41FD55-C15D-5726-A714-4B51F6FE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0386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49" name="Line 62">
              <a:extLst>
                <a:ext uri="{FF2B5EF4-FFF2-40B4-BE49-F238E27FC236}">
                  <a16:creationId xmlns:a16="http://schemas.microsoft.com/office/drawing/2014/main" id="{9A124567-40B8-36AE-B89D-D28ABEE7C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0" name="Line 63">
              <a:extLst>
                <a:ext uri="{FF2B5EF4-FFF2-40B4-BE49-F238E27FC236}">
                  <a16:creationId xmlns:a16="http://schemas.microsoft.com/office/drawing/2014/main" id="{F467C65B-48E7-4A66-F461-DC88E29C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1" name="Line 64">
              <a:extLst>
                <a:ext uri="{FF2B5EF4-FFF2-40B4-BE49-F238E27FC236}">
                  <a16:creationId xmlns:a16="http://schemas.microsoft.com/office/drawing/2014/main" id="{4D590BFE-48BC-F344-8257-0D3453F02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2" name="Line 65">
              <a:extLst>
                <a:ext uri="{FF2B5EF4-FFF2-40B4-BE49-F238E27FC236}">
                  <a16:creationId xmlns:a16="http://schemas.microsoft.com/office/drawing/2014/main" id="{39511116-B559-1439-A2BF-6A09F5483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3" name="Line 66">
              <a:extLst>
                <a:ext uri="{FF2B5EF4-FFF2-40B4-BE49-F238E27FC236}">
                  <a16:creationId xmlns:a16="http://schemas.microsoft.com/office/drawing/2014/main" id="{0A4B7680-A54E-CA80-C439-48905D35B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4" name="Line 67">
              <a:extLst>
                <a:ext uri="{FF2B5EF4-FFF2-40B4-BE49-F238E27FC236}">
                  <a16:creationId xmlns:a16="http://schemas.microsoft.com/office/drawing/2014/main" id="{75FD438B-BF23-B099-BF77-B1B671324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5" name="Line 68">
              <a:extLst>
                <a:ext uri="{FF2B5EF4-FFF2-40B4-BE49-F238E27FC236}">
                  <a16:creationId xmlns:a16="http://schemas.microsoft.com/office/drawing/2014/main" id="{DAF425FE-D353-92C4-C12D-B8110AC45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6" name="Line 69">
              <a:extLst>
                <a:ext uri="{FF2B5EF4-FFF2-40B4-BE49-F238E27FC236}">
                  <a16:creationId xmlns:a16="http://schemas.microsoft.com/office/drawing/2014/main" id="{2895EC3B-EB41-96F0-1AD5-53BD3F5FF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7" name="Line 70">
              <a:extLst>
                <a:ext uri="{FF2B5EF4-FFF2-40B4-BE49-F238E27FC236}">
                  <a16:creationId xmlns:a16="http://schemas.microsoft.com/office/drawing/2014/main" id="{D22D6AFE-C827-D717-4523-DCD1A7DD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8" name="Line 71">
              <a:extLst>
                <a:ext uri="{FF2B5EF4-FFF2-40B4-BE49-F238E27FC236}">
                  <a16:creationId xmlns:a16="http://schemas.microsoft.com/office/drawing/2014/main" id="{B7C02A73-D735-3AC7-2231-ED50F25E2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9" name="Line 72">
              <a:extLst>
                <a:ext uri="{FF2B5EF4-FFF2-40B4-BE49-F238E27FC236}">
                  <a16:creationId xmlns:a16="http://schemas.microsoft.com/office/drawing/2014/main" id="{4FD57A4F-A040-086B-06FF-0EC05923D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0" name="Line 73">
              <a:extLst>
                <a:ext uri="{FF2B5EF4-FFF2-40B4-BE49-F238E27FC236}">
                  <a16:creationId xmlns:a16="http://schemas.microsoft.com/office/drawing/2014/main" id="{573D5B8D-CB68-EE68-018D-F0D58E928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1" name="Oval 74">
              <a:extLst>
                <a:ext uri="{FF2B5EF4-FFF2-40B4-BE49-F238E27FC236}">
                  <a16:creationId xmlns:a16="http://schemas.microsoft.com/office/drawing/2014/main" id="{0669A6DB-FC38-FF79-FA55-777BBC0ED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2" name="Oval 75">
              <a:extLst>
                <a:ext uri="{FF2B5EF4-FFF2-40B4-BE49-F238E27FC236}">
                  <a16:creationId xmlns:a16="http://schemas.microsoft.com/office/drawing/2014/main" id="{FE31E021-36F3-4C81-DE1D-7A24E9601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3" name="Oval 76">
              <a:extLst>
                <a:ext uri="{FF2B5EF4-FFF2-40B4-BE49-F238E27FC236}">
                  <a16:creationId xmlns:a16="http://schemas.microsoft.com/office/drawing/2014/main" id="{5F0072F5-19B1-2F4C-3746-9F0A7B98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5800"/>
              <a:ext cx="152400" cy="15240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4" name="Oval 77">
              <a:extLst>
                <a:ext uri="{FF2B5EF4-FFF2-40B4-BE49-F238E27FC236}">
                  <a16:creationId xmlns:a16="http://schemas.microsoft.com/office/drawing/2014/main" id="{E7CE2E5D-6DFC-677A-4553-0AA5CEC5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5" name="Oval 78">
              <a:extLst>
                <a:ext uri="{FF2B5EF4-FFF2-40B4-BE49-F238E27FC236}">
                  <a16:creationId xmlns:a16="http://schemas.microsoft.com/office/drawing/2014/main" id="{27825627-0DC7-7FF5-4DB0-1BA855DB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6" name="Oval 79">
              <a:extLst>
                <a:ext uri="{FF2B5EF4-FFF2-40B4-BE49-F238E27FC236}">
                  <a16:creationId xmlns:a16="http://schemas.microsoft.com/office/drawing/2014/main" id="{2C89106B-FB27-41A6-D73F-EE9A3628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7" name="Oval 80">
              <a:extLst>
                <a:ext uri="{FF2B5EF4-FFF2-40B4-BE49-F238E27FC236}">
                  <a16:creationId xmlns:a16="http://schemas.microsoft.com/office/drawing/2014/main" id="{FAACFEFE-38C7-8FAF-3DED-B2D4B768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68" name="Line 81">
              <a:extLst>
                <a:ext uri="{FF2B5EF4-FFF2-40B4-BE49-F238E27FC236}">
                  <a16:creationId xmlns:a16="http://schemas.microsoft.com/office/drawing/2014/main" id="{69214DC8-E69B-CB31-B072-6D64E9A21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9" name="Line 82">
              <a:extLst>
                <a:ext uri="{FF2B5EF4-FFF2-40B4-BE49-F238E27FC236}">
                  <a16:creationId xmlns:a16="http://schemas.microsoft.com/office/drawing/2014/main" id="{C7CAD238-103F-C8E1-424B-FDC43AF6C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0" name="Line 83">
              <a:extLst>
                <a:ext uri="{FF2B5EF4-FFF2-40B4-BE49-F238E27FC236}">
                  <a16:creationId xmlns:a16="http://schemas.microsoft.com/office/drawing/2014/main" id="{9116B877-69C2-6A02-ABF0-EB459D166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1" name="Line 84">
              <a:extLst>
                <a:ext uri="{FF2B5EF4-FFF2-40B4-BE49-F238E27FC236}">
                  <a16:creationId xmlns:a16="http://schemas.microsoft.com/office/drawing/2014/main" id="{86167A1F-E046-B205-8A9C-48350C07F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2" name="Line 85">
              <a:extLst>
                <a:ext uri="{FF2B5EF4-FFF2-40B4-BE49-F238E27FC236}">
                  <a16:creationId xmlns:a16="http://schemas.microsoft.com/office/drawing/2014/main" id="{DF14C0F6-D7ED-F705-CE32-7DDE53CC4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3" name="Line 86">
              <a:extLst>
                <a:ext uri="{FF2B5EF4-FFF2-40B4-BE49-F238E27FC236}">
                  <a16:creationId xmlns:a16="http://schemas.microsoft.com/office/drawing/2014/main" id="{BF5A3149-33A2-B248-8533-9AB31B9B8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4" name="Line 87">
              <a:extLst>
                <a:ext uri="{FF2B5EF4-FFF2-40B4-BE49-F238E27FC236}">
                  <a16:creationId xmlns:a16="http://schemas.microsoft.com/office/drawing/2014/main" id="{CDF2EDAB-CCFA-4006-428C-CD50390D2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5" name="Line 88">
              <a:extLst>
                <a:ext uri="{FF2B5EF4-FFF2-40B4-BE49-F238E27FC236}">
                  <a16:creationId xmlns:a16="http://schemas.microsoft.com/office/drawing/2014/main" id="{11342D89-BE21-4B11-53D8-D41FA7B61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6" name="Line 89">
              <a:extLst>
                <a:ext uri="{FF2B5EF4-FFF2-40B4-BE49-F238E27FC236}">
                  <a16:creationId xmlns:a16="http://schemas.microsoft.com/office/drawing/2014/main" id="{D0F6D8CC-9495-5532-82F2-19C6E51C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7" name="Line 90">
              <a:extLst>
                <a:ext uri="{FF2B5EF4-FFF2-40B4-BE49-F238E27FC236}">
                  <a16:creationId xmlns:a16="http://schemas.microsoft.com/office/drawing/2014/main" id="{1590FCBB-1D3F-89D4-C9C4-18783F441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8" name="Line 91">
              <a:extLst>
                <a:ext uri="{FF2B5EF4-FFF2-40B4-BE49-F238E27FC236}">
                  <a16:creationId xmlns:a16="http://schemas.microsoft.com/office/drawing/2014/main" id="{9CC0EA43-6060-EAE5-5A0A-A02520EAC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9" name="Line 92">
              <a:extLst>
                <a:ext uri="{FF2B5EF4-FFF2-40B4-BE49-F238E27FC236}">
                  <a16:creationId xmlns:a16="http://schemas.microsoft.com/office/drawing/2014/main" id="{827F451D-435F-643C-6BD5-DADA69E5F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80" name="Oval 93">
              <a:extLst>
                <a:ext uri="{FF2B5EF4-FFF2-40B4-BE49-F238E27FC236}">
                  <a16:creationId xmlns:a16="http://schemas.microsoft.com/office/drawing/2014/main" id="{B79A7013-407D-E38C-5467-6D3CF989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1" name="Oval 94">
              <a:extLst>
                <a:ext uri="{FF2B5EF4-FFF2-40B4-BE49-F238E27FC236}">
                  <a16:creationId xmlns:a16="http://schemas.microsoft.com/office/drawing/2014/main" id="{9434F096-F864-C643-EF77-6EEB8A42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2" name="Oval 95">
              <a:extLst>
                <a:ext uri="{FF2B5EF4-FFF2-40B4-BE49-F238E27FC236}">
                  <a16:creationId xmlns:a16="http://schemas.microsoft.com/office/drawing/2014/main" id="{123D5E29-1F85-18E3-2224-6384C2A1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3" name="Oval 96">
              <a:extLst>
                <a:ext uri="{FF2B5EF4-FFF2-40B4-BE49-F238E27FC236}">
                  <a16:creationId xmlns:a16="http://schemas.microsoft.com/office/drawing/2014/main" id="{DE45EB83-BB8F-95B0-F2EB-78E3CE552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4" name="Oval 97">
              <a:extLst>
                <a:ext uri="{FF2B5EF4-FFF2-40B4-BE49-F238E27FC236}">
                  <a16:creationId xmlns:a16="http://schemas.microsoft.com/office/drawing/2014/main" id="{832DAE74-C8E7-B3EA-5CC7-0551BB02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5" name="Oval 98">
              <a:extLst>
                <a:ext uri="{FF2B5EF4-FFF2-40B4-BE49-F238E27FC236}">
                  <a16:creationId xmlns:a16="http://schemas.microsoft.com/office/drawing/2014/main" id="{373CBE7A-3BE2-1770-3885-EB38BE51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6" name="Oval 99">
              <a:extLst>
                <a:ext uri="{FF2B5EF4-FFF2-40B4-BE49-F238E27FC236}">
                  <a16:creationId xmlns:a16="http://schemas.microsoft.com/office/drawing/2014/main" id="{1EC82296-EF8A-52B2-3A2A-D10927D0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287" name="Line 100">
              <a:extLst>
                <a:ext uri="{FF2B5EF4-FFF2-40B4-BE49-F238E27FC236}">
                  <a16:creationId xmlns:a16="http://schemas.microsoft.com/office/drawing/2014/main" id="{8D098B85-E61D-DC56-EB02-3F8D18683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88" name="Line 101">
              <a:extLst>
                <a:ext uri="{FF2B5EF4-FFF2-40B4-BE49-F238E27FC236}">
                  <a16:creationId xmlns:a16="http://schemas.microsoft.com/office/drawing/2014/main" id="{AD691A25-3CC2-461E-0972-322851EE4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89" name="Line 102">
              <a:extLst>
                <a:ext uri="{FF2B5EF4-FFF2-40B4-BE49-F238E27FC236}">
                  <a16:creationId xmlns:a16="http://schemas.microsoft.com/office/drawing/2014/main" id="{A5A830EC-57FF-B6C8-84E8-DB3DF127E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0" name="Line 103">
              <a:extLst>
                <a:ext uri="{FF2B5EF4-FFF2-40B4-BE49-F238E27FC236}">
                  <a16:creationId xmlns:a16="http://schemas.microsoft.com/office/drawing/2014/main" id="{014B5667-5A81-4DCD-64F5-8AF36E6BE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1" name="Line 104">
              <a:extLst>
                <a:ext uri="{FF2B5EF4-FFF2-40B4-BE49-F238E27FC236}">
                  <a16:creationId xmlns:a16="http://schemas.microsoft.com/office/drawing/2014/main" id="{6A8C949F-1167-B8B6-A6A2-C3AD17E67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2" name="Line 105">
              <a:extLst>
                <a:ext uri="{FF2B5EF4-FFF2-40B4-BE49-F238E27FC236}">
                  <a16:creationId xmlns:a16="http://schemas.microsoft.com/office/drawing/2014/main" id="{9DECE876-5A08-4AA7-1F7A-80004210B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3" name="Line 106">
              <a:extLst>
                <a:ext uri="{FF2B5EF4-FFF2-40B4-BE49-F238E27FC236}">
                  <a16:creationId xmlns:a16="http://schemas.microsoft.com/office/drawing/2014/main" id="{FA85A72D-86F4-AB5B-67CB-9A63AF6FE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4" name="Line 107">
              <a:extLst>
                <a:ext uri="{FF2B5EF4-FFF2-40B4-BE49-F238E27FC236}">
                  <a16:creationId xmlns:a16="http://schemas.microsoft.com/office/drawing/2014/main" id="{B88958A1-7371-153A-558D-0F8EFAD25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5" name="Line 108">
              <a:extLst>
                <a:ext uri="{FF2B5EF4-FFF2-40B4-BE49-F238E27FC236}">
                  <a16:creationId xmlns:a16="http://schemas.microsoft.com/office/drawing/2014/main" id="{46560549-FAF6-0C73-D881-5FE571074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6" name="Line 109">
              <a:extLst>
                <a:ext uri="{FF2B5EF4-FFF2-40B4-BE49-F238E27FC236}">
                  <a16:creationId xmlns:a16="http://schemas.microsoft.com/office/drawing/2014/main" id="{9D978EC0-384A-6CDB-701D-9A977FEF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7" name="Line 110">
              <a:extLst>
                <a:ext uri="{FF2B5EF4-FFF2-40B4-BE49-F238E27FC236}">
                  <a16:creationId xmlns:a16="http://schemas.microsoft.com/office/drawing/2014/main" id="{99F9F7D7-A067-1742-6DEB-1CD45A0A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8" name="Line 111">
              <a:extLst>
                <a:ext uri="{FF2B5EF4-FFF2-40B4-BE49-F238E27FC236}">
                  <a16:creationId xmlns:a16="http://schemas.microsoft.com/office/drawing/2014/main" id="{71021057-5343-F74B-9205-896CADBF4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9" name="Oval 112">
              <a:extLst>
                <a:ext uri="{FF2B5EF4-FFF2-40B4-BE49-F238E27FC236}">
                  <a16:creationId xmlns:a16="http://schemas.microsoft.com/office/drawing/2014/main" id="{592CB9A8-1709-5FAD-3BA8-8DC3DFC6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0" name="Oval 113">
              <a:extLst>
                <a:ext uri="{FF2B5EF4-FFF2-40B4-BE49-F238E27FC236}">
                  <a16:creationId xmlns:a16="http://schemas.microsoft.com/office/drawing/2014/main" id="{0DE82B8A-657E-D264-4A8B-D3A6F2CD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1" name="Oval 114">
              <a:extLst>
                <a:ext uri="{FF2B5EF4-FFF2-40B4-BE49-F238E27FC236}">
                  <a16:creationId xmlns:a16="http://schemas.microsoft.com/office/drawing/2014/main" id="{E995658B-9B8C-B66E-AB17-70AA2F7E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2" name="Oval 115">
              <a:extLst>
                <a:ext uri="{FF2B5EF4-FFF2-40B4-BE49-F238E27FC236}">
                  <a16:creationId xmlns:a16="http://schemas.microsoft.com/office/drawing/2014/main" id="{D841608B-678F-7264-A344-4B6DAE4BA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953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3" name="Oval 116">
              <a:extLst>
                <a:ext uri="{FF2B5EF4-FFF2-40B4-BE49-F238E27FC236}">
                  <a16:creationId xmlns:a16="http://schemas.microsoft.com/office/drawing/2014/main" id="{63DC1715-9257-2C44-C594-C60605A8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41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4" name="Oval 117">
              <a:extLst>
                <a:ext uri="{FF2B5EF4-FFF2-40B4-BE49-F238E27FC236}">
                  <a16:creationId xmlns:a16="http://schemas.microsoft.com/office/drawing/2014/main" id="{4651D8DF-1CF7-3E71-F91B-A9571475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05" name="Line 118">
              <a:extLst>
                <a:ext uri="{FF2B5EF4-FFF2-40B4-BE49-F238E27FC236}">
                  <a16:creationId xmlns:a16="http://schemas.microsoft.com/office/drawing/2014/main" id="{2B501312-B3BE-4F75-B7F5-B8EF62587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06" name="Line 119">
              <a:extLst>
                <a:ext uri="{FF2B5EF4-FFF2-40B4-BE49-F238E27FC236}">
                  <a16:creationId xmlns:a16="http://schemas.microsoft.com/office/drawing/2014/main" id="{9946E01C-A782-1778-4571-922A4EF2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76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07" name="Line 120">
              <a:extLst>
                <a:ext uri="{FF2B5EF4-FFF2-40B4-BE49-F238E27FC236}">
                  <a16:creationId xmlns:a16="http://schemas.microsoft.com/office/drawing/2014/main" id="{CC972572-B7CC-445D-6E0B-96BB3831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08" name="Line 121">
              <a:extLst>
                <a:ext uri="{FF2B5EF4-FFF2-40B4-BE49-F238E27FC236}">
                  <a16:creationId xmlns:a16="http://schemas.microsoft.com/office/drawing/2014/main" id="{F15F5619-74BF-A2E7-55D4-E22E58530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3733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09" name="Line 122">
              <a:extLst>
                <a:ext uri="{FF2B5EF4-FFF2-40B4-BE49-F238E27FC236}">
                  <a16:creationId xmlns:a16="http://schemas.microsoft.com/office/drawing/2014/main" id="{E8CB1C6A-D137-8897-A0DE-81EC642A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7338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0" name="Line 123">
              <a:extLst>
                <a:ext uri="{FF2B5EF4-FFF2-40B4-BE49-F238E27FC236}">
                  <a16:creationId xmlns:a16="http://schemas.microsoft.com/office/drawing/2014/main" id="{6CD7C12B-8BD8-7597-4D37-E4A4B2739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562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1" name="Line 124">
              <a:extLst>
                <a:ext uri="{FF2B5EF4-FFF2-40B4-BE49-F238E27FC236}">
                  <a16:creationId xmlns:a16="http://schemas.microsoft.com/office/drawing/2014/main" id="{234A832A-EEE4-0B61-23FE-757F3515F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2" name="Line 125">
              <a:extLst>
                <a:ext uri="{FF2B5EF4-FFF2-40B4-BE49-F238E27FC236}">
                  <a16:creationId xmlns:a16="http://schemas.microsoft.com/office/drawing/2014/main" id="{DDFFBD25-A588-BE15-E403-5C72DA068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105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3" name="Line 126">
              <a:extLst>
                <a:ext uri="{FF2B5EF4-FFF2-40B4-BE49-F238E27FC236}">
                  <a16:creationId xmlns:a16="http://schemas.microsoft.com/office/drawing/2014/main" id="{06618829-8B80-9182-DD05-E4C4AB2B7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648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4" name="Line 127">
              <a:extLst>
                <a:ext uri="{FF2B5EF4-FFF2-40B4-BE49-F238E27FC236}">
                  <a16:creationId xmlns:a16="http://schemas.microsoft.com/office/drawing/2014/main" id="{9C11C049-3740-DC8F-DF1B-413D08A47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648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5" name="Line 128">
              <a:extLst>
                <a:ext uri="{FF2B5EF4-FFF2-40B4-BE49-F238E27FC236}">
                  <a16:creationId xmlns:a16="http://schemas.microsoft.com/office/drawing/2014/main" id="{7343B569-6CB1-FC05-D6CE-82152BB60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1148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6" name="Line 129">
              <a:extLst>
                <a:ext uri="{FF2B5EF4-FFF2-40B4-BE49-F238E27FC236}">
                  <a16:creationId xmlns:a16="http://schemas.microsoft.com/office/drawing/2014/main" id="{27128813-20EC-B898-D5F1-7DDC62B1A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191000"/>
              <a:ext cx="609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7" name="Text Box 130">
              <a:extLst>
                <a:ext uri="{FF2B5EF4-FFF2-40B4-BE49-F238E27FC236}">
                  <a16:creationId xmlns:a16="http://schemas.microsoft.com/office/drawing/2014/main" id="{D96F8401-A719-EF2A-72A7-D35EF11A3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2895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93318" name="Text Box 131">
              <a:extLst>
                <a:ext uri="{FF2B5EF4-FFF2-40B4-BE49-F238E27FC236}">
                  <a16:creationId xmlns:a16="http://schemas.microsoft.com/office/drawing/2014/main" id="{36045C21-39A8-1EDE-3029-510354620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352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93319" name="Text Box 132">
              <a:extLst>
                <a:ext uri="{FF2B5EF4-FFF2-40B4-BE49-F238E27FC236}">
                  <a16:creationId xmlns:a16="http://schemas.microsoft.com/office/drawing/2014/main" id="{BA95D875-01AB-5AB1-C2C5-83A50979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8862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3320" name="Text Box 133">
              <a:extLst>
                <a:ext uri="{FF2B5EF4-FFF2-40B4-BE49-F238E27FC236}">
                  <a16:creationId xmlns:a16="http://schemas.microsoft.com/office/drawing/2014/main" id="{600D2935-F9E5-2768-9ABF-0FF039710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343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93321" name="Text Box 134">
              <a:extLst>
                <a:ext uri="{FF2B5EF4-FFF2-40B4-BE49-F238E27FC236}">
                  <a16:creationId xmlns:a16="http://schemas.microsoft.com/office/drawing/2014/main" id="{9510C60E-24F2-B5C2-867B-2EB2C956B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93322" name="Text Box 135">
              <a:extLst>
                <a:ext uri="{FF2B5EF4-FFF2-40B4-BE49-F238E27FC236}">
                  <a16:creationId xmlns:a16="http://schemas.microsoft.com/office/drawing/2014/main" id="{4685C22D-753A-372D-6F19-C30A7885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e</a:t>
              </a:r>
            </a:p>
          </p:txBody>
        </p:sp>
        <p:sp>
          <p:nvSpPr>
            <p:cNvPr id="93323" name="Text Box 136">
              <a:extLst>
                <a:ext uri="{FF2B5EF4-FFF2-40B4-BE49-F238E27FC236}">
                  <a16:creationId xmlns:a16="http://schemas.microsoft.com/office/drawing/2014/main" id="{C86500D3-67B7-082F-55C9-13CC442B3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715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93324" name="Oval 137">
              <a:extLst>
                <a:ext uri="{FF2B5EF4-FFF2-40B4-BE49-F238E27FC236}">
                  <a16:creationId xmlns:a16="http://schemas.microsoft.com/office/drawing/2014/main" id="{C16D362C-5BF8-1069-FDF2-6126E6D91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325" name="Text Box 141">
              <a:extLst>
                <a:ext uri="{FF2B5EF4-FFF2-40B4-BE49-F238E27FC236}">
                  <a16:creationId xmlns:a16="http://schemas.microsoft.com/office/drawing/2014/main" id="{90BD46CD-D4FE-21B5-1419-56EE69D35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00"/>
                  </a:solidFill>
                  <a:latin typeface="Arial Narrow" panose="020B0606020202030204" pitchFamily="34" charset="0"/>
                </a:rPr>
                <a:t>c</a:t>
              </a:r>
              <a:r>
                <a:rPr lang="en-US" altLang="zh-CN" sz="2400" baseline="-25000">
                  <a:solidFill>
                    <a:srgbClr val="009900"/>
                  </a:solidFill>
                  <a:latin typeface="Arial Narrow" panose="020B0606020202030204" pitchFamily="34" charset="0"/>
                </a:rPr>
                <a:t>i</a:t>
              </a:r>
            </a:p>
          </p:txBody>
        </p:sp>
        <p:sp>
          <p:nvSpPr>
            <p:cNvPr id="93326" name="Text Box 142">
              <a:extLst>
                <a:ext uri="{FF2B5EF4-FFF2-40B4-BE49-F238E27FC236}">
                  <a16:creationId xmlns:a16="http://schemas.microsoft.com/office/drawing/2014/main" id="{6586C5C1-73C8-90C8-1773-E66B694DE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9436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c</a:t>
              </a:r>
              <a:r>
                <a:rPr lang="en-US" altLang="zh-CN" sz="2400" baseline="-25000">
                  <a:solidFill>
                    <a:srgbClr val="0099FF"/>
                  </a:solidFill>
                  <a:latin typeface="Arial Narrow" panose="020B0606020202030204" pitchFamily="34" charset="0"/>
                </a:rPr>
                <a:t>i+1</a:t>
              </a:r>
            </a:p>
          </p:txBody>
        </p:sp>
        <p:sp>
          <p:nvSpPr>
            <p:cNvPr id="93327" name="Text Box 153">
              <a:extLst>
                <a:ext uri="{FF2B5EF4-FFF2-40B4-BE49-F238E27FC236}">
                  <a16:creationId xmlns:a16="http://schemas.microsoft.com/office/drawing/2014/main" id="{6512C811-A9B7-8DE1-887C-D188C77E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5943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3328" name="Text Box 154">
              <a:extLst>
                <a:ext uri="{FF2B5EF4-FFF2-40B4-BE49-F238E27FC236}">
                  <a16:creationId xmlns:a16="http://schemas.microsoft.com/office/drawing/2014/main" id="{DDE39CD9-4032-C32C-E73C-E39AB803C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667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FF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p:sp>
          <p:nvSpPr>
            <p:cNvPr id="93329" name="Text Box 156">
              <a:extLst>
                <a:ext uri="{FF2B5EF4-FFF2-40B4-BE49-F238E27FC236}">
                  <a16:creationId xmlns:a16="http://schemas.microsoft.com/office/drawing/2014/main" id="{8FBF2859-3F59-6F9B-A6B3-481C184EE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667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9900"/>
                  </a:solidFill>
                  <a:latin typeface="Arial Narrow" panose="020B0606020202030204" pitchFamily="34" charset="0"/>
                </a:rPr>
                <a:t>u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7D8FA058-0978-452E-3A35-DD366BAB0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.22证明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B9DEBA9-65F2-98F6-96C8-696C391C3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676400"/>
            <a:ext cx="7772400" cy="47244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folHlink"/>
                </a:solidFill>
                <a:latin typeface="+mj-lt"/>
              </a:rPr>
              <a:t>证明</a:t>
            </a:r>
            <a:r>
              <a:rPr lang="zh-CN" altLang="en-US" sz="2400" b="1" dirty="0">
                <a:latin typeface="+mj-lt"/>
              </a:rPr>
              <a:t>: 判定</a:t>
            </a:r>
            <a:r>
              <a:rPr lang="en-US" altLang="zh-CN" sz="2400" b="1" dirty="0" err="1">
                <a:latin typeface="+mj-lt"/>
              </a:rPr>
              <a:t>PATH</a:t>
            </a:r>
            <a:r>
              <a:rPr lang="en-US" altLang="zh-CN" sz="2400" b="1" baseline="30000" dirty="0" err="1">
                <a:latin typeface="+mj-lt"/>
              </a:rPr>
              <a:t>c</a:t>
            </a:r>
            <a:r>
              <a:rPr lang="zh-CN" altLang="en-US" sz="2400" b="1" dirty="0">
                <a:latin typeface="+mj-lt"/>
              </a:rPr>
              <a:t>的算法如下.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j-lt"/>
              </a:rPr>
              <a:t>    M = “ </a:t>
            </a:r>
            <a:r>
              <a:rPr lang="zh-CN" altLang="en-US" sz="2400" b="1" dirty="0">
                <a:latin typeface="+mj-lt"/>
              </a:rPr>
              <a:t>对输入&lt;</a:t>
            </a:r>
            <a:r>
              <a:rPr lang="en-US" altLang="zh-CN" sz="2400" b="1" dirty="0" err="1">
                <a:latin typeface="+mj-lt"/>
              </a:rPr>
              <a:t>G,s,t</a:t>
            </a:r>
            <a:r>
              <a:rPr lang="en-US" altLang="zh-CN" sz="2400" b="1" dirty="0">
                <a:latin typeface="+mj-lt"/>
              </a:rPr>
              <a:t>&gt;: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j-lt"/>
              </a:rPr>
              <a:t>    1)  令</a:t>
            </a:r>
            <a:r>
              <a:rPr lang="en-US" altLang="zh-CN" sz="2400" b="1" dirty="0">
                <a:latin typeface="+mj-lt"/>
              </a:rPr>
              <a:t>c</a:t>
            </a:r>
            <a:r>
              <a:rPr lang="en-US" altLang="zh-CN" sz="2400" b="1" baseline="-25000" dirty="0">
                <a:latin typeface="+mj-lt"/>
              </a:rPr>
              <a:t>0</a:t>
            </a:r>
            <a:r>
              <a:rPr lang="en-US" altLang="zh-CN" sz="2400" b="1" dirty="0">
                <a:latin typeface="+mj-lt"/>
              </a:rPr>
              <a:t>=1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j-lt"/>
              </a:rPr>
              <a:t>    2)  For </a:t>
            </a:r>
            <a:r>
              <a:rPr lang="en-US" altLang="zh-CN" sz="2400" b="1" dirty="0" err="1">
                <a:latin typeface="+mj-lt"/>
              </a:rPr>
              <a:t>i</a:t>
            </a:r>
            <a:r>
              <a:rPr lang="en-US" altLang="zh-CN" sz="2400" b="1" dirty="0">
                <a:latin typeface="+mj-lt"/>
              </a:rPr>
              <a:t>=0 to m-1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j-lt"/>
              </a:rPr>
              <a:t>          ……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j-lt"/>
              </a:rPr>
              <a:t>    12) d=0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j-lt"/>
              </a:rPr>
              <a:t>          ……</a:t>
            </a: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2FB6CD8B-C628-7A31-D17D-696971F6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1C12E70-0185-49C2-AC99-F00E3A46B898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54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1597F60E-9CF9-82B2-D950-AE4A332C0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4450"/>
            <a:ext cx="7772400" cy="7556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.22证明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476ED37-1C23-1CB3-89BD-C3AE2F572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23850" y="765175"/>
            <a:ext cx="7772400" cy="5443538"/>
          </a:xfrm>
        </p:spPr>
        <p:txBody>
          <a:bodyPr/>
          <a:lstStyle/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2) For </a:t>
            </a:r>
            <a:r>
              <a:rPr lang="en-US" altLang="zh-CN" b="1" dirty="0" err="1"/>
              <a:t>i</a:t>
            </a:r>
            <a:r>
              <a:rPr lang="en-US" altLang="zh-CN" b="1" dirty="0"/>
              <a:t>=0 to m-</a:t>
            </a:r>
            <a:r>
              <a:rPr lang="en-US" altLang="zh-CN" b="1" dirty="0">
                <a:solidFill>
                  <a:schemeClr val="folHlink"/>
                </a:solidFill>
              </a:rPr>
              <a:t>2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</a:rPr>
              <a:t>  </a:t>
            </a:r>
            <a:r>
              <a:rPr lang="en-US" altLang="zh-CN" b="1" dirty="0"/>
              <a:t>3) </a:t>
            </a:r>
            <a:r>
              <a:rPr lang="zh-CN" altLang="en-US" b="1" dirty="0"/>
              <a:t>令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i+1</a:t>
            </a:r>
            <a:r>
              <a:rPr lang="en-US" altLang="zh-CN" b="1" dirty="0"/>
              <a:t>=0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4) </a:t>
            </a:r>
            <a:r>
              <a:rPr lang="zh-CN" altLang="en-US" b="1" dirty="0"/>
              <a:t>对</a:t>
            </a:r>
            <a:r>
              <a:rPr lang="en-US" altLang="zh-CN" b="1" dirty="0"/>
              <a:t>G</a:t>
            </a:r>
            <a:r>
              <a:rPr lang="zh-CN" altLang="en-US" b="1" dirty="0"/>
              <a:t>中每个顶点</a:t>
            </a:r>
            <a:r>
              <a:rPr lang="en-US" altLang="zh-CN" b="1" dirty="0"/>
              <a:t>v: 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5)    </a:t>
            </a:r>
            <a:r>
              <a:rPr lang="zh-CN" altLang="en-US" b="1" dirty="0">
                <a:solidFill>
                  <a:schemeClr val="folHlink"/>
                </a:solidFill>
              </a:rPr>
              <a:t>令</a:t>
            </a:r>
            <a:r>
              <a:rPr lang="en-US" altLang="zh-CN" b="1" dirty="0">
                <a:solidFill>
                  <a:schemeClr val="folHlink"/>
                </a:solidFill>
              </a:rPr>
              <a:t>d=0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</a:rPr>
              <a:t>  </a:t>
            </a:r>
            <a:r>
              <a:rPr lang="en-US" altLang="zh-CN" b="1" dirty="0"/>
              <a:t>6)   </a:t>
            </a:r>
            <a:r>
              <a:rPr lang="zh-CN" altLang="en-US" b="1" dirty="0"/>
              <a:t>对</a:t>
            </a:r>
            <a:r>
              <a:rPr lang="en-US" altLang="zh-CN" b="1" dirty="0"/>
              <a:t>G</a:t>
            </a:r>
            <a:r>
              <a:rPr lang="zh-CN" altLang="en-US" b="1" dirty="0"/>
              <a:t>中每个顶点</a:t>
            </a:r>
            <a:r>
              <a:rPr lang="en-US" altLang="zh-CN" b="1" dirty="0"/>
              <a:t>u: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  7)</a:t>
            </a:r>
            <a:r>
              <a:rPr lang="zh-CN" altLang="en-US" b="1" dirty="0"/>
              <a:t>非确定地执行或跳过以下步骤:</a:t>
            </a:r>
            <a:endParaRPr lang="en-US" altLang="zh-CN" b="1" dirty="0"/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</a:t>
            </a:r>
            <a:r>
              <a:rPr lang="zh-CN" altLang="en-US" b="1" dirty="0"/>
              <a:t>  8)非确定地沿从</a:t>
            </a:r>
            <a:r>
              <a:rPr lang="en-US" altLang="zh-CN" b="1" dirty="0"/>
              <a:t>s</a:t>
            </a:r>
            <a:r>
              <a:rPr lang="zh-CN" altLang="en-US" b="1" dirty="0"/>
              <a:t>出发长为</a:t>
            </a:r>
            <a:r>
              <a:rPr lang="en-US" altLang="zh-CN" b="1" dirty="0" err="1"/>
              <a:t>i</a:t>
            </a:r>
            <a:r>
              <a:rPr lang="zh-CN" altLang="en-US" b="1" dirty="0"/>
              <a:t>的路径</a:t>
            </a:r>
            <a:endParaRPr lang="en-US" altLang="zh-CN" b="1" dirty="0"/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     </a:t>
            </a:r>
            <a:r>
              <a:rPr lang="zh-CN" altLang="en-US" b="1" dirty="0"/>
              <a:t>前进, 若未遇到</a:t>
            </a:r>
            <a:r>
              <a:rPr lang="en-US" altLang="zh-CN" b="1" dirty="0"/>
              <a:t>u, </a:t>
            </a:r>
            <a:r>
              <a:rPr lang="zh-CN" altLang="en-US" b="1" dirty="0"/>
              <a:t>则</a:t>
            </a:r>
            <a:r>
              <a:rPr lang="zh-CN" altLang="en-US" b="1" dirty="0">
                <a:solidFill>
                  <a:srgbClr val="0099FF"/>
                </a:solidFill>
              </a:rPr>
              <a:t>拒绝  </a:t>
            </a:r>
            <a:r>
              <a:rPr lang="zh-CN" altLang="en-US" b="1" dirty="0"/>
              <a:t>/* </a:t>
            </a:r>
            <a:r>
              <a:rPr lang="en-US" altLang="zh-CN" b="1" dirty="0"/>
              <a:t>u</a:t>
            </a:r>
            <a:r>
              <a:rPr lang="zh-CN" altLang="en-US" b="1" dirty="0"/>
              <a:t>属于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*/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  </a:t>
            </a:r>
            <a:r>
              <a:rPr lang="zh-CN" altLang="en-US" b="1" dirty="0"/>
              <a:t>9) </a:t>
            </a:r>
            <a:r>
              <a:rPr lang="en-US" altLang="zh-CN" b="1" dirty="0"/>
              <a:t>d</a:t>
            </a:r>
            <a:r>
              <a:rPr lang="zh-CN" altLang="en-US" b="1" dirty="0"/>
              <a:t>加1</a:t>
            </a:r>
            <a:endParaRPr lang="en-US" altLang="zh-CN" b="1" dirty="0"/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</a:t>
            </a:r>
            <a:r>
              <a:rPr lang="zh-CN" altLang="en-US" b="1" dirty="0"/>
              <a:t>10) 若</a:t>
            </a:r>
            <a:r>
              <a:rPr lang="en-US" altLang="zh-CN" b="1" dirty="0">
                <a:solidFill>
                  <a:schemeClr val="folHlink"/>
                </a:solidFill>
              </a:rPr>
              <a:t>u=v</a:t>
            </a:r>
            <a:r>
              <a:rPr lang="zh-CN" altLang="en-US" b="1" dirty="0"/>
              <a:t>或(</a:t>
            </a:r>
            <a:r>
              <a:rPr lang="en-US" altLang="zh-CN" b="1" dirty="0" err="1"/>
              <a:t>u,v</a:t>
            </a:r>
            <a:r>
              <a:rPr lang="en-US" altLang="zh-CN" b="1" dirty="0"/>
              <a:t>)</a:t>
            </a:r>
            <a:r>
              <a:rPr lang="zh-CN" altLang="en-US" b="1" dirty="0"/>
              <a:t>是</a:t>
            </a:r>
            <a:r>
              <a:rPr lang="en-US" altLang="zh-CN" b="1" dirty="0"/>
              <a:t>G</a:t>
            </a:r>
            <a:r>
              <a:rPr lang="zh-CN" altLang="en-US" b="1" dirty="0"/>
              <a:t>的边, 则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i+1</a:t>
            </a:r>
            <a:r>
              <a:rPr lang="zh-CN" altLang="en-US" b="1" dirty="0"/>
              <a:t>加1,</a:t>
            </a:r>
            <a:endParaRPr lang="en-US" altLang="zh-CN" b="1" dirty="0"/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         v</a:t>
            </a:r>
            <a:r>
              <a:rPr lang="zh-CN" altLang="en-US" b="1" dirty="0"/>
              <a:t>变为下一个顶点, 转到</a:t>
            </a:r>
            <a:r>
              <a:rPr lang="zh-CN" altLang="en-US" b="1" dirty="0">
                <a:solidFill>
                  <a:schemeClr val="folHlink"/>
                </a:solidFill>
              </a:rPr>
              <a:t>5) </a:t>
            </a:r>
            <a:r>
              <a:rPr lang="zh-CN" altLang="en-US" b="1" dirty="0"/>
              <a:t>/* </a:t>
            </a:r>
            <a:r>
              <a:rPr lang="en-US" altLang="zh-CN" b="1" dirty="0"/>
              <a:t>v</a:t>
            </a:r>
            <a:r>
              <a:rPr lang="zh-CN" altLang="en-US" b="1" dirty="0"/>
              <a:t>属于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i+1</a:t>
            </a:r>
            <a:r>
              <a:rPr lang="en-US" altLang="zh-CN" b="1" dirty="0"/>
              <a:t> */</a:t>
            </a:r>
          </a:p>
          <a:p>
            <a:pPr lvl="1" fontAlgn="auto">
              <a:lnSpc>
                <a:spcPct val="90000"/>
              </a:lnSpc>
              <a:buFontTx/>
              <a:buNone/>
              <a:defRPr/>
            </a:pPr>
            <a:r>
              <a:rPr lang="zh-CN" altLang="en-US" b="1" dirty="0"/>
              <a:t>11) </a:t>
            </a:r>
            <a:r>
              <a:rPr lang="zh-CN" altLang="en-US" b="1" dirty="0">
                <a:solidFill>
                  <a:schemeClr val="folHlink"/>
                </a:solidFill>
              </a:rPr>
              <a:t>若</a:t>
            </a:r>
            <a:r>
              <a:rPr lang="en-US" altLang="zh-CN" b="1" dirty="0" err="1"/>
              <a:t>d</a:t>
            </a:r>
            <a:r>
              <a:rPr lang="en-US" altLang="zh-CN" b="1" dirty="0" err="1">
                <a:sym typeface="Symbol" panose="05050102010706020507" pitchFamily="18" charset="2"/>
              </a:rPr>
              <a:t></a:t>
            </a:r>
            <a:r>
              <a:rPr lang="en-US" altLang="zh-CN" b="1" dirty="0" err="1"/>
              <a:t>c</a:t>
            </a:r>
            <a:r>
              <a:rPr lang="en-US" altLang="zh-CN" b="1" baseline="-25000" dirty="0" err="1"/>
              <a:t>i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zh-CN" altLang="en-US" b="1" dirty="0">
                <a:sym typeface="Symbol" panose="05050102010706020507" pitchFamily="18" charset="2"/>
              </a:rPr>
              <a:t>则</a:t>
            </a:r>
            <a:r>
              <a:rPr lang="zh-CN" altLang="en-US" b="1" dirty="0">
                <a:solidFill>
                  <a:srgbClr val="0099FF"/>
                </a:solidFill>
                <a:sym typeface="Symbol" panose="05050102010706020507" pitchFamily="18" charset="2"/>
              </a:rPr>
              <a:t>拒绝      </a:t>
            </a:r>
            <a:r>
              <a:rPr lang="zh-CN" altLang="en-US" b="1" dirty="0"/>
              <a:t>/* 找到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中所有顶点*/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DA92AD64-0DC1-F5E6-A928-AD61A882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2A6D7DF-45D8-4E90-AE97-D25B8461B55A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55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3480079A-8766-5BBE-F2BA-F06EF13C7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定理</a:t>
            </a:r>
            <a:r>
              <a:rPr lang="en-US" altLang="zh-CN" dirty="0"/>
              <a:t>8</a:t>
            </a:r>
            <a:r>
              <a:rPr lang="zh-CN" altLang="en-US" dirty="0"/>
              <a:t>.22证明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197BF57-D268-FBBE-049D-D2D2CD372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588" y="1484313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fontAlgn="auto">
              <a:buFontTx/>
              <a:buNone/>
              <a:defRPr/>
            </a:pPr>
            <a:r>
              <a:rPr lang="en-US" altLang="zh-CN" sz="2800" b="1"/>
              <a:t>12)  </a:t>
            </a:r>
            <a:r>
              <a:rPr lang="zh-CN" altLang="en-US" sz="2800" b="1"/>
              <a:t>令</a:t>
            </a:r>
            <a:r>
              <a:rPr lang="en-US" altLang="zh-CN" sz="2800" b="1"/>
              <a:t>d=0</a:t>
            </a:r>
          </a:p>
          <a:p>
            <a:pPr fontAlgn="auto">
              <a:buFontTx/>
              <a:buNone/>
              <a:defRPr/>
            </a:pPr>
            <a:r>
              <a:rPr lang="en-US" altLang="zh-CN" sz="2800" b="1"/>
              <a:t>13)  </a:t>
            </a:r>
            <a:r>
              <a:rPr lang="zh-CN" altLang="en-US" sz="2800" b="1"/>
              <a:t>对</a:t>
            </a:r>
            <a:r>
              <a:rPr lang="en-US" altLang="zh-CN" sz="2800" b="1"/>
              <a:t>G</a:t>
            </a:r>
            <a:r>
              <a:rPr lang="zh-CN" altLang="en-US" sz="2800" b="1"/>
              <a:t>中每个顶点</a:t>
            </a:r>
            <a:r>
              <a:rPr lang="en-US" altLang="zh-CN" sz="2800" b="1"/>
              <a:t>u: </a:t>
            </a:r>
          </a:p>
          <a:p>
            <a:pPr fontAlgn="auto">
              <a:buFontTx/>
              <a:buNone/>
              <a:defRPr/>
            </a:pPr>
            <a:r>
              <a:rPr lang="en-US" altLang="zh-CN" sz="2800" b="1"/>
              <a:t>   14)</a:t>
            </a:r>
            <a:r>
              <a:rPr lang="zh-CN" altLang="en-US" sz="2800" b="1"/>
              <a:t>非确定地执行或跳过以下步骤: </a:t>
            </a:r>
          </a:p>
          <a:p>
            <a:pPr fontAlgn="auto">
              <a:buFontTx/>
              <a:buNone/>
              <a:defRPr/>
            </a:pPr>
            <a:r>
              <a:rPr lang="zh-CN" altLang="en-US" sz="2800" b="1"/>
              <a:t>     15)非确定地沿从</a:t>
            </a:r>
            <a:r>
              <a:rPr lang="en-US" altLang="zh-CN" sz="2800" b="1"/>
              <a:t>s</a:t>
            </a:r>
            <a:r>
              <a:rPr lang="zh-CN" altLang="en-US" sz="2800" b="1"/>
              <a:t>出发长为</a:t>
            </a:r>
            <a:r>
              <a:rPr lang="en-US" altLang="zh-CN" sz="2800" b="1">
                <a:solidFill>
                  <a:schemeClr val="folHlink"/>
                </a:solidFill>
              </a:rPr>
              <a:t>m-1</a:t>
            </a:r>
            <a:r>
              <a:rPr lang="zh-CN" altLang="en-US" sz="2800" b="1"/>
              <a:t>的</a:t>
            </a:r>
            <a:endParaRPr lang="en-US" altLang="zh-CN" sz="2800" b="1"/>
          </a:p>
          <a:p>
            <a:pPr fontAlgn="auto">
              <a:buFontTx/>
              <a:buNone/>
              <a:defRPr/>
            </a:pPr>
            <a:r>
              <a:rPr lang="en-US" altLang="zh-CN" sz="2800" b="1"/>
              <a:t>          </a:t>
            </a:r>
            <a:r>
              <a:rPr lang="zh-CN" altLang="en-US" sz="2800" b="1"/>
              <a:t>路径前进, 若未遇到</a:t>
            </a:r>
            <a:r>
              <a:rPr lang="en-US" altLang="zh-CN" sz="2800" b="1"/>
              <a:t>u, </a:t>
            </a:r>
            <a:r>
              <a:rPr lang="zh-CN" altLang="en-US" sz="2800" b="1"/>
              <a:t>则</a:t>
            </a:r>
            <a:r>
              <a:rPr lang="zh-CN" altLang="en-US" sz="2800" b="1">
                <a:solidFill>
                  <a:srgbClr val="0099FF"/>
                </a:solidFill>
              </a:rPr>
              <a:t>拒绝</a:t>
            </a:r>
          </a:p>
          <a:p>
            <a:pPr fontAlgn="auto">
              <a:buFontTx/>
              <a:buNone/>
              <a:defRPr/>
            </a:pPr>
            <a:r>
              <a:rPr lang="zh-CN" altLang="en-US" sz="2800" b="1"/>
              <a:t>     16)若</a:t>
            </a:r>
            <a:r>
              <a:rPr lang="en-US" altLang="zh-CN" sz="2800" b="1"/>
              <a:t>u=t</a:t>
            </a:r>
            <a:r>
              <a:rPr lang="zh-CN" altLang="en-US" sz="2800" b="1"/>
              <a:t>, 则</a:t>
            </a:r>
            <a:r>
              <a:rPr lang="zh-CN" altLang="en-US" sz="2800" b="1">
                <a:solidFill>
                  <a:srgbClr val="0099FF"/>
                </a:solidFill>
              </a:rPr>
              <a:t>拒绝</a:t>
            </a:r>
          </a:p>
          <a:p>
            <a:pPr fontAlgn="auto">
              <a:buFontTx/>
              <a:buNone/>
              <a:defRPr/>
            </a:pPr>
            <a:r>
              <a:rPr lang="zh-CN" altLang="en-US" sz="2800" b="1"/>
              <a:t>     17)</a:t>
            </a:r>
            <a:r>
              <a:rPr lang="en-US" altLang="zh-CN" sz="2800" b="1"/>
              <a:t>d</a:t>
            </a:r>
            <a:r>
              <a:rPr lang="zh-CN" altLang="en-US" sz="2800" b="1"/>
              <a:t>加1</a:t>
            </a:r>
          </a:p>
          <a:p>
            <a:pPr fontAlgn="auto">
              <a:buFontTx/>
              <a:buNone/>
              <a:defRPr/>
            </a:pPr>
            <a:r>
              <a:rPr lang="zh-CN" altLang="en-US" sz="2800" b="1"/>
              <a:t>18)若</a:t>
            </a:r>
            <a:r>
              <a:rPr lang="en-US" altLang="zh-CN" sz="2800" b="1"/>
              <a:t>d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m-1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zh-CN" altLang="en-US" sz="2800" b="1">
                <a:sym typeface="Symbol" panose="05050102010706020507" pitchFamily="18" charset="2"/>
              </a:rPr>
              <a:t>则</a:t>
            </a:r>
            <a:r>
              <a:rPr lang="zh-CN" altLang="en-US" sz="2800" b="1">
                <a:solidFill>
                  <a:srgbClr val="0099FF"/>
                </a:solidFill>
                <a:sym typeface="Symbol" panose="05050102010706020507" pitchFamily="18" charset="2"/>
              </a:rPr>
              <a:t>拒绝</a:t>
            </a:r>
            <a:r>
              <a:rPr lang="zh-CN" altLang="en-US" sz="2800" b="1">
                <a:sym typeface="Symbol" panose="05050102010706020507" pitchFamily="18" charset="2"/>
              </a:rPr>
              <a:t>; 否则, </a:t>
            </a:r>
            <a:r>
              <a:rPr lang="zh-CN" altLang="en-US" sz="2800" b="1">
                <a:solidFill>
                  <a:srgbClr val="0099FF"/>
                </a:solidFill>
                <a:sym typeface="Symbol" panose="05050102010706020507" pitchFamily="18" charset="2"/>
              </a:rPr>
              <a:t>接受</a:t>
            </a:r>
            <a:r>
              <a:rPr lang="zh-CN" altLang="en-US" sz="2800" b="1">
                <a:sym typeface="Symbol" panose="05050102010706020507" pitchFamily="18" charset="2"/>
              </a:rPr>
              <a:t>. ”</a:t>
            </a:r>
          </a:p>
          <a:p>
            <a:pPr fontAlgn="auto">
              <a:buFontTx/>
              <a:buNone/>
              <a:defRPr/>
            </a:pPr>
            <a:r>
              <a:rPr lang="zh-CN" altLang="en-US" sz="2800" b="1">
                <a:sym typeface="Symbol" panose="05050102010706020507" pitchFamily="18" charset="2"/>
              </a:rPr>
              <a:t>任何时刻都只存储</a:t>
            </a:r>
            <a:r>
              <a:rPr lang="en-US" altLang="zh-CN" sz="2800" b="1"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ym typeface="Symbol" panose="05050102010706020507" pitchFamily="18" charset="2"/>
              </a:rPr>
              <a:t>i</a:t>
            </a:r>
            <a:r>
              <a:rPr lang="en-US" altLang="zh-CN" sz="2800" b="1">
                <a:sym typeface="Symbol" panose="05050102010706020507" pitchFamily="18" charset="2"/>
              </a:rPr>
              <a:t>,d,i,j,</a:t>
            </a:r>
            <a:r>
              <a:rPr lang="zh-CN" altLang="en-US" sz="2800" b="1">
                <a:sym typeface="Symbol" panose="05050102010706020507" pitchFamily="18" charset="2"/>
              </a:rPr>
              <a:t>和指向路径</a:t>
            </a:r>
            <a:endParaRPr lang="en-US" altLang="zh-CN" sz="2800" b="1">
              <a:sym typeface="Symbol" panose="05050102010706020507" pitchFamily="18" charset="2"/>
            </a:endParaRPr>
          </a:p>
          <a:p>
            <a:pPr fontAlgn="auto">
              <a:buFontTx/>
              <a:buNone/>
              <a:defRPr/>
            </a:pPr>
            <a:r>
              <a:rPr lang="zh-CN" altLang="en-US" sz="2800" b="1">
                <a:sym typeface="Symbol" panose="05050102010706020507" pitchFamily="18" charset="2"/>
              </a:rPr>
              <a:t>末端的指针, 所以算法在对数空间内运行.  #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0D977040-6FC3-F5EF-FB68-251E2ACD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C90D50-98C4-402B-B104-127C1EB98430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56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85EB797D-463D-7CA9-AAC1-355A8024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小结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484F4C0-7B49-E751-8BBF-9AF964317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1341438"/>
            <a:ext cx="7772400" cy="4114800"/>
          </a:xfrm>
        </p:spPr>
        <p:txBody>
          <a:bodyPr/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NSPACE(f(n))</a:t>
            </a:r>
            <a:r>
              <a:rPr lang="en-US" altLang="zh-CN" sz="2800" b="1">
                <a:sym typeface="Symbol" panose="05050102010706020507" pitchFamily="18" charset="2"/>
              </a:rPr>
              <a:t>SPACE(f</a:t>
            </a:r>
            <a:r>
              <a:rPr lang="en-US" altLang="zh-CN" sz="2800" b="1" baseline="30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(n)),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ym typeface="Symbol" panose="05050102010706020507" pitchFamily="18" charset="2"/>
              </a:rPr>
              <a:t>    ( </a:t>
            </a:r>
            <a:r>
              <a:rPr lang="en-US" altLang="zh-CN" sz="2800" b="1"/>
              <a:t>f(n)</a:t>
            </a:r>
            <a:r>
              <a:rPr lang="en-US" altLang="zh-CN" sz="2800" b="1">
                <a:sym typeface="Symbol" panose="05050102010706020507" pitchFamily="18" charset="2"/>
              </a:rPr>
              <a:t>log</a:t>
            </a:r>
            <a:r>
              <a:rPr lang="en-US" altLang="zh-CN" sz="2800" b="1" i="1">
                <a:sym typeface="Symbol" panose="05050102010706020507" pitchFamily="18" charset="2"/>
              </a:rPr>
              <a:t>n 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/>
              <a:t>NSPACE(f(n))=coNSPACE(f(n)),  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ym typeface="Symbol" panose="05050102010706020507" pitchFamily="18" charset="2"/>
              </a:rPr>
              <a:t>    ( </a:t>
            </a:r>
            <a:r>
              <a:rPr lang="en-US" altLang="zh-CN" sz="2800" b="1"/>
              <a:t>f(n)</a:t>
            </a:r>
            <a:r>
              <a:rPr lang="en-US" altLang="zh-CN" sz="2800" b="1">
                <a:sym typeface="Symbol" panose="05050102010706020507" pitchFamily="18" charset="2"/>
              </a:rPr>
              <a:t>log</a:t>
            </a:r>
            <a:r>
              <a:rPr lang="en-US" altLang="zh-CN" sz="2800" b="1" i="1">
                <a:sym typeface="Symbol" panose="05050102010706020507" pitchFamily="18" charset="2"/>
              </a:rPr>
              <a:t>n 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124D8040-8B4F-7490-DE5C-BA145149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11B6E2E-35EF-43CA-A97D-5FBAB1061A63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57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E12E80FC-6E5D-A201-BC79-8AF1D1B7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小结</a:t>
            </a: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D8CD0198-BE87-D5CC-6131-120ACBF0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E10B5EA-F1C5-404D-894E-C753A04FD884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58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grpSp>
        <p:nvGrpSpPr>
          <p:cNvPr id="103428" name="组合 1">
            <a:extLst>
              <a:ext uri="{FF2B5EF4-FFF2-40B4-BE49-F238E27FC236}">
                <a16:creationId xmlns:a16="http://schemas.microsoft.com/office/drawing/2014/main" id="{8AE92E91-75FB-00C9-296C-4D8329EF345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84313"/>
            <a:ext cx="5126037" cy="4752975"/>
            <a:chOff x="2113384" y="1484784"/>
            <a:chExt cx="5125616" cy="4752528"/>
          </a:xfrm>
        </p:grpSpPr>
        <p:sp>
          <p:nvSpPr>
            <p:cNvPr id="103429" name="Oval 102">
              <a:extLst>
                <a:ext uri="{FF2B5EF4-FFF2-40B4-BE49-F238E27FC236}">
                  <a16:creationId xmlns:a16="http://schemas.microsoft.com/office/drawing/2014/main" id="{DE479A11-18E0-08E0-5A15-C9DC161ACC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60501">
              <a:off x="3448051" y="3592512"/>
              <a:ext cx="1981200" cy="2720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30" name="Oval 103">
              <a:extLst>
                <a:ext uri="{FF2B5EF4-FFF2-40B4-BE49-F238E27FC236}">
                  <a16:creationId xmlns:a16="http://schemas.microsoft.com/office/drawing/2014/main" id="{C36B2961-1773-C50D-DA12-075CDF97BA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5582">
              <a:off x="4129882" y="3672681"/>
              <a:ext cx="1905000" cy="2636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31" name="Oval 104">
              <a:extLst>
                <a:ext uri="{FF2B5EF4-FFF2-40B4-BE49-F238E27FC236}">
                  <a16:creationId xmlns:a16="http://schemas.microsoft.com/office/drawing/2014/main" id="{9495BC6B-E3B3-2ACF-E1C3-1D2B7D6D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00600"/>
              <a:ext cx="13716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32" name="Text Box 105">
              <a:extLst>
                <a:ext uri="{FF2B5EF4-FFF2-40B4-BE49-F238E27FC236}">
                  <a16:creationId xmlns:a16="http://schemas.microsoft.com/office/drawing/2014/main" id="{EDA62584-9661-BC98-7C55-72BDB8187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P</a:t>
              </a:r>
            </a:p>
          </p:txBody>
        </p:sp>
        <p:sp>
          <p:nvSpPr>
            <p:cNvPr id="103433" name="Text Box 106">
              <a:extLst>
                <a:ext uri="{FF2B5EF4-FFF2-40B4-BE49-F238E27FC236}">
                  <a16:creationId xmlns:a16="http://schemas.microsoft.com/office/drawing/2014/main" id="{CD4D4DA3-2594-3AFD-5012-F7E89AB85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3810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NP</a:t>
              </a:r>
            </a:p>
          </p:txBody>
        </p:sp>
        <p:sp>
          <p:nvSpPr>
            <p:cNvPr id="103434" name="Text Box 107">
              <a:extLst>
                <a:ext uri="{FF2B5EF4-FFF2-40B4-BE49-F238E27FC236}">
                  <a16:creationId xmlns:a16="http://schemas.microsoft.com/office/drawing/2014/main" id="{893CF83A-404E-8C8F-E47D-863274A4A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8100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coNP</a:t>
              </a:r>
            </a:p>
          </p:txBody>
        </p:sp>
        <p:sp>
          <p:nvSpPr>
            <p:cNvPr id="103435" name="Oval 109">
              <a:extLst>
                <a:ext uri="{FF2B5EF4-FFF2-40B4-BE49-F238E27FC236}">
                  <a16:creationId xmlns:a16="http://schemas.microsoft.com/office/drawing/2014/main" id="{4DCCB33F-9D2E-B1DF-A3A2-B804FF9C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600200"/>
              <a:ext cx="5029200" cy="449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36" name="Text Box 110">
              <a:extLst>
                <a:ext uri="{FF2B5EF4-FFF2-40B4-BE49-F238E27FC236}">
                  <a16:creationId xmlns:a16="http://schemas.microsoft.com/office/drawing/2014/main" id="{26F8751F-9F6F-82E8-9549-2AF27EB4E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676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EXP</a:t>
              </a:r>
            </a:p>
          </p:txBody>
        </p:sp>
        <p:sp>
          <p:nvSpPr>
            <p:cNvPr id="103437" name="Oval 111">
              <a:extLst>
                <a:ext uri="{FF2B5EF4-FFF2-40B4-BE49-F238E27FC236}">
                  <a16:creationId xmlns:a16="http://schemas.microsoft.com/office/drawing/2014/main" id="{F3A8B5C3-EFED-2A39-441B-00147610B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590800"/>
              <a:ext cx="3581400" cy="35052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38" name="Text Box 112">
              <a:extLst>
                <a:ext uri="{FF2B5EF4-FFF2-40B4-BE49-F238E27FC236}">
                  <a16:creationId xmlns:a16="http://schemas.microsoft.com/office/drawing/2014/main" id="{BC9FEE9A-9A57-DC1E-1194-22B97E55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2514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PSPACE</a:t>
              </a: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=</a:t>
              </a:r>
              <a:r>
                <a:rPr lang="en-US" altLang="zh-CN" sz="2400" b="1">
                  <a:latin typeface="Arial Narrow" panose="020B0606020202030204" pitchFamily="34" charset="0"/>
                </a:rPr>
                <a:t>NSPACE</a:t>
              </a:r>
            </a:p>
          </p:txBody>
        </p:sp>
        <p:sp>
          <p:nvSpPr>
            <p:cNvPr id="103439" name="Oval 113">
              <a:extLst>
                <a:ext uri="{FF2B5EF4-FFF2-40B4-BE49-F238E27FC236}">
                  <a16:creationId xmlns:a16="http://schemas.microsoft.com/office/drawing/2014/main" id="{375D9556-3267-C75E-98FB-E1B868BB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181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40" name="Text Box 114">
              <a:extLst>
                <a:ext uri="{FF2B5EF4-FFF2-40B4-BE49-F238E27FC236}">
                  <a16:creationId xmlns:a16="http://schemas.microsoft.com/office/drawing/2014/main" id="{1F29879C-11FB-797D-4BA6-B1404D00D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NL</a:t>
              </a: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=</a:t>
              </a:r>
              <a:r>
                <a:rPr lang="en-US" altLang="zh-CN" sz="2400" b="1">
                  <a:latin typeface="Arial Narrow" panose="020B0606020202030204" pitchFamily="34" charset="0"/>
                </a:rPr>
                <a:t>coNL</a:t>
              </a:r>
            </a:p>
          </p:txBody>
        </p:sp>
        <p:sp>
          <p:nvSpPr>
            <p:cNvPr id="103441" name="Oval 115">
              <a:extLst>
                <a:ext uri="{FF2B5EF4-FFF2-40B4-BE49-F238E27FC236}">
                  <a16:creationId xmlns:a16="http://schemas.microsoft.com/office/drawing/2014/main" id="{06C678CA-8022-FEBF-9C87-6C0C44BE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62600"/>
              <a:ext cx="685800" cy="533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folHlink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3442" name="Text Box 116">
              <a:extLst>
                <a:ext uri="{FF2B5EF4-FFF2-40B4-BE49-F238E27FC236}">
                  <a16:creationId xmlns:a16="http://schemas.microsoft.com/office/drawing/2014/main" id="{DAA6D6A9-3FB0-9CDD-48A8-9D0B069EF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5638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anose="020B0606020202030204" pitchFamily="34" charset="0"/>
                </a:rPr>
                <a:t>L</a:t>
              </a:r>
            </a:p>
          </p:txBody>
        </p:sp>
        <p:sp>
          <p:nvSpPr>
            <p:cNvPr id="103443" name="Oval 117">
              <a:extLst>
                <a:ext uri="{FF2B5EF4-FFF2-40B4-BE49-F238E27FC236}">
                  <a16:creationId xmlns:a16="http://schemas.microsoft.com/office/drawing/2014/main" id="{9F22C2A4-CC92-2B8F-814A-BDF62E24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8194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44" name="Line 118">
              <a:extLst>
                <a:ext uri="{FF2B5EF4-FFF2-40B4-BE49-F238E27FC236}">
                  <a16:creationId xmlns:a16="http://schemas.microsoft.com/office/drawing/2014/main" id="{C29D246E-168F-6605-C8BE-44B5C0C8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1905000"/>
              <a:ext cx="1676400" cy="914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45" name="Text Box 119">
              <a:extLst>
                <a:ext uri="{FF2B5EF4-FFF2-40B4-BE49-F238E27FC236}">
                  <a16:creationId xmlns:a16="http://schemas.microsoft.com/office/drawing/2014/main" id="{A90A29BD-181B-2DC4-298B-B2F69250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7752" y="1484784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TQBF</a:t>
              </a:r>
            </a:p>
          </p:txBody>
        </p:sp>
        <p:sp>
          <p:nvSpPr>
            <p:cNvPr id="103446" name="Oval 120">
              <a:extLst>
                <a:ext uri="{FF2B5EF4-FFF2-40B4-BE49-F238E27FC236}">
                  <a16:creationId xmlns:a16="http://schemas.microsoft.com/office/drawing/2014/main" id="{FAD4BBB5-5AD5-36BE-B754-FAB4DD85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47" name="Line 121">
              <a:extLst>
                <a:ext uri="{FF2B5EF4-FFF2-40B4-BE49-F238E27FC236}">
                  <a16:creationId xmlns:a16="http://schemas.microsoft.com/office/drawing/2014/main" id="{9B2C194C-DFD5-3B24-9099-7E37C63BE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5344" y="4114800"/>
              <a:ext cx="989856" cy="1066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48" name="Text Box 122">
              <a:extLst>
                <a:ext uri="{FF2B5EF4-FFF2-40B4-BE49-F238E27FC236}">
                  <a16:creationId xmlns:a16="http://schemas.microsoft.com/office/drawing/2014/main" id="{CB95D579-1BDA-F053-9A37-E69B9FEA1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384" y="522920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SAT</a:t>
              </a:r>
            </a:p>
          </p:txBody>
        </p:sp>
        <p:sp>
          <p:nvSpPr>
            <p:cNvPr id="103449" name="Oval 123">
              <a:extLst>
                <a:ext uri="{FF2B5EF4-FFF2-40B4-BE49-F238E27FC236}">
                  <a16:creationId xmlns:a16="http://schemas.microsoft.com/office/drawing/2014/main" id="{78E95C1C-EE53-82D3-7EAB-503C9DF1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2578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103450" name="Line 124">
              <a:extLst>
                <a:ext uri="{FF2B5EF4-FFF2-40B4-BE49-F238E27FC236}">
                  <a16:creationId xmlns:a16="http://schemas.microsoft.com/office/drawing/2014/main" id="{C3407793-5C9E-7639-1587-919B62FD4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257800"/>
              <a:ext cx="1234752" cy="6096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51" name="Text Box 125">
              <a:extLst>
                <a:ext uri="{FF2B5EF4-FFF2-40B4-BE49-F238E27FC236}">
                  <a16:creationId xmlns:a16="http://schemas.microsoft.com/office/drawing/2014/main" id="{06D24F1C-8FBC-3433-1CB3-8931E93B7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1728" y="5780112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folHlink"/>
                  </a:solidFill>
                  <a:latin typeface="Arial Narrow" panose="020B0606020202030204" pitchFamily="34" charset="0"/>
                </a:rPr>
                <a:t>PATH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690A8636-E42F-9D73-BC7D-7872FB89A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4450"/>
            <a:ext cx="7772400" cy="6826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.3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C379D72-4F0A-7836-4AD0-3E7A9024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7772400" cy="5292725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SAT</a:t>
            </a:r>
            <a:r>
              <a:rPr lang="en-US" altLang="zh-CN" b="1" dirty="0">
                <a:sym typeface="Symbol" panose="05050102010706020507" pitchFamily="18" charset="2"/>
              </a:rPr>
              <a:t>SPACE(O(n)).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  </a:t>
            </a:r>
            <a:r>
              <a:rPr lang="en-US" altLang="zh-CN" sz="2800" b="1" dirty="0"/>
              <a:t>DTM M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=“ </a:t>
            </a:r>
            <a:r>
              <a:rPr lang="zh-CN" altLang="en-US" sz="2800" b="1" dirty="0"/>
              <a:t>对输入&lt;</a:t>
            </a:r>
            <a:r>
              <a:rPr lang="zh-CN" altLang="en-US" sz="2800" b="1" dirty="0">
                <a:sym typeface="Symbol" panose="05050102010706020507" pitchFamily="18" charset="2"/>
              </a:rPr>
              <a:t>&gt;,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是布尔公式: 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1) 对于的变量</a:t>
            </a:r>
            <a:r>
              <a:rPr lang="en-US" altLang="zh-CN" sz="2800" b="1" dirty="0"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,x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,…,</a:t>
            </a:r>
            <a:r>
              <a:rPr lang="en-US" altLang="zh-CN" sz="2800" b="1" dirty="0" err="1"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 err="1"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ym typeface="Symbol" panose="05050102010706020507" pitchFamily="18" charset="2"/>
              </a:rPr>
              <a:t>的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        每种赋值: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2)     计算在该赋值下的值;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3) 若的值为1,则接受;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ym typeface="Symbol" panose="05050102010706020507" pitchFamily="18" charset="2"/>
              </a:rPr>
              <a:t>否则,就拒绝.</a:t>
            </a:r>
            <a:r>
              <a:rPr lang="zh-CN" altLang="en-US" sz="2800" b="1" dirty="0"/>
              <a:t> ”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存储每个赋值需要</a:t>
            </a:r>
            <a:r>
              <a:rPr lang="en-US" altLang="zh-CN" sz="2800" b="1" dirty="0"/>
              <a:t>O(m)</a:t>
            </a:r>
            <a:r>
              <a:rPr lang="zh-CN" altLang="en-US" sz="2800" b="1" dirty="0"/>
              <a:t>空间,</a:t>
            </a:r>
            <a:r>
              <a:rPr lang="en-US" altLang="zh-CN" sz="2800" b="1" dirty="0"/>
              <a:t>	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ym typeface="Symbol" panose="05050102010706020507" pitchFamily="18" charset="2"/>
              </a:rPr>
              <a:t>计算的值需要</a:t>
            </a:r>
            <a:r>
              <a:rPr lang="en-US" altLang="zh-CN" sz="2800" b="1" dirty="0">
                <a:sym typeface="Symbol" panose="05050102010706020507" pitchFamily="18" charset="2"/>
              </a:rPr>
              <a:t>O(n)</a:t>
            </a:r>
            <a:r>
              <a:rPr lang="zh-CN" altLang="en-US" sz="2800" b="1" dirty="0">
                <a:sym typeface="Symbol" panose="05050102010706020507" pitchFamily="18" charset="2"/>
              </a:rPr>
              <a:t>空间, </a:t>
            </a:r>
            <a:r>
              <a:rPr lang="en-US" altLang="zh-CN" sz="2800" b="1" dirty="0">
                <a:sym typeface="Symbol" panose="05050102010706020507" pitchFamily="18" charset="2"/>
              </a:rPr>
              <a:t>// </a:t>
            </a:r>
            <a:r>
              <a:rPr lang="zh-CN" altLang="en-US" sz="2800" b="1" dirty="0">
                <a:sym typeface="Symbol" panose="05050102010706020507" pitchFamily="18" charset="2"/>
              </a:rPr>
              <a:t>带进去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sym typeface="Symbol" panose="05050102010706020507" pitchFamily="18" charset="2"/>
              </a:rPr>
              <a:t>mn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总空间是</a:t>
            </a:r>
            <a:r>
              <a:rPr lang="en-US" altLang="zh-CN" sz="2800" b="1" dirty="0">
                <a:sym typeface="Symbol" panose="05050102010706020507" pitchFamily="18" charset="2"/>
              </a:rPr>
              <a:t>O(n)</a:t>
            </a:r>
            <a:r>
              <a:rPr lang="zh-CN" altLang="en-US" sz="2800" b="1" dirty="0">
                <a:sym typeface="Symbol" panose="05050102010706020507" pitchFamily="18" charset="2"/>
              </a:rPr>
              <a:t>.  #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63356716-9856-EBC5-EBDE-0FA2A0C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25A6D95-8607-42B0-BF6E-4688D4D606AC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8DB2D8CD-66D6-5141-F2F7-A1B7F9D57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.4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0B81A5F6-B960-82D4-7824-3F48B2169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7772400" cy="4648200"/>
          </a:xfrm>
        </p:spPr>
        <p:txBody>
          <a:bodyPr>
            <a:normAutofit/>
          </a:bodyPr>
          <a:lstStyle/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ALL</a:t>
            </a:r>
            <a:r>
              <a:rPr lang="en-US" altLang="zh-CN" sz="2800" b="1" baseline="-25000" dirty="0"/>
              <a:t>NFA</a:t>
            </a:r>
            <a:r>
              <a:rPr lang="en-US" altLang="zh-CN" sz="2800" b="1" dirty="0"/>
              <a:t> = { &lt;M&gt; | M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NFA</a:t>
            </a:r>
            <a:r>
              <a:rPr lang="zh-CN" altLang="en-US" sz="2800" b="1" dirty="0"/>
              <a:t>且</a:t>
            </a:r>
            <a:endParaRPr lang="en-US" altLang="zh-CN" sz="2800" b="1" dirty="0"/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                        L(M)=</a:t>
            </a:r>
            <a:r>
              <a:rPr lang="en-US" altLang="zh-CN" sz="2800" b="1" dirty="0">
                <a:sym typeface="Symbol" panose="05050102010706020507" pitchFamily="18" charset="2"/>
              </a:rPr>
              <a:t>* </a:t>
            </a:r>
            <a:r>
              <a:rPr lang="en-US" altLang="zh-CN" sz="2800" b="1" dirty="0"/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/>
              <a:t>ALL</a:t>
            </a:r>
            <a:r>
              <a:rPr lang="en-US" altLang="zh-CN" sz="2800" b="1" baseline="30000" dirty="0" err="1">
                <a:solidFill>
                  <a:schemeClr val="folHlink"/>
                </a:solidFill>
              </a:rPr>
              <a:t>c</a:t>
            </a:r>
            <a:r>
              <a:rPr lang="en-US" altLang="zh-CN" sz="2800" b="1" baseline="-25000" dirty="0" err="1"/>
              <a:t>NFA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 NSPACE(O(n)).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ym typeface="Symbol" panose="05050102010706020507" pitchFamily="18" charset="2"/>
              </a:rPr>
              <a:t>猜测</a:t>
            </a:r>
            <a:r>
              <a:rPr lang="en-US" altLang="zh-CN" sz="2000" b="1" dirty="0">
                <a:sym typeface="Symbol" panose="05050102010706020507" pitchFamily="18" charset="2"/>
              </a:rPr>
              <a:t>NFA</a:t>
            </a:r>
            <a:r>
              <a:rPr lang="zh-CN" altLang="en-US" sz="2000" b="1" dirty="0">
                <a:sym typeface="Symbol" panose="05050102010706020507" pitchFamily="18" charset="2"/>
              </a:rPr>
              <a:t>拒绝的串, </a:t>
            </a:r>
          </a:p>
          <a:p>
            <a:pPr marL="914400" lvl="2" indent="0" fontAlgn="auto"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ym typeface="Symbol" panose="05050102010706020507" pitchFamily="18" charset="2"/>
              </a:rPr>
              <a:t>用非确定型线性空间跟踪</a:t>
            </a:r>
            <a:r>
              <a:rPr lang="en-US" altLang="zh-CN" sz="2000" b="1" dirty="0">
                <a:sym typeface="Symbol" panose="05050102010706020507" pitchFamily="18" charset="2"/>
              </a:rPr>
              <a:t>NFA</a:t>
            </a:r>
            <a:r>
              <a:rPr lang="zh-CN" altLang="en-US" sz="2000" b="1" dirty="0">
                <a:sym typeface="Symbol" panose="05050102010706020507" pitchFamily="18" charset="2"/>
              </a:rPr>
              <a:t>状态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/>
              <a:t>ALL</a:t>
            </a:r>
            <a:r>
              <a:rPr lang="en-US" altLang="zh-CN" sz="2400" b="1" baseline="30000" dirty="0" err="1">
                <a:solidFill>
                  <a:schemeClr val="folHlink"/>
                </a:solidFill>
              </a:rPr>
              <a:t>c</a:t>
            </a:r>
            <a:r>
              <a:rPr lang="en-US" altLang="zh-CN" sz="2400" b="1" baseline="-25000" dirty="0" err="1"/>
              <a:t>NFA</a:t>
            </a:r>
            <a:r>
              <a:rPr lang="en-US" altLang="zh-CN" sz="2400" b="1" dirty="0">
                <a:sym typeface="Symbol" panose="05050102010706020507" pitchFamily="18" charset="2"/>
              </a:rPr>
              <a:t> 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NP ?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/>
              <a:t>ALL</a:t>
            </a:r>
            <a:r>
              <a:rPr lang="en-US" altLang="zh-CN" sz="2400" b="1" baseline="30000" dirty="0" err="1">
                <a:solidFill>
                  <a:schemeClr val="folHlink"/>
                </a:solidFill>
              </a:rPr>
              <a:t>c</a:t>
            </a:r>
            <a:r>
              <a:rPr lang="en-US" altLang="zh-CN" sz="2400" b="1" baseline="-25000" dirty="0" err="1"/>
              <a:t>NFA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 err="1">
                <a:solidFill>
                  <a:schemeClr val="folHlink"/>
                </a:solidFill>
                <a:sym typeface="Symbol" panose="05050102010706020507" pitchFamily="18" charset="2"/>
              </a:rPr>
              <a:t>coNP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?  </a:t>
            </a:r>
          </a:p>
          <a:p>
            <a:pPr marL="457200" lvl="1" indent="0" fontAlgn="auto"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ALL</a:t>
            </a:r>
            <a:r>
              <a:rPr lang="en-US" altLang="zh-CN" sz="2400" b="1" baseline="-25000" dirty="0"/>
              <a:t>NFA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chemeClr val="folHlink"/>
                </a:solidFill>
                <a:sym typeface="Symbol" panose="05050102010706020507" pitchFamily="18" charset="2"/>
              </a:rPr>
              <a:t> NP ? 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CAA88094-9774-E5B1-FCDA-48356B3D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5C6C43C-645F-4A21-A55C-9BCEB6D282DA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23B256A3-5150-95B4-F66A-96061801D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4450"/>
            <a:ext cx="7772400" cy="7556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.4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E973482-11AF-7EFD-7523-A56577674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7772400" cy="5440363"/>
          </a:xfrm>
        </p:spPr>
        <p:txBody>
          <a:bodyPr>
            <a:normAutofit fontScale="85000" lnSpcReduction="20000"/>
          </a:bodyPr>
          <a:lstStyle/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ntm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n=“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对输入&lt;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&gt;, m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nfa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: 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1) 在</a:t>
            </a:r>
            <a:r>
              <a:rPr lang="en-US" altLang="zh-CN" sz="2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nfa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的初始状态放一个标记;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2) 反复执行2</a:t>
            </a:r>
            <a:r>
              <a:rPr lang="en-US" altLang="zh-CN" sz="2800" b="1" baseline="30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次下列语句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的状态数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);</a:t>
            </a: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3) 非确定地选择一个输入符号, 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改变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状态上标记的位置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来模拟读取这个输入符号;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若在执行步骤2和3过程中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某一时刻所有标记都不落在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接受状态上,则接受; 否则,拒绝. ”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所有标记的不同位置组合共有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种. 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存放所有标记需要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o(q)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, </a:t>
            </a:r>
            <a:endParaRPr lang="en-US" altLang="zh-CN" sz="2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qn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总空间是</a:t>
            </a:r>
            <a:r>
              <a:rPr lang="en-US" altLang="zh-CN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o(n)</a:t>
            </a:r>
            <a:r>
              <a:rPr lang="zh-CN" alt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.  #</a:t>
            </a: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CD51E40D-3BE8-C66A-BC6E-976EB61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6AC74AD-633D-4A3F-AD37-C8956FADAEC9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D8C2B9B4-C5DE-A39D-A2ED-0FD885B55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萨维奇定理</a:t>
            </a: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FEA35970-45E7-0866-48B5-7977594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052915A-38E0-457B-B600-ABF60D614C55}" type="slidenum">
              <a:rPr lang="zh-CN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4647</TotalTime>
  <Words>3846</Words>
  <Application>Microsoft Office PowerPoint</Application>
  <PresentationFormat>全屏显示(4:3)</PresentationFormat>
  <Paragraphs>639</Paragraphs>
  <Slides>58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Wingdings</vt:lpstr>
      <vt:lpstr>Symbol</vt:lpstr>
      <vt:lpstr>Times New Roman</vt:lpstr>
      <vt:lpstr>宋体</vt:lpstr>
      <vt:lpstr>Arial</vt:lpstr>
      <vt:lpstr>Calibri</vt:lpstr>
      <vt:lpstr>Arial Narrow</vt:lpstr>
      <vt:lpstr>Century Gothic</vt:lpstr>
      <vt:lpstr>网状</vt:lpstr>
      <vt:lpstr>空间复杂性、 空间复杂性类</vt:lpstr>
      <vt:lpstr>DTM的空间复杂性</vt:lpstr>
      <vt:lpstr>NTM的空间复杂性</vt:lpstr>
      <vt:lpstr>空间复杂性类</vt:lpstr>
      <vt:lpstr>可满足性问题</vt:lpstr>
      <vt:lpstr>例8.3</vt:lpstr>
      <vt:lpstr>例8.4</vt:lpstr>
      <vt:lpstr>例8.4</vt:lpstr>
      <vt:lpstr>萨维奇定理</vt:lpstr>
      <vt:lpstr>涉及时间复杂度相关</vt:lpstr>
      <vt:lpstr>Savitch定理</vt:lpstr>
      <vt:lpstr>Savitch定理</vt:lpstr>
      <vt:lpstr>引入可产生性问题</vt:lpstr>
      <vt:lpstr>Savitch定理证明思路</vt:lpstr>
      <vt:lpstr>定理8.5证明</vt:lpstr>
      <vt:lpstr>定理8.5证明</vt:lpstr>
      <vt:lpstr>定理8.5证明</vt:lpstr>
      <vt:lpstr>PSPACE类</vt:lpstr>
      <vt:lpstr>PSPACE类</vt:lpstr>
      <vt:lpstr>带量词布尔公式</vt:lpstr>
      <vt:lpstr>全带量词布尔公式问题</vt:lpstr>
      <vt:lpstr>定理8.8</vt:lpstr>
      <vt:lpstr>PSPACE完全</vt:lpstr>
      <vt:lpstr>定理8.8</vt:lpstr>
      <vt:lpstr>定理9.8证明</vt:lpstr>
      <vt:lpstr>(c1,c2,1)的构造</vt:lpstr>
      <vt:lpstr>(c1,c2,t)的构造</vt:lpstr>
      <vt:lpstr>(c1,c2,t)的构造</vt:lpstr>
      <vt:lpstr>定理8.8证明</vt:lpstr>
      <vt:lpstr>公式博弈</vt:lpstr>
      <vt:lpstr>例8.9</vt:lpstr>
      <vt:lpstr>定理8.10</vt:lpstr>
      <vt:lpstr>小结</vt:lpstr>
      <vt:lpstr>亚线性空间、 L类、NL类</vt:lpstr>
      <vt:lpstr>亚线性(sub-linear)</vt:lpstr>
      <vt:lpstr>亚线性空间</vt:lpstr>
      <vt:lpstr>L类, NL类</vt:lpstr>
      <vt:lpstr>例8.13</vt:lpstr>
      <vt:lpstr>例8.14</vt:lpstr>
      <vt:lpstr>利用局部信息</vt:lpstr>
      <vt:lpstr>例8.14</vt:lpstr>
      <vt:lpstr>小结</vt:lpstr>
      <vt:lpstr>定理8.20</vt:lpstr>
      <vt:lpstr>定理8.20证明思路</vt:lpstr>
      <vt:lpstr>NL=coNL</vt:lpstr>
      <vt:lpstr>NSPACE(f) = coNSPACE(f)</vt:lpstr>
      <vt:lpstr>NL = coNL</vt:lpstr>
      <vt:lpstr>定理8.22证明思路图示</vt:lpstr>
      <vt:lpstr>定理8.22证明思路图示</vt:lpstr>
      <vt:lpstr>例</vt:lpstr>
      <vt:lpstr>例</vt:lpstr>
      <vt:lpstr>例</vt:lpstr>
      <vt:lpstr>例</vt:lpstr>
      <vt:lpstr>定理8.22证明</vt:lpstr>
      <vt:lpstr>定理8.22证明</vt:lpstr>
      <vt:lpstr>定理8.22证明</vt:lpstr>
      <vt:lpstr>小结</vt:lpstr>
      <vt:lpstr>小结</vt:lpstr>
    </vt:vector>
  </TitlesOfParts>
  <Company>PKU CS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博 杨</cp:lastModifiedBy>
  <cp:revision>496</cp:revision>
  <cp:lastPrinted>1601-01-01T00:00:00Z</cp:lastPrinted>
  <dcterms:created xsi:type="dcterms:W3CDTF">2000-03-28T21:24:29Z</dcterms:created>
  <dcterms:modified xsi:type="dcterms:W3CDTF">2024-07-05T01:03:07Z</dcterms:modified>
</cp:coreProperties>
</file>