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12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610C1-CDEF-4E7D-9FEE-65108718D498}" type="datetimeFigureOut">
              <a:rPr lang="zh-CN" altLang="en-US" smtClean="0"/>
              <a:t>2015/6/17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C57E-E97A-43EE-9A4B-C7A5215ED6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482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610C1-CDEF-4E7D-9FEE-65108718D498}" type="datetimeFigureOut">
              <a:rPr lang="zh-CN" altLang="en-US" smtClean="0"/>
              <a:t>2015/6/17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C57E-E97A-43EE-9A4B-C7A5215ED6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50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610C1-CDEF-4E7D-9FEE-65108718D498}" type="datetimeFigureOut">
              <a:rPr lang="zh-CN" altLang="en-US" smtClean="0"/>
              <a:t>2015/6/17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C57E-E97A-43EE-9A4B-C7A5215ED6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147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610C1-CDEF-4E7D-9FEE-65108718D498}" type="datetimeFigureOut">
              <a:rPr lang="zh-CN" altLang="en-US" smtClean="0"/>
              <a:t>2015/6/17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C57E-E97A-43EE-9A4B-C7A5215ED6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108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610C1-CDEF-4E7D-9FEE-65108718D498}" type="datetimeFigureOut">
              <a:rPr lang="zh-CN" altLang="en-US" smtClean="0"/>
              <a:t>2015/6/17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C57E-E97A-43EE-9A4B-C7A5215ED6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100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610C1-CDEF-4E7D-9FEE-65108718D498}" type="datetimeFigureOut">
              <a:rPr lang="zh-CN" altLang="en-US" smtClean="0"/>
              <a:t>2015/6/17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C57E-E97A-43EE-9A4B-C7A5215ED6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8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610C1-CDEF-4E7D-9FEE-65108718D498}" type="datetimeFigureOut">
              <a:rPr lang="zh-CN" altLang="en-US" smtClean="0"/>
              <a:t>2015/6/17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C57E-E97A-43EE-9A4B-C7A5215ED6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772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610C1-CDEF-4E7D-9FEE-65108718D498}" type="datetimeFigureOut">
              <a:rPr lang="zh-CN" altLang="en-US" smtClean="0"/>
              <a:t>2015/6/17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C57E-E97A-43EE-9A4B-C7A5215ED6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023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610C1-CDEF-4E7D-9FEE-65108718D498}" type="datetimeFigureOut">
              <a:rPr lang="zh-CN" altLang="en-US" smtClean="0"/>
              <a:t>2015/6/17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C57E-E97A-43EE-9A4B-C7A5215ED6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39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610C1-CDEF-4E7D-9FEE-65108718D498}" type="datetimeFigureOut">
              <a:rPr lang="zh-CN" altLang="en-US" smtClean="0"/>
              <a:t>2015/6/17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C57E-E97A-43EE-9A4B-C7A5215ED6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45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610C1-CDEF-4E7D-9FEE-65108718D498}" type="datetimeFigureOut">
              <a:rPr lang="zh-CN" altLang="en-US" smtClean="0"/>
              <a:t>2015/6/17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C57E-E97A-43EE-9A4B-C7A5215ED6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888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610C1-CDEF-4E7D-9FEE-65108718D498}" type="datetimeFigureOut">
              <a:rPr lang="zh-CN" altLang="en-US" smtClean="0"/>
              <a:t>2015/6/17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1C57E-E97A-43EE-9A4B-C7A5215ED6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166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43669" y="65378"/>
            <a:ext cx="11785633" cy="6697145"/>
            <a:chOff x="143669" y="65378"/>
            <a:chExt cx="11785633" cy="6697145"/>
          </a:xfrm>
        </p:grpSpPr>
        <p:grpSp>
          <p:nvGrpSpPr>
            <p:cNvPr id="25" name="组合 24"/>
            <p:cNvGrpSpPr/>
            <p:nvPr/>
          </p:nvGrpSpPr>
          <p:grpSpPr>
            <a:xfrm>
              <a:off x="4278944" y="65378"/>
              <a:ext cx="3445545" cy="2217218"/>
              <a:chOff x="3796827" y="113288"/>
              <a:chExt cx="3445545" cy="2217218"/>
            </a:xfrm>
          </p:grpSpPr>
          <p:grpSp>
            <p:nvGrpSpPr>
              <p:cNvPr id="21" name="组合 20"/>
              <p:cNvGrpSpPr/>
              <p:nvPr/>
            </p:nvGrpSpPr>
            <p:grpSpPr>
              <a:xfrm>
                <a:off x="3851807" y="240197"/>
                <a:ext cx="3321065" cy="1951512"/>
                <a:chOff x="4344339" y="244240"/>
                <a:chExt cx="3321065" cy="1951512"/>
              </a:xfrm>
            </p:grpSpPr>
            <p:pic>
              <p:nvPicPr>
                <p:cNvPr id="19" name="图片 18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344339" y="496263"/>
                  <a:ext cx="3321065" cy="1699489"/>
                </a:xfrm>
                <a:prstGeom prst="rect">
                  <a:avLst/>
                </a:prstGeom>
              </p:spPr>
            </p:pic>
            <p:sp>
              <p:nvSpPr>
                <p:cNvPr id="20" name="文本框 19"/>
                <p:cNvSpPr txBox="1"/>
                <p:nvPr/>
              </p:nvSpPr>
              <p:spPr>
                <a:xfrm>
                  <a:off x="4397336" y="244240"/>
                  <a:ext cx="252024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Disease Network Construction</a:t>
                  </a:r>
                  <a:endParaRPr lang="zh-CN" alt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4" name="圆角矩形 23"/>
              <p:cNvSpPr/>
              <p:nvPr/>
            </p:nvSpPr>
            <p:spPr>
              <a:xfrm>
                <a:off x="3796827" y="113288"/>
                <a:ext cx="3445545" cy="2217218"/>
              </a:xfrm>
              <a:prstGeom prst="round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143669" y="1393294"/>
              <a:ext cx="3689318" cy="4931077"/>
              <a:chOff x="246094" y="1391304"/>
              <a:chExt cx="3431023" cy="4571645"/>
            </a:xfrm>
          </p:grpSpPr>
          <p:grpSp>
            <p:nvGrpSpPr>
              <p:cNvPr id="23" name="组合 22"/>
              <p:cNvGrpSpPr/>
              <p:nvPr/>
            </p:nvGrpSpPr>
            <p:grpSpPr>
              <a:xfrm>
                <a:off x="246094" y="1391304"/>
                <a:ext cx="3431023" cy="4571645"/>
                <a:chOff x="180877" y="1255337"/>
                <a:chExt cx="3431023" cy="4571645"/>
              </a:xfrm>
            </p:grpSpPr>
            <p:grpSp>
              <p:nvGrpSpPr>
                <p:cNvPr id="10" name="组合 9"/>
                <p:cNvGrpSpPr/>
                <p:nvPr/>
              </p:nvGrpSpPr>
              <p:grpSpPr>
                <a:xfrm>
                  <a:off x="461416" y="1928112"/>
                  <a:ext cx="2954880" cy="3838422"/>
                  <a:chOff x="1238251" y="1200303"/>
                  <a:chExt cx="2954880" cy="3838422"/>
                </a:xfrm>
              </p:grpSpPr>
              <p:grpSp>
                <p:nvGrpSpPr>
                  <p:cNvPr id="7" name="组合 6"/>
                  <p:cNvGrpSpPr/>
                  <p:nvPr/>
                </p:nvGrpSpPr>
                <p:grpSpPr>
                  <a:xfrm>
                    <a:off x="1238251" y="1461009"/>
                    <a:ext cx="2954880" cy="3577716"/>
                    <a:chOff x="760821" y="1467201"/>
                    <a:chExt cx="2954880" cy="3577716"/>
                  </a:xfrm>
                </p:grpSpPr>
                <p:pic>
                  <p:nvPicPr>
                    <p:cNvPr id="2" name="图片 1"/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803137" y="1467201"/>
                      <a:ext cx="2731508" cy="162169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" name="图片 2"/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760821" y="3351050"/>
                      <a:ext cx="2954880" cy="1693867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3473062" y="1200303"/>
                    <a:ext cx="561372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2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GIFT</a:t>
                    </a:r>
                    <a:endParaRPr lang="zh-CN" altLang="en-US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2910408" y="3127392"/>
                    <a:ext cx="112402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2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DrugCIPHER</a:t>
                    </a:r>
                    <a:endParaRPr lang="zh-CN" altLang="en-US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2" name="圆角矩形 21"/>
                <p:cNvSpPr/>
                <p:nvPr/>
              </p:nvSpPr>
              <p:spPr>
                <a:xfrm>
                  <a:off x="180877" y="1255337"/>
                  <a:ext cx="3431023" cy="4571645"/>
                </a:xfrm>
                <a:prstGeom prst="roundRect">
                  <a:avLst/>
                </a:prstGeom>
                <a:noFill/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8" name="文本框 27"/>
              <p:cNvSpPr txBox="1"/>
              <p:nvPr/>
            </p:nvSpPr>
            <p:spPr>
              <a:xfrm>
                <a:off x="506739" y="1539415"/>
                <a:ext cx="296106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Network and Chemogenomic-based </a:t>
                </a:r>
              </a:p>
              <a:p>
                <a:r>
                  <a:rPr lang="en-US" altLang="zh-CN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Target Prediction </a:t>
                </a:r>
                <a:endParaRPr lang="zh-CN" alt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8522555" y="1303139"/>
              <a:ext cx="3406747" cy="4992786"/>
              <a:chOff x="8609925" y="1221898"/>
              <a:chExt cx="3406747" cy="4992786"/>
            </a:xfrm>
          </p:grpSpPr>
          <p:grpSp>
            <p:nvGrpSpPr>
              <p:cNvPr id="27" name="组合 26"/>
              <p:cNvGrpSpPr/>
              <p:nvPr/>
            </p:nvGrpSpPr>
            <p:grpSpPr>
              <a:xfrm>
                <a:off x="8609925" y="1221898"/>
                <a:ext cx="3406747" cy="4992786"/>
                <a:chOff x="8456176" y="1029664"/>
                <a:chExt cx="3406747" cy="4992786"/>
              </a:xfrm>
            </p:grpSpPr>
            <p:grpSp>
              <p:nvGrpSpPr>
                <p:cNvPr id="18" name="组合 17"/>
                <p:cNvGrpSpPr/>
                <p:nvPr/>
              </p:nvGrpSpPr>
              <p:grpSpPr>
                <a:xfrm>
                  <a:off x="8577645" y="1677628"/>
                  <a:ext cx="3065275" cy="4283545"/>
                  <a:chOff x="8278240" y="1161854"/>
                  <a:chExt cx="3065275" cy="4283545"/>
                </a:xfrm>
              </p:grpSpPr>
              <p:grpSp>
                <p:nvGrpSpPr>
                  <p:cNvPr id="16" name="组合 15"/>
                  <p:cNvGrpSpPr/>
                  <p:nvPr/>
                </p:nvGrpSpPr>
                <p:grpSpPr>
                  <a:xfrm>
                    <a:off x="8278240" y="1161854"/>
                    <a:ext cx="2714735" cy="2242206"/>
                    <a:chOff x="8862197" y="1040473"/>
                    <a:chExt cx="2714735" cy="2242206"/>
                  </a:xfrm>
                </p:grpSpPr>
                <p:pic>
                  <p:nvPicPr>
                    <p:cNvPr id="6" name="图片 5"/>
                    <p:cNvPicPr>
                      <a:picLocks noChangeAspect="1"/>
                    </p:cNvPicPr>
                    <p:nvPr/>
                  </p:nvPicPr>
                  <p:blipFill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862197" y="1348250"/>
                      <a:ext cx="2705219" cy="1934429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1" name="文本框 10"/>
                    <p:cNvSpPr txBox="1"/>
                    <p:nvPr/>
                  </p:nvSpPr>
                  <p:spPr>
                    <a:xfrm>
                      <a:off x="9870567" y="1040473"/>
                      <a:ext cx="170636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Structure-based QSAR</a:t>
                      </a:r>
                      <a:endParaRPr lang="zh-CN" alt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17" name="组合 16"/>
                  <p:cNvGrpSpPr/>
                  <p:nvPr/>
                </p:nvGrpSpPr>
                <p:grpSpPr>
                  <a:xfrm>
                    <a:off x="8278240" y="3434838"/>
                    <a:ext cx="3065275" cy="2010561"/>
                    <a:chOff x="8323285" y="3689797"/>
                    <a:chExt cx="3065275" cy="2010561"/>
                  </a:xfrm>
                </p:grpSpPr>
                <p:sp>
                  <p:nvSpPr>
                    <p:cNvPr id="13" name="文本框 12"/>
                    <p:cNvSpPr txBox="1"/>
                    <p:nvPr/>
                  </p:nvSpPr>
                  <p:spPr>
                    <a:xfrm>
                      <a:off x="9583314" y="3689797"/>
                      <a:ext cx="154561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Ligand-based QSAR</a:t>
                      </a:r>
                      <a:endParaRPr lang="zh-CN" alt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grpSp>
                  <p:nvGrpSpPr>
                    <p:cNvPr id="15" name="组合 14"/>
                    <p:cNvGrpSpPr/>
                    <p:nvPr/>
                  </p:nvGrpSpPr>
                  <p:grpSpPr>
                    <a:xfrm>
                      <a:off x="8323285" y="3913497"/>
                      <a:ext cx="3065275" cy="1786861"/>
                      <a:chOff x="8378394" y="3951772"/>
                      <a:chExt cx="3065275" cy="1786861"/>
                    </a:xfrm>
                  </p:grpSpPr>
                  <p:pic>
                    <p:nvPicPr>
                      <p:cNvPr id="4" name="图片 3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439078" y="3951772"/>
                        <a:ext cx="1004591" cy="1786861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4" name="图片 13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378394" y="4083416"/>
                        <a:ext cx="2042168" cy="1605322"/>
                      </a:xfrm>
                      <a:prstGeom prst="rect">
                        <a:avLst/>
                      </a:prstGeom>
                    </p:spPr>
                  </p:pic>
                </p:grpSp>
              </p:grpSp>
            </p:grpSp>
            <p:sp>
              <p:nvSpPr>
                <p:cNvPr id="26" name="圆角矩形 25"/>
                <p:cNvSpPr/>
                <p:nvPr/>
              </p:nvSpPr>
              <p:spPr>
                <a:xfrm>
                  <a:off x="8456176" y="1029664"/>
                  <a:ext cx="3406747" cy="4992786"/>
                </a:xfrm>
                <a:prstGeom prst="roundRect">
                  <a:avLst/>
                </a:prstGeom>
                <a:noFill/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9" name="文本框 28"/>
              <p:cNvSpPr txBox="1"/>
              <p:nvPr/>
            </p:nvSpPr>
            <p:spPr>
              <a:xfrm>
                <a:off x="8896880" y="1299075"/>
                <a:ext cx="264040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Quantitative Structure-Activity </a:t>
                </a:r>
              </a:p>
              <a:p>
                <a:r>
                  <a:rPr lang="en-US" altLang="zh-CN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Relationship</a:t>
                </a:r>
                <a:endParaRPr lang="zh-CN" alt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4278944" y="2691201"/>
              <a:ext cx="3578845" cy="4071322"/>
              <a:chOff x="693766" y="2035916"/>
              <a:chExt cx="3578845" cy="4071322"/>
            </a:xfrm>
          </p:grpSpPr>
          <p:grpSp>
            <p:nvGrpSpPr>
              <p:cNvPr id="54" name="组合 53"/>
              <p:cNvGrpSpPr/>
              <p:nvPr/>
            </p:nvGrpSpPr>
            <p:grpSpPr>
              <a:xfrm>
                <a:off x="693766" y="2035916"/>
                <a:ext cx="3578845" cy="4071322"/>
                <a:chOff x="4157164" y="2219491"/>
                <a:chExt cx="3578845" cy="4071322"/>
              </a:xfrm>
            </p:grpSpPr>
            <p:grpSp>
              <p:nvGrpSpPr>
                <p:cNvPr id="35" name="组合 34"/>
                <p:cNvGrpSpPr/>
                <p:nvPr/>
              </p:nvGrpSpPr>
              <p:grpSpPr>
                <a:xfrm>
                  <a:off x="4157164" y="2698306"/>
                  <a:ext cx="3565034" cy="3592507"/>
                  <a:chOff x="3957924" y="1565793"/>
                  <a:chExt cx="3565034" cy="3592507"/>
                </a:xfrm>
              </p:grpSpPr>
              <p:pic>
                <p:nvPicPr>
                  <p:cNvPr id="33" name="图片 32"/>
                  <p:cNvPicPr>
                    <a:picLocks noChangeAspect="1"/>
                  </p:cNvPicPr>
                  <p:nvPr/>
                </p:nvPicPr>
                <p:blipFill rotWithShape="1">
                  <a:blip r:embed="rId8"/>
                  <a:srcRect b="3494"/>
                  <a:stretch/>
                </p:blipFill>
                <p:spPr>
                  <a:xfrm>
                    <a:off x="3957924" y="1565793"/>
                    <a:ext cx="3565034" cy="3592507"/>
                  </a:xfrm>
                  <a:prstGeom prst="rect">
                    <a:avLst/>
                  </a:prstGeom>
                </p:spPr>
              </p:pic>
              <p:sp>
                <p:nvSpPr>
                  <p:cNvPr id="34" name="圆角矩形 33"/>
                  <p:cNvSpPr/>
                  <p:nvPr/>
                </p:nvSpPr>
                <p:spPr>
                  <a:xfrm>
                    <a:off x="6186139" y="2623140"/>
                    <a:ext cx="1302818" cy="983183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53" name="组合 52"/>
                <p:cNvGrpSpPr/>
                <p:nvPr/>
              </p:nvGrpSpPr>
              <p:grpSpPr>
                <a:xfrm>
                  <a:off x="4339052" y="2219491"/>
                  <a:ext cx="3396957" cy="4071322"/>
                  <a:chOff x="4339052" y="2219491"/>
                  <a:chExt cx="3396957" cy="4071322"/>
                </a:xfrm>
              </p:grpSpPr>
              <p:grpSp>
                <p:nvGrpSpPr>
                  <p:cNvPr id="49" name="组合 48"/>
                  <p:cNvGrpSpPr/>
                  <p:nvPr/>
                </p:nvGrpSpPr>
                <p:grpSpPr>
                  <a:xfrm>
                    <a:off x="4339052" y="2219491"/>
                    <a:ext cx="3396957" cy="4071322"/>
                    <a:chOff x="4339052" y="2219491"/>
                    <a:chExt cx="3396957" cy="4071322"/>
                  </a:xfrm>
                </p:grpSpPr>
                <p:sp>
                  <p:nvSpPr>
                    <p:cNvPr id="36" name="圆角矩形 35"/>
                    <p:cNvSpPr/>
                    <p:nvPr/>
                  </p:nvSpPr>
                  <p:spPr>
                    <a:xfrm>
                      <a:off x="4339052" y="2219491"/>
                      <a:ext cx="3349145" cy="4071322"/>
                    </a:xfrm>
                    <a:prstGeom prst="roundRect">
                      <a:avLst/>
                    </a:prstGeom>
                    <a:noFill/>
                    <a:ln w="19050">
                      <a:solidFill>
                        <a:srgbClr val="0070C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grpSp>
                  <p:nvGrpSpPr>
                    <p:cNvPr id="45" name="组合 44"/>
                    <p:cNvGrpSpPr/>
                    <p:nvPr/>
                  </p:nvGrpSpPr>
                  <p:grpSpPr>
                    <a:xfrm>
                      <a:off x="6414012" y="4253710"/>
                      <a:ext cx="1321997" cy="485126"/>
                      <a:chOff x="6185614" y="2304939"/>
                      <a:chExt cx="1321997" cy="485126"/>
                    </a:xfrm>
                  </p:grpSpPr>
                  <p:grpSp>
                    <p:nvGrpSpPr>
                      <p:cNvPr id="42" name="组合 41"/>
                      <p:cNvGrpSpPr/>
                      <p:nvPr/>
                    </p:nvGrpSpPr>
                    <p:grpSpPr>
                      <a:xfrm>
                        <a:off x="6185614" y="2304939"/>
                        <a:ext cx="1210008" cy="253916"/>
                        <a:chOff x="6185614" y="2304939"/>
                        <a:chExt cx="1210008" cy="253916"/>
                      </a:xfrm>
                    </p:grpSpPr>
                    <p:sp>
                      <p:nvSpPr>
                        <p:cNvPr id="37" name="椭圆 36"/>
                        <p:cNvSpPr/>
                        <p:nvPr/>
                      </p:nvSpPr>
                      <p:spPr>
                        <a:xfrm>
                          <a:off x="6185614" y="2381602"/>
                          <a:ext cx="156293" cy="137565"/>
                        </a:xfrm>
                        <a:prstGeom prst="ellipse">
                          <a:avLst/>
                        </a:prstGeom>
                        <a:solidFill>
                          <a:srgbClr val="A60403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41" name="文本框 40"/>
                        <p:cNvSpPr txBox="1"/>
                        <p:nvPr/>
                      </p:nvSpPr>
                      <p:spPr>
                        <a:xfrm>
                          <a:off x="6324495" y="2304939"/>
                          <a:ext cx="1071127" cy="25391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altLang="zh-CN" sz="105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Disease module</a:t>
                          </a:r>
                          <a:endParaRPr lang="zh-CN" altLang="en-US" sz="105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44" name="组合 43"/>
                      <p:cNvGrpSpPr/>
                      <p:nvPr/>
                    </p:nvGrpSpPr>
                    <p:grpSpPr>
                      <a:xfrm>
                        <a:off x="6185614" y="2536149"/>
                        <a:ext cx="1321997" cy="253916"/>
                        <a:chOff x="6185614" y="2536149"/>
                        <a:chExt cx="1321997" cy="253916"/>
                      </a:xfrm>
                    </p:grpSpPr>
                    <p:sp>
                      <p:nvSpPr>
                        <p:cNvPr id="38" name="椭圆 37"/>
                        <p:cNvSpPr/>
                        <p:nvPr/>
                      </p:nvSpPr>
                      <p:spPr>
                        <a:xfrm>
                          <a:off x="6185614" y="2594325"/>
                          <a:ext cx="156293" cy="137565"/>
                        </a:xfrm>
                        <a:prstGeom prst="ellipse">
                          <a:avLst/>
                        </a:prstGeom>
                        <a:solidFill>
                          <a:srgbClr val="060889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43" name="文本框 42"/>
                        <p:cNvSpPr txBox="1"/>
                        <p:nvPr/>
                      </p:nvSpPr>
                      <p:spPr>
                        <a:xfrm>
                          <a:off x="6341907" y="2536149"/>
                          <a:ext cx="1165704" cy="25391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altLang="zh-CN" sz="105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Predicted targets</a:t>
                          </a:r>
                          <a:endParaRPr lang="zh-CN" altLang="en-US" sz="105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</p:grpSp>
              <p:sp>
                <p:nvSpPr>
                  <p:cNvPr id="52" name="矩形 51"/>
                  <p:cNvSpPr/>
                  <p:nvPr/>
                </p:nvSpPr>
                <p:spPr>
                  <a:xfrm>
                    <a:off x="4501277" y="2260908"/>
                    <a:ext cx="2835115" cy="52322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zh-CN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Human Protein-Protein </a:t>
                    </a:r>
                  </a:p>
                  <a:p>
                    <a:r>
                      <a:rPr lang="en-US" altLang="zh-CN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Interaction Network</a:t>
                    </a:r>
                    <a:endParaRPr lang="zh-CN" altLang="en-US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50" name="椭圆 49"/>
              <p:cNvSpPr/>
              <p:nvPr/>
            </p:nvSpPr>
            <p:spPr>
              <a:xfrm rot="19882199">
                <a:off x="1882507" y="3071262"/>
                <a:ext cx="489910" cy="706400"/>
              </a:xfrm>
              <a:prstGeom prst="ellipse">
                <a:avLst/>
              </a:prstGeom>
              <a:solidFill>
                <a:schemeClr val="accent6">
                  <a:lumMod val="75000"/>
                  <a:alpha val="46000"/>
                </a:schemeClr>
              </a:solidFill>
              <a:ln>
                <a:noFill/>
              </a:ln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  <a:reflection stA="0" endPos="65000" dist="508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56" name="右箭头 55"/>
            <p:cNvSpPr/>
            <p:nvPr/>
          </p:nvSpPr>
          <p:spPr>
            <a:xfrm>
              <a:off x="3933825" y="3584771"/>
              <a:ext cx="451677" cy="274061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右箭头 56"/>
            <p:cNvSpPr/>
            <p:nvPr/>
          </p:nvSpPr>
          <p:spPr>
            <a:xfrm rot="5400000">
              <a:off x="5896659" y="2385220"/>
              <a:ext cx="336773" cy="250984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右箭头 62"/>
            <p:cNvSpPr/>
            <p:nvPr/>
          </p:nvSpPr>
          <p:spPr>
            <a:xfrm>
              <a:off x="7931446" y="4010516"/>
              <a:ext cx="441708" cy="277704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2397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Songpeng Zu</dc:creator>
  <cp:lastModifiedBy>Songpeng Zu</cp:lastModifiedBy>
  <cp:revision>3</cp:revision>
  <dcterms:created xsi:type="dcterms:W3CDTF">2015-06-17T02:49:07Z</dcterms:created>
  <dcterms:modified xsi:type="dcterms:W3CDTF">2015-06-17T02:49:56Z</dcterms:modified>
</cp:coreProperties>
</file>