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5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78867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35769" y="2304617"/>
            <a:ext cx="8272462" cy="952500"/>
          </a:xfrm>
        </p:spPr>
        <p:txBody>
          <a:bodyPr/>
          <a:lstStyle/>
          <a:p>
            <a:r>
              <a:rPr lang="en-US" altLang="zh-CN" dirty="0" smtClean="0"/>
              <a:t>   </a:t>
            </a:r>
            <a:r>
              <a:rPr lang="en-US" altLang="zh-CN" sz="3200" dirty="0" smtClean="0"/>
              <a:t>Predicting Compound-Protein Interactions    From Machine Learning Perspective</a:t>
            </a:r>
            <a:endParaRPr lang="zh-CN" altLang="en-US" sz="3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PhD Candidate: Songpeng Zu</a:t>
            </a:r>
          </a:p>
          <a:p>
            <a:r>
              <a:rPr lang="en-US" altLang="zh-CN" dirty="0" smtClean="0"/>
              <a:t>Advisor: Prof. Shao Li</a:t>
            </a:r>
          </a:p>
          <a:p>
            <a:r>
              <a:rPr lang="en-US" altLang="zh-CN" dirty="0" smtClean="0"/>
              <a:t>Department of Automation, Tsinghua University</a:t>
            </a:r>
            <a:endParaRPr lang="en-US" altLang="zh-CN" dirty="0" smtClean="0"/>
          </a:p>
          <a:p>
            <a:r>
              <a:rPr lang="en-US" altLang="zh-CN" dirty="0" smtClean="0"/>
              <a:t>2015-08-20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0800" y="3415145"/>
            <a:ext cx="8828455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10691" y="3415145"/>
            <a:ext cx="6518564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 prediction multi-task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4849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Structure Learning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1912448"/>
            <a:ext cx="8291945" cy="33495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4176" y="5571141"/>
            <a:ext cx="362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Xin Ma, Luo Xiao, and Wing Hung Wong. PNAS, 2014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8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93818" y="3410238"/>
            <a:ext cx="6518564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6130" y="1167812"/>
            <a:ext cx="3553691" cy="2301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6141" y="3834246"/>
            <a:ext cx="5818909" cy="241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37905" y="3469687"/>
            <a:ext cx="5818909" cy="241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4083" y="1167812"/>
            <a:ext cx="4003314" cy="4741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13217" y="3664526"/>
            <a:ext cx="3574179" cy="224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9822" y="3538388"/>
            <a:ext cx="1606834" cy="519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8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50" y="1086453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Prediction on CPIs:</a:t>
            </a:r>
          </a:p>
          <a:p>
            <a:pPr lvl="1"/>
            <a:r>
              <a:rPr lang="en-US" altLang="zh-CN" b="1" dirty="0" smtClean="0"/>
              <a:t>Discover the latent features</a:t>
            </a:r>
            <a:r>
              <a:rPr lang="en-US" altLang="zh-CN" dirty="0" smtClean="0"/>
              <a:t>: an EM algorithm framework</a:t>
            </a:r>
          </a:p>
          <a:p>
            <a:pPr lvl="1"/>
            <a:r>
              <a:rPr lang="en-US" altLang="zh-CN" b="1" dirty="0" smtClean="0"/>
              <a:t>Quantitative prediction</a:t>
            </a:r>
            <a:r>
              <a:rPr lang="en-US" altLang="zh-CN" dirty="0" smtClean="0"/>
              <a:t>: a multi-task learning procedure</a:t>
            </a:r>
          </a:p>
          <a:p>
            <a:pPr lvl="1"/>
            <a:r>
              <a:rPr lang="en-US" altLang="zh-CN" b="1" dirty="0" smtClean="0"/>
              <a:t>Similarity-based Graph Partition</a:t>
            </a:r>
          </a:p>
          <a:p>
            <a:r>
              <a:rPr lang="en-US" altLang="zh-CN" b="1" dirty="0"/>
              <a:t> </a:t>
            </a:r>
            <a:r>
              <a:rPr lang="en-US" altLang="zh-CN" dirty="0" smtClean="0"/>
              <a:t>Further Direction: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Representation Learning</a:t>
            </a:r>
            <a:r>
              <a:rPr lang="en-US" altLang="zh-CN" dirty="0" smtClean="0"/>
              <a:t>, especially deep learning.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60" y="3081514"/>
            <a:ext cx="7294066" cy="28073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17976" y="5984101"/>
            <a:ext cx="4108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Yann </a:t>
            </a:r>
            <a:r>
              <a:rPr lang="en-US" altLang="zh-CN" sz="1200" dirty="0" err="1" smtClean="0">
                <a:latin typeface="+mj-lt"/>
              </a:rPr>
              <a:t>LeCun</a:t>
            </a:r>
            <a:r>
              <a:rPr lang="en-US" altLang="zh-CN" sz="1200" dirty="0" smtClean="0">
                <a:latin typeface="+mj-lt"/>
              </a:rPr>
              <a:t>, </a:t>
            </a:r>
            <a:r>
              <a:rPr lang="en-US" altLang="zh-CN" sz="1200" dirty="0" err="1" smtClean="0">
                <a:latin typeface="+mj-lt"/>
              </a:rPr>
              <a:t>Yoshua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 err="1" smtClean="0">
                <a:latin typeface="+mj-lt"/>
              </a:rPr>
              <a:t>Bengio</a:t>
            </a:r>
            <a:r>
              <a:rPr lang="en-US" altLang="zh-CN" sz="1200" dirty="0">
                <a:latin typeface="+mj-lt"/>
              </a:rPr>
              <a:t> </a:t>
            </a:r>
            <a:r>
              <a:rPr lang="en-US" altLang="zh-CN" sz="1200" dirty="0" smtClean="0">
                <a:latin typeface="+mj-lt"/>
              </a:rPr>
              <a:t>&amp; Geoffrey Hinton.  Nature, 2015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7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00" y="2079759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Thanks for your listening 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Introduction on Compound-Protein Interactions (CPIs)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Inference on the latent features from CPIs by EM algorithm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Quantitative prediction on CPIs by multi-task learning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Graph partition based prediction on CPIs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Summary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Quantitative Prediction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7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187646"/>
            <a:ext cx="8853055" cy="44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0" y="1261730"/>
            <a:ext cx="8164814" cy="4954887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>
            <a:off x="4157318" y="6009484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altLang="zh-CN" sz="1200" dirty="0" smtClean="0">
                <a:latin typeface="+mj-lt"/>
              </a:rPr>
              <a:t>Zu, S. et al</a:t>
            </a:r>
            <a:r>
              <a:rPr lang="en-US" altLang="zh-CN" sz="1200" dirty="0" smtClean="0">
                <a:latin typeface="+mj-lt"/>
              </a:rPr>
              <a:t>., Bioinformatics</a:t>
            </a:r>
            <a:r>
              <a:rPr lang="en-US" altLang="zh-CN" sz="1200" dirty="0" smtClean="0">
                <a:latin typeface="+mj-lt"/>
              </a:rPr>
              <a:t>,</a:t>
            </a:r>
            <a:r>
              <a:rPr lang="en-US" altLang="zh-CN" sz="1200" dirty="0" smtClean="0">
                <a:latin typeface="+mj-lt"/>
              </a:rPr>
              <a:t>2015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0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4" y="1227258"/>
            <a:ext cx="8073512" cy="50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271722"/>
            <a:ext cx="8515350" cy="49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58" y="1046018"/>
            <a:ext cx="7389315" cy="53588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0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It can be roughly treated as an approximation below.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2050367"/>
            <a:ext cx="5978235" cy="23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0800" y="3415145"/>
            <a:ext cx="8828455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24996" y="981181"/>
            <a:ext cx="3726873" cy="229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20546</TotalTime>
  <Words>381</Words>
  <Application>Microsoft Office PowerPoint</Application>
  <PresentationFormat>全屏显示(4:3)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Times New Roman</vt:lpstr>
      <vt:lpstr>Office 主题</vt:lpstr>
      <vt:lpstr>   Predicting Compound-Protein Interactions    From Machine Learning Perspective</vt:lpstr>
      <vt:lpstr>Content</vt:lpstr>
      <vt:lpstr>Introduction</vt:lpstr>
      <vt:lpstr>Inference on the latent features from CPIs by EM algorithm</vt:lpstr>
      <vt:lpstr>Inference on the latent features from CPIs by EM algorithm</vt:lpstr>
      <vt:lpstr>Inference on the latent features from CPIs by EM algorithm</vt:lpstr>
      <vt:lpstr>Inference on the latent features from CPIs by EM algorithm</vt:lpstr>
      <vt:lpstr>Discussion</vt:lpstr>
      <vt:lpstr>Quantitative prediction multi-task learning</vt:lpstr>
      <vt:lpstr>Quantitative prediction multi-task learning</vt:lpstr>
      <vt:lpstr>Quantitative prediction multi-task learning</vt:lpstr>
      <vt:lpstr>Quantitative prediction multi-task learning</vt:lpstr>
      <vt:lpstr>Quantitative prediction multi-task learning</vt:lpstr>
      <vt:lpstr>Graph partition based prediction on CPIs</vt:lpstr>
      <vt:lpstr>Graph partition based prediction on CPIs</vt:lpstr>
      <vt:lpstr>Graph partition based prediction on CPIs</vt:lpstr>
      <vt:lpstr>Graph partition based prediction on CPIs</vt:lpstr>
      <vt:lpstr>Summary</vt:lpstr>
      <vt:lpstr>Thanks for your listening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554</cp:revision>
  <dcterms:created xsi:type="dcterms:W3CDTF">2013-09-27T02:59:14Z</dcterms:created>
  <dcterms:modified xsi:type="dcterms:W3CDTF">2015-08-19T15:49:31Z</dcterms:modified>
</cp:coreProperties>
</file>