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0" r:id="rId7"/>
    <p:sldId id="269" r:id="rId8"/>
    <p:sldId id="270" r:id="rId9"/>
    <p:sldId id="265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EF95-3EF4-45C3-B150-1CBC73269D54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F34E-7781-4D66-8881-180E668C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81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EF95-3EF4-45C3-B150-1CBC73269D54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F34E-7781-4D66-8881-180E668C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4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EF95-3EF4-45C3-B150-1CBC73269D54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F34E-7781-4D66-8881-180E668C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EF95-3EF4-45C3-B150-1CBC73269D54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F34E-7781-4D66-8881-180E668C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8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EF95-3EF4-45C3-B150-1CBC73269D54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F34E-7781-4D66-8881-180E668C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EF95-3EF4-45C3-B150-1CBC73269D54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F34E-7781-4D66-8881-180E668C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EF95-3EF4-45C3-B150-1CBC73269D54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F34E-7781-4D66-8881-180E668C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4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EF95-3EF4-45C3-B150-1CBC73269D54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F34E-7781-4D66-8881-180E668C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60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EF95-3EF4-45C3-B150-1CBC73269D54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F34E-7781-4D66-8881-180E668C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6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EF95-3EF4-45C3-B150-1CBC73269D54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F34E-7781-4D66-8881-180E668C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3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EF95-3EF4-45C3-B150-1CBC73269D54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F34E-7781-4D66-8881-180E668C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5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3EF95-3EF4-45C3-B150-1CBC73269D54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2F34E-7781-4D66-8881-180E668C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5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接口课程设计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答辩人</a:t>
            </a:r>
            <a:r>
              <a:rPr lang="en-US" altLang="zh-CN" dirty="0" smtClean="0"/>
              <a:t>:</a:t>
            </a:r>
            <a:r>
              <a:rPr lang="zh-CN" altLang="en-US" dirty="0" smtClean="0"/>
              <a:t>姚信     指导老师</a:t>
            </a:r>
            <a:r>
              <a:rPr lang="en-US" altLang="zh-CN" dirty="0" smtClean="0"/>
              <a:t>:</a:t>
            </a:r>
            <a:r>
              <a:rPr lang="zh-CN" altLang="en-US" dirty="0" smtClean="0"/>
              <a:t>胡迪青老师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42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475" y="152106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Thanks for listening</a:t>
            </a:r>
            <a:r>
              <a:rPr lang="zh-CN" altLang="en-US" dirty="0" smtClean="0"/>
              <a:t>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68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626" y="3741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基本硬件架构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626" y="1362974"/>
            <a:ext cx="8392065" cy="498606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[11] LWIP  ---  </a:t>
            </a:r>
            <a:r>
              <a:rPr lang="zh-CN" altLang="en-US" dirty="0" smtClean="0"/>
              <a:t>回显输入内容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attention : 64</a:t>
            </a:r>
            <a:r>
              <a:rPr lang="zh-CN" altLang="en-US" dirty="0" smtClean="0"/>
              <a:t>位系统应该使用</a:t>
            </a:r>
            <a:r>
              <a:rPr lang="en-US" altLang="zh-CN" dirty="0" smtClean="0"/>
              <a:t>nt64</a:t>
            </a:r>
            <a:r>
              <a:rPr lang="zh-CN" altLang="en-US" dirty="0" smtClean="0"/>
              <a:t>目录下的</a:t>
            </a:r>
            <a:r>
              <a:rPr lang="en-US" altLang="zh-CN" dirty="0" smtClean="0"/>
              <a:t>xmd.exe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r>
              <a:rPr lang="en-US" altLang="zh-CN" dirty="0" smtClean="0"/>
              <a:t>[12] System (</a:t>
            </a:r>
            <a:r>
              <a:rPr lang="zh-CN" altLang="en-US" dirty="0" smtClean="0"/>
              <a:t>除了</a:t>
            </a:r>
            <a:r>
              <a:rPr lang="en-US" altLang="zh-CN" dirty="0" smtClean="0"/>
              <a:t>MAC</a:t>
            </a:r>
            <a:r>
              <a:rPr lang="zh-CN" altLang="en-US" dirty="0" smtClean="0"/>
              <a:t>、中断控制器之外所有硬件的集成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我们只需在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加上</a:t>
            </a:r>
            <a:r>
              <a:rPr lang="en-US" altLang="zh-CN" dirty="0" smtClean="0"/>
              <a:t>[11]</a:t>
            </a:r>
            <a:r>
              <a:rPr lang="zh-CN" altLang="en-US" dirty="0" smtClean="0"/>
              <a:t>当中的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部分即可。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1. axi</a:t>
            </a:r>
            <a:r>
              <a:rPr lang="zh-CN" altLang="en-US" dirty="0" smtClean="0"/>
              <a:t>总线连接</a:t>
            </a:r>
            <a:r>
              <a:rPr lang="en-US" altLang="zh-CN" dirty="0" smtClean="0"/>
              <a:t>plb</a:t>
            </a:r>
            <a:r>
              <a:rPr lang="zh-CN" altLang="en-US" dirty="0" smtClean="0"/>
              <a:t>协议的器件</a:t>
            </a:r>
            <a:r>
              <a:rPr lang="en-US" altLang="zh-CN" dirty="0"/>
              <a:t>&lt;axi_plbv46_bridge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2.</a:t>
            </a:r>
            <a:r>
              <a:rPr lang="zh-CN" altLang="en-US" dirty="0" smtClean="0"/>
              <a:t>器件为 </a:t>
            </a:r>
            <a:r>
              <a:rPr lang="en-US" altLang="zh-CN" dirty="0" smtClean="0"/>
              <a:t>axi_timer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ETHERNET_fifo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ETHERNET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mii_to_rmii_0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3.axi_intc_0</a:t>
            </a:r>
            <a:r>
              <a:rPr lang="zh-CN" altLang="en-US" dirty="0" smtClean="0"/>
              <a:t>必须要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后期操作系统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4.</a:t>
            </a:r>
            <a:r>
              <a:rPr lang="zh-CN" altLang="en-US" dirty="0" smtClean="0"/>
              <a:t>按照</a:t>
            </a:r>
            <a:r>
              <a:rPr lang="en-US" altLang="zh-CN" dirty="0" smtClean="0"/>
              <a:t>[11]</a:t>
            </a:r>
            <a:r>
              <a:rPr lang="zh-CN" altLang="en-US" dirty="0" smtClean="0"/>
              <a:t>的接线方式进行连接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445" y="1362974"/>
            <a:ext cx="23241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9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axi_plbv46_bridge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249632"/>
            <a:ext cx="9867900" cy="27511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0" y="1690688"/>
            <a:ext cx="66708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输入</a:t>
            </a:r>
            <a:r>
              <a:rPr lang="en-US" altLang="zh-CN" sz="2800" dirty="0" smtClean="0"/>
              <a:t>: AXI lite</a:t>
            </a:r>
            <a:r>
              <a:rPr lang="zh-CN" altLang="en-US" sz="2800" dirty="0" smtClean="0"/>
              <a:t>总线</a:t>
            </a:r>
            <a:endParaRPr lang="en-US" altLang="zh-CN" sz="2800" dirty="0" smtClean="0"/>
          </a:p>
          <a:p>
            <a:r>
              <a:rPr lang="zh-CN" altLang="en-US" sz="2800" dirty="0" smtClean="0"/>
              <a:t>输出</a:t>
            </a:r>
            <a:r>
              <a:rPr lang="en-US" altLang="zh-CN" sz="2800" dirty="0" smtClean="0"/>
              <a:t>: plb_v46</a:t>
            </a:r>
            <a:r>
              <a:rPr lang="zh-CN" altLang="en-US" sz="2800" dirty="0" smtClean="0"/>
              <a:t>总线</a:t>
            </a:r>
            <a:endParaRPr lang="en-US" altLang="zh-CN" sz="2800" dirty="0" smtClean="0"/>
          </a:p>
          <a:p>
            <a:r>
              <a:rPr lang="zh-CN" altLang="en-US" sz="2800" dirty="0" smtClean="0"/>
              <a:t>本次作用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连接 </a:t>
            </a:r>
            <a:r>
              <a:rPr lang="en-US" altLang="zh-CN" sz="2800" dirty="0" smtClean="0"/>
              <a:t>ETHERNET_fifo</a:t>
            </a:r>
            <a:r>
              <a:rPr lang="zh-CN" altLang="en-US" sz="2800" dirty="0"/>
              <a:t>、</a:t>
            </a:r>
            <a:r>
              <a:rPr lang="en-US" altLang="zh-CN" sz="2800" dirty="0"/>
              <a:t>ETHERNET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663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外部模块的使用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52588"/>
            <a:ext cx="77773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3200" dirty="0" smtClean="0"/>
              <a:t>user_logic</a:t>
            </a:r>
            <a:r>
              <a:rPr lang="zh-CN" altLang="en-US" sz="3200" dirty="0" smtClean="0"/>
              <a:t>的使用，参考实验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的说明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</a:t>
            </a:r>
            <a:r>
              <a:rPr lang="zh-CN" altLang="en-US" sz="3200" dirty="0" smtClean="0"/>
              <a:t>所有的自定义模块都在</a:t>
            </a:r>
            <a:r>
              <a:rPr lang="en-US" altLang="zh-CN" sz="3200" dirty="0" smtClean="0"/>
              <a:t>pcores </a:t>
            </a:r>
            <a:r>
              <a:rPr lang="zh-CN" altLang="en-US" sz="3200" dirty="0" smtClean="0"/>
              <a:t>目录下。</a:t>
            </a:r>
            <a:endParaRPr lang="en-US" altLang="zh-CN" sz="3200" dirty="0" smtClean="0"/>
          </a:p>
          <a:p>
            <a:r>
              <a:rPr lang="zh-CN" altLang="en-US" sz="3200" dirty="0" smtClean="0"/>
              <a:t>对于我们的</a:t>
            </a:r>
            <a:r>
              <a:rPr lang="en-US" altLang="zh-CN" sz="3200" dirty="0" smtClean="0"/>
              <a:t>system</a:t>
            </a:r>
            <a:r>
              <a:rPr lang="zh-CN" altLang="en-US" sz="3200" dirty="0" smtClean="0"/>
              <a:t>，有以下外部模块：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371791"/>
            <a:ext cx="7000875" cy="18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BSP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  以</a:t>
            </a:r>
            <a:r>
              <a:rPr lang="en-US" altLang="zh-CN" dirty="0" smtClean="0"/>
              <a:t>user_logic</a:t>
            </a:r>
            <a:r>
              <a:rPr lang="zh-CN" altLang="en-US" dirty="0" smtClean="0"/>
              <a:t>为例，</a:t>
            </a:r>
            <a:r>
              <a:rPr lang="en-US" altLang="zh-CN" dirty="0" smtClean="0"/>
              <a:t>BSP</a:t>
            </a:r>
            <a:r>
              <a:rPr lang="zh-CN" altLang="en-US" dirty="0" smtClean="0"/>
              <a:t>相当于做了一个函数的封装，让上一层开发者使用更加方便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652713"/>
            <a:ext cx="5476875" cy="3524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3414713"/>
            <a:ext cx="58197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2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PMOD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990725"/>
            <a:ext cx="3209925" cy="2343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4" y="700087"/>
            <a:ext cx="5495925" cy="28432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11" y="4333875"/>
            <a:ext cx="3748089" cy="19954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704" y="3576637"/>
            <a:ext cx="5072064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7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内核的编译与运行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Device-tree</a:t>
            </a:r>
            <a:r>
              <a:rPr lang="zh-CN" altLang="en-US" dirty="0" smtClean="0"/>
              <a:t>的创建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Xilinx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中下载，或者使用老师提供的生成文件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描述硬件的架构、配置、版本号等等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交叉平台的搭建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mb</a:t>
            </a:r>
            <a:r>
              <a:rPr lang="zh-CN" altLang="en-US" dirty="0" smtClean="0"/>
              <a:t>系列编译器</a:t>
            </a:r>
            <a:r>
              <a:rPr lang="en-US" altLang="zh-CN" dirty="0" smtClean="0"/>
              <a:t>.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~/.bashrc</a:t>
            </a:r>
            <a:r>
              <a:rPr lang="zh-CN" altLang="en-US" dirty="0" smtClean="0"/>
              <a:t>中进行配置编译器的路径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56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内核的编译与运行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内核编译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make ARCH=microblaze menuconfig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*</a:t>
            </a:r>
            <a:r>
              <a:rPr lang="zh-CN" altLang="en-US" dirty="0" smtClean="0"/>
              <a:t> 配置交叉编译环境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* 配置平台信息、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* 移去</a:t>
            </a:r>
            <a:r>
              <a:rPr lang="en-US" altLang="zh-CN" dirty="0" smtClean="0"/>
              <a:t>VGA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* 添加</a:t>
            </a:r>
            <a:r>
              <a:rPr lang="en-US" altLang="zh-CN" dirty="0" smtClean="0"/>
              <a:t>UART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…</a:t>
            </a:r>
            <a:r>
              <a:rPr lang="zh-CN" altLang="en-US" smtClean="0"/>
              <a:t>等等等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make </a:t>
            </a:r>
            <a:r>
              <a:rPr lang="en-US" altLang="zh-CN" dirty="0"/>
              <a:t>ARCH=microblaze </a:t>
            </a:r>
            <a:r>
              <a:rPr lang="en-US" altLang="zh-CN" dirty="0" smtClean="0"/>
              <a:t>simpleImage.xilinx</a:t>
            </a:r>
          </a:p>
        </p:txBody>
      </p:sp>
    </p:spTree>
    <p:extLst>
      <p:ext uri="{BB962C8B-B14F-4D97-AF65-F5344CB8AC3E}">
        <p14:creationId xmlns:p14="http://schemas.microsoft.com/office/powerpoint/2010/main" val="341378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内核的编译与运行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481138"/>
            <a:ext cx="8610600" cy="4672012"/>
          </a:xfrm>
        </p:spPr>
      </p:pic>
    </p:spTree>
    <p:extLst>
      <p:ext uri="{BB962C8B-B14F-4D97-AF65-F5344CB8AC3E}">
        <p14:creationId xmlns:p14="http://schemas.microsoft.com/office/powerpoint/2010/main" val="234498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314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接口课程设计</vt:lpstr>
      <vt:lpstr>基本硬件架构</vt:lpstr>
      <vt:lpstr>axi_plbv46_bridge的使用</vt:lpstr>
      <vt:lpstr>外部模块的使用</vt:lpstr>
      <vt:lpstr>BSP开发</vt:lpstr>
      <vt:lpstr>PMOD的使用</vt:lpstr>
      <vt:lpstr>Linux内核的编译与运行</vt:lpstr>
      <vt:lpstr>Linux内核的编译与运行</vt:lpstr>
      <vt:lpstr>Linux内核的编译与运行</vt:lpstr>
      <vt:lpstr>Thanks for listening！ 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接口课程设计</dc:title>
  <dc:creator>TySag</dc:creator>
  <cp:lastModifiedBy>Sag Ty</cp:lastModifiedBy>
  <cp:revision>49</cp:revision>
  <dcterms:created xsi:type="dcterms:W3CDTF">2015-10-13T08:49:03Z</dcterms:created>
  <dcterms:modified xsi:type="dcterms:W3CDTF">2016-04-02T06:44:37Z</dcterms:modified>
</cp:coreProperties>
</file>