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C823-8491-4AA8-BDCB-052CC7570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447A8-E940-45A1-8E8E-6176591B9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2AEF4-3233-43E6-BA76-8A48F824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7EF4-E348-4633-B006-20ADC3084DE7}" type="datetimeFigureOut">
              <a:rPr lang="en-DE" smtClean="0"/>
              <a:t>16/04/2025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2D014-ED79-4C62-91D3-4A9B7C66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1825A-76D5-47E7-AD4F-73A505E3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8A19-2E6E-43AD-9A60-AB2241D9323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702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784D-5E7B-43C7-A0B9-ED71F359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0C44A-0758-44E5-9D43-100F77906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60B7C-D77F-48B6-9BE7-8CC30F9E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7EF4-E348-4633-B006-20ADC3084DE7}" type="datetimeFigureOut">
              <a:rPr lang="en-DE" smtClean="0"/>
              <a:t>16/04/2025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1CF22-5B4B-4F10-91CA-0E6616B7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CA641-EDC5-4F61-90F6-9BCFA705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8A19-2E6E-43AD-9A60-AB2241D9323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999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4CBFE-2721-4A79-97BB-B2ADB17B6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628BF-54FF-4765-8C40-AB907F17E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C8D40-4E1E-48D9-805D-AAA76707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7EF4-E348-4633-B006-20ADC3084DE7}" type="datetimeFigureOut">
              <a:rPr lang="en-DE" smtClean="0"/>
              <a:t>16/04/2025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E9E2A-2C5E-4D6F-BF1F-515A7D62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3759D-2B56-4947-A27A-403579E4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8A19-2E6E-43AD-9A60-AB2241D9323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236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E427-D468-43A5-9C99-E08C300A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1F56-AD05-4D6E-B83E-3DDBF4AEF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30255-2321-48AE-9F0D-6EAA6980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7EF4-E348-4633-B006-20ADC3084DE7}" type="datetimeFigureOut">
              <a:rPr lang="en-DE" smtClean="0"/>
              <a:t>16/04/2025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7B131-675F-421C-BBB5-7505009B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9BB47-692A-4A1C-A0BB-2D96DE3C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8A19-2E6E-43AD-9A60-AB2241D9323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056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6AF4-F2B0-49FE-88EE-BA802A03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845AB-E1FF-4B91-91D3-CCEA6BA96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2F57B-EE8E-40B7-A9E4-8ACDFF76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7EF4-E348-4633-B006-20ADC3084DE7}" type="datetimeFigureOut">
              <a:rPr lang="en-DE" smtClean="0"/>
              <a:t>16/04/2025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F9787-80F9-42BC-A814-DC8827EF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2D14-3B1F-4E68-B99F-FBBFF5F8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8A19-2E6E-43AD-9A60-AB2241D9323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48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8BC9-3222-4998-9C54-4D9C6FA9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DF6D-23DA-4F32-B5AD-E626F2D97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6B583-240E-4B71-AFCA-2BBFC746D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DDA6E-FF76-48C7-A67C-C9E533DD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7EF4-E348-4633-B006-20ADC3084DE7}" type="datetimeFigureOut">
              <a:rPr lang="en-DE" smtClean="0"/>
              <a:t>16/04/2025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32121-A8DF-43C1-8BA0-259A35BB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D4C88-7467-4B0D-B712-A1547575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8A19-2E6E-43AD-9A60-AB2241D9323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283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F6BF-9918-478D-B990-FC641F7E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4BBB7-7D0B-4316-BAAE-E3A1C0A3A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24FC8-9B68-496C-A366-AF3CC3D28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3CB09-6DFE-496D-B6F6-C30589246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90D02-960A-42B9-AAFE-ACD7A9F7B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1DBCC-9240-4815-9A24-FAC7099F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7EF4-E348-4633-B006-20ADC3084DE7}" type="datetimeFigureOut">
              <a:rPr lang="en-DE" smtClean="0"/>
              <a:t>16/04/2025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936CC-7B6A-4EA7-9AAB-66EA7E33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A9EA5-F8BE-4626-B979-E0BDA834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8A19-2E6E-43AD-9A60-AB2241D9323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934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4480-8720-447A-85B5-17AF4A32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538F0-7C2D-4DB2-A6B1-DF2879E4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7EF4-E348-4633-B006-20ADC3084DE7}" type="datetimeFigureOut">
              <a:rPr lang="en-DE" smtClean="0"/>
              <a:t>16/04/2025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6DE3C-4378-4A85-BC99-9E8DAACD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07738-CC02-4B3A-8970-22FFE0C4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8A19-2E6E-43AD-9A60-AB2241D9323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050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14045-7871-4897-8E2D-9A425B48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7EF4-E348-4633-B006-20ADC3084DE7}" type="datetimeFigureOut">
              <a:rPr lang="en-DE" smtClean="0"/>
              <a:t>16/04/2025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11264-3CC1-4982-856C-DD862636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79C70-3B76-42C9-B56D-561E41F3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8A19-2E6E-43AD-9A60-AB2241D9323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452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83D83-D1A0-44E2-99F5-43E989EB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2A809-C16A-4C37-8696-1DA48B12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A69AA-2BF6-44D7-8118-72442A3E9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19F46-D91A-4CFB-941F-3BD997F7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7EF4-E348-4633-B006-20ADC3084DE7}" type="datetimeFigureOut">
              <a:rPr lang="en-DE" smtClean="0"/>
              <a:t>16/04/2025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5FD13-B221-4441-8E41-4382FADB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7357E-D8A8-4FC5-A89B-1955A0D1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8A19-2E6E-43AD-9A60-AB2241D9323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238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4FCF-C175-406A-AB7C-127F0D89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B43367-AF4E-4685-AB7F-FE7402F1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7D0ED-7AD4-4F2E-A8F8-18806606D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9C5A0-1A44-4854-8D3C-AA86FC8A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7EF4-E348-4633-B006-20ADC3084DE7}" type="datetimeFigureOut">
              <a:rPr lang="en-DE" smtClean="0"/>
              <a:t>16/04/2025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B454C-D1AC-4B80-B98E-286A7DA8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2D9DA-D181-4F9F-AF76-E3A980B0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8A19-2E6E-43AD-9A60-AB2241D9323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472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886A4-2C71-4034-B84A-A3F65A01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8CAF4-ED72-4BBF-B780-BB59FF268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75445-B27E-48E6-A0DD-952C25B42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67EF4-E348-4633-B006-20ADC3084DE7}" type="datetimeFigureOut">
              <a:rPr lang="en-DE" smtClean="0"/>
              <a:t>16/04/2025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D56A-30EB-4B7B-A56D-83C1015F9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5A189-5C60-449F-9E32-09E6BD4F9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C8A19-2E6E-43AD-9A60-AB2241D9323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3696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95BC94-4CB1-409B-B322-2BA92ED62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BB10835-D99A-421D-9CE7-C18BD0C52AEC}"/>
              </a:ext>
            </a:extLst>
          </p:cNvPr>
          <p:cNvSpPr/>
          <p:nvPr/>
        </p:nvSpPr>
        <p:spPr>
          <a:xfrm>
            <a:off x="1384486" y="426944"/>
            <a:ext cx="6004112" cy="6004112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5D25DC-10B1-4D56-A133-2CEF18C6449C}"/>
              </a:ext>
            </a:extLst>
          </p:cNvPr>
          <p:cNvSpPr/>
          <p:nvPr/>
        </p:nvSpPr>
        <p:spPr>
          <a:xfrm>
            <a:off x="2407023" y="1449481"/>
            <a:ext cx="3959037" cy="3959037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F67535-E65D-49B7-A702-98C9295F55B7}"/>
              </a:ext>
            </a:extLst>
          </p:cNvPr>
          <p:cNvSpPr/>
          <p:nvPr/>
        </p:nvSpPr>
        <p:spPr>
          <a:xfrm>
            <a:off x="3850340" y="2896720"/>
            <a:ext cx="1064559" cy="1064559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3E92EA-C0B2-4322-8568-2C846F08E991}"/>
              </a:ext>
            </a:extLst>
          </p:cNvPr>
          <p:cNvSpPr/>
          <p:nvPr/>
        </p:nvSpPr>
        <p:spPr>
          <a:xfrm>
            <a:off x="2106706" y="1503273"/>
            <a:ext cx="750795" cy="60119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40482F-B861-494A-BAF1-4F4E5BD0602F}"/>
              </a:ext>
            </a:extLst>
          </p:cNvPr>
          <p:cNvSpPr/>
          <p:nvPr/>
        </p:nvSpPr>
        <p:spPr>
          <a:xfrm>
            <a:off x="3133168" y="5475759"/>
            <a:ext cx="1064559" cy="830914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909B4A-2470-4912-8EA7-E338A31BF5BE}"/>
              </a:ext>
            </a:extLst>
          </p:cNvPr>
          <p:cNvCxnSpPr>
            <a:cxnSpLocks/>
          </p:cNvCxnSpPr>
          <p:nvPr/>
        </p:nvCxnSpPr>
        <p:spPr>
          <a:xfrm flipH="1" flipV="1">
            <a:off x="3005418" y="2245660"/>
            <a:ext cx="900953" cy="759758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8B9FBB-77A0-41E6-8FBC-19DA51EB7DBC}"/>
              </a:ext>
            </a:extLst>
          </p:cNvPr>
          <p:cNvCxnSpPr>
            <a:cxnSpLocks/>
          </p:cNvCxnSpPr>
          <p:nvPr/>
        </p:nvCxnSpPr>
        <p:spPr>
          <a:xfrm flipV="1">
            <a:off x="3850341" y="4092669"/>
            <a:ext cx="347386" cy="1055312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591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Yu</dc:creator>
  <cp:lastModifiedBy>Xin Yu</cp:lastModifiedBy>
  <cp:revision>6</cp:revision>
  <dcterms:created xsi:type="dcterms:W3CDTF">2025-04-14T16:22:31Z</dcterms:created>
  <dcterms:modified xsi:type="dcterms:W3CDTF">2025-04-16T09:30:21Z</dcterms:modified>
</cp:coreProperties>
</file>