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79" r:id="rId5"/>
    <p:sldId id="28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3AC10-8946-1A27-97AE-F0C16538A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3FE4C38-947F-DC96-C648-8960942BA0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C64AC2-36FC-3755-3A23-36BBF3A2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25A0B-F3C6-B2A5-2769-1082B33BC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563AB0-6CFA-295A-E604-FBF92229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30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F987D-2CE3-4743-C194-FAE3EF6D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19AAF0-03A9-C369-D2B7-6F6679CC16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F7826A-8ABF-B8B6-03FC-93193387F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86451D-14EE-4487-22D9-4A65C386E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C2DA36-CD91-70F7-B997-B1E54039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06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113CAA8-6475-1F34-70EF-242225E5F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125575-68E5-F801-1F83-FD8DF2D5F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47B38D-BC56-2F09-1653-582166B0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54585-0762-8C07-9100-7E4BE486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FACBC-D9F8-6610-382E-469F0945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27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03865F-F6E2-3F89-BC3F-1170A73D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7167A1-51C4-529F-A701-00180FB1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71140-16DB-DB12-D83D-A6B1D3CEA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E8A43D-23F0-1B45-9739-67C3A8E11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712EA-1A1C-2E47-2475-1D62956F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775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21C38-9CB5-383D-9476-ECC8DCC4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12EE6C-3537-F4A5-2493-CF67E98D8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2E342D-FB75-0020-F22E-21C431F0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94FBC-86ED-25F2-BC3E-3633C415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A9F4C7-7BB8-97EC-A453-D3AAEE9F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86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74587-3E8E-D563-54AC-77300F087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F46C4-DFB2-5661-3BA0-DD69DE78B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7D61BF-1A33-302F-490E-E6FA35B4E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E4B270-B0F7-EC48-0C3D-6D06818B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5749C9-940C-E462-4CEF-77E989F32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CC1C1-F7E4-3220-A75E-10899A243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492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7F5E15-B77A-4D41-200E-35CE60FA2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FC3D628-EB42-6EA2-BD68-F198F27E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2922A-6AA3-5546-E4F7-890BA8CD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845AA3-0BC0-44F5-95BE-459F39360F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8C11BA5-3CDA-F90F-DE33-FA00A8D1E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F5CAF1-1A93-9E08-CF78-A896DABBA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DF86B3B-919B-41E0-606C-8B3DB5FE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A596EDB-D0A6-BB94-C04E-22F6D723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3233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AFCB3-6E5B-800F-5AB3-9AD05134D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B718716-1F6D-8246-C5AD-B4625928C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A5980C-1C06-1DF6-C12C-207D7DDE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4F16AA-0417-9D50-EA24-7AAC8792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317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F90E147-CCA7-D826-510F-1BBA0E22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EC9195-513E-B5A4-5B94-E4B81F764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1D9104-A46B-1A7E-911E-97DEDCB91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50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FC0D0-1842-AB6D-3D82-551D82092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37DEE9-7A2C-61F5-C8DA-67E7977EB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A6F613-AC6E-BE14-9991-04B35D08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EAD8EA-EC4C-4CBB-E3A3-0CEABB48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B40982-E009-D1D4-0206-DC9AD33E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C0584AD-EB07-5DB8-549C-E8E6A9D34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905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7DD361-52C2-56B4-8EAE-268A91718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7EEE2D2-8917-79AC-6412-0396400AA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B0564FA-6490-E425-CC92-4750C44A8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F0EE53-8C3D-4E01-6D28-D9ABBCFF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4B63FE-E033-8745-FD28-7DD52CA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712119-88C8-A3B5-0FE2-775CA3A1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50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C48D45-552E-A0D2-E960-8B00AFF23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9B14B4-F57D-FE7A-B772-AD42261B6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0623F3-51B0-99DA-E194-B9D6071F2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F7D49-63AA-41D4-9487-5A3A564DECC4}" type="datetimeFigureOut">
              <a:rPr lang="zh-CN" altLang="en-US" smtClean="0"/>
              <a:t>2025/2/20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EE613E-D6EC-5126-23BE-38CCB7637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972C0-8FA2-A933-A6EB-AD44DA2F6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895D9-3D38-4E05-8D76-33FB2D4E5A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091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5FE0E-533D-7859-8792-BD27C146F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19729E8-4236-C604-EED0-14538C373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291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721A69E-70C6-62BF-0790-D706FC188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1209675"/>
            <a:ext cx="988695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75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0B12BC0-08F3-0E75-376B-DC0A61127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23875"/>
            <a:ext cx="85534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4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08ABB-05AD-E81F-FD7D-07E8B76F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252537"/>
            <a:ext cx="6724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83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F69F187-EAB8-5827-70B5-3A15AB54C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1137"/>
            <a:ext cx="6204155" cy="372249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D9F8F3A-04C7-3CA3-3B46-D267D31096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603" y="1598702"/>
            <a:ext cx="5760731" cy="384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60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jenz liu</dc:creator>
  <cp:lastModifiedBy>jenz liu</cp:lastModifiedBy>
  <cp:revision>1</cp:revision>
  <dcterms:created xsi:type="dcterms:W3CDTF">2025-02-20T15:34:56Z</dcterms:created>
  <dcterms:modified xsi:type="dcterms:W3CDTF">2025-02-20T15:35:24Z</dcterms:modified>
</cp:coreProperties>
</file>