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4" r:id="rId9"/>
    <p:sldId id="271" r:id="rId10"/>
    <p:sldId id="262" r:id="rId11"/>
    <p:sldId id="272" r:id="rId12"/>
    <p:sldId id="263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89037"/>
  </p:normalViewPr>
  <p:slideViewPr>
    <p:cSldViewPr snapToGrid="0" snapToObjects="1">
      <p:cViewPr varScale="1">
        <p:scale>
          <a:sx n="103" d="100"/>
          <a:sy n="103" d="100"/>
        </p:scale>
        <p:origin x="6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87B59-E5FA-104C-A4CF-2A4718BD6AF6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7A125-7CC2-5D4F-B570-46EEE41B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theory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result</a:t>
            </a:r>
            <a:r>
              <a:rPr lang="en-US" baseline="0" dirty="0" smtClean="0"/>
              <a:t> images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result</a:t>
            </a:r>
            <a:r>
              <a:rPr lang="en-US" baseline="0" dirty="0" smtClean="0"/>
              <a:t> images here</a:t>
            </a:r>
          </a:p>
          <a:p>
            <a:r>
              <a:rPr lang="en-US" baseline="0" dirty="0" smtClean="0"/>
              <a:t>Change to our own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3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some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some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blending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Annie Dai,  Xinbei Fu</a:t>
            </a:r>
          </a:p>
          <a:p>
            <a:pPr algn="ctr"/>
            <a:r>
              <a:rPr lang="en-US" sz="2400" dirty="0" smtClean="0"/>
              <a:t>CS 189 Final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0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479626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</a:t>
            </a:r>
            <a:r>
              <a:rPr lang="en-US" sz="3200" dirty="0" smtClean="0"/>
              <a:t>blending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00" y="2296654"/>
            <a:ext cx="2363514" cy="3148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4" y="2296654"/>
            <a:ext cx="2328488" cy="3101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88" y="2296654"/>
            <a:ext cx="2363915" cy="3148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25045" y="17793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Cut and paste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21502" y="1804087"/>
            <a:ext cx="22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Laplacian blending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32443" y="1804088"/>
            <a:ext cx="20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Poisson blending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479626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</a:t>
            </a:r>
            <a:r>
              <a:rPr lang="en-US" sz="3200" smtClean="0"/>
              <a:t>take logarithm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59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862685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</a:t>
            </a:r>
            <a:r>
              <a:rPr lang="en-US" sz="3200" smtClean="0"/>
              <a:t>mixture gradient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66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</a:t>
            </a:r>
            <a:r>
              <a:rPr lang="en-US" sz="3200" smtClean="0"/>
              <a:t>texture flattening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3" y="441768"/>
            <a:ext cx="7258999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local </a:t>
            </a:r>
            <a:r>
              <a:rPr lang="en-US" sz="3200" smtClean="0"/>
              <a:t>illumination 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19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local color 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seamless tiling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53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61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Laplacian pyramid blending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Laplacian pyramid blending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4" y="1450386"/>
            <a:ext cx="6745421" cy="5212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8738" y="3116438"/>
            <a:ext cx="335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level = </a:t>
            </a:r>
            <a:r>
              <a:rPr lang="en-US" dirty="0" err="1" smtClean="0"/>
              <a:t>gaussian</a:t>
            </a:r>
            <a:r>
              <a:rPr lang="en-US" dirty="0" smtClean="0"/>
              <a:t> last level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7758113" y="2957513"/>
            <a:ext cx="670625" cy="343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4750" y="5743575"/>
            <a:ext cx="764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Laplacian level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gaussian</a:t>
            </a:r>
            <a:r>
              <a:rPr lang="en-US" sz="2000" dirty="0" smtClean="0"/>
              <a:t> level </a:t>
            </a:r>
            <a:r>
              <a:rPr lang="en-US" sz="2000" dirty="0" err="1" smtClean="0"/>
              <a:t>i</a:t>
            </a:r>
            <a:r>
              <a:rPr lang="en-US" sz="2000" dirty="0" smtClean="0"/>
              <a:t> – expand(</a:t>
            </a:r>
            <a:r>
              <a:rPr lang="en-US" sz="2000" dirty="0" err="1" smtClean="0"/>
              <a:t>gaussian</a:t>
            </a:r>
            <a:r>
              <a:rPr lang="en-US" sz="2000" dirty="0" smtClean="0"/>
              <a:t> level i+1)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78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Laplacian pyramid blending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84104" y="1450386"/>
            <a:ext cx="11101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General approach 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Build Laplacian pyramids LA and LB from images A and B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Build a Gaussian pyramid GR from selected region R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Form a combined pyramid LS from LA and LB using nodes of GR as weights: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400" dirty="0" smtClean="0"/>
              <a:t>LS(</a:t>
            </a:r>
            <a:r>
              <a:rPr lang="en-US" sz="2400" dirty="0" err="1" smtClean="0"/>
              <a:t>i</a:t>
            </a:r>
            <a:r>
              <a:rPr lang="en-US" sz="2400" dirty="0" smtClean="0"/>
              <a:t>, j) = GR(</a:t>
            </a:r>
            <a:r>
              <a:rPr lang="en-US" sz="2400" dirty="0" err="1" smtClean="0"/>
              <a:t>i</a:t>
            </a:r>
            <a:r>
              <a:rPr lang="en-US" sz="2400" dirty="0" smtClean="0"/>
              <a:t>, j) * LA(</a:t>
            </a:r>
            <a:r>
              <a:rPr lang="en-US" sz="2400" dirty="0" err="1" smtClean="0"/>
              <a:t>i</a:t>
            </a:r>
            <a:r>
              <a:rPr lang="en-US" sz="2400" dirty="0" smtClean="0"/>
              <a:t>, j) + (1 – GR(</a:t>
            </a:r>
            <a:r>
              <a:rPr lang="en-US" sz="2400" dirty="0" err="1" smtClean="0"/>
              <a:t>i</a:t>
            </a:r>
            <a:r>
              <a:rPr lang="en-US" sz="2400" dirty="0" smtClean="0"/>
              <a:t>, j)) * LB(</a:t>
            </a:r>
            <a:r>
              <a:rPr lang="en-US" sz="2400" dirty="0" err="1" smtClean="0"/>
              <a:t>i</a:t>
            </a:r>
            <a:r>
              <a:rPr lang="en-US" sz="2400" dirty="0" smtClean="0"/>
              <a:t>, j)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Collapse the LS pyramid to get the final balanced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0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Laplacian pyramid blending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4" y="2671805"/>
            <a:ext cx="2295611" cy="2295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0883" y="344575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13" y="2621348"/>
            <a:ext cx="2295144" cy="229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9984" y="339758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527" y="2573180"/>
            <a:ext cx="2295144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Poisson blending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4" y="1450386"/>
            <a:ext cx="6057900" cy="234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4104" y="4040659"/>
            <a:ext cx="6480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v – Gradient of a region in an </a:t>
            </a:r>
            <a:r>
              <a:rPr lang="en-US" dirty="0" smtClean="0"/>
              <a:t>image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g – Selected region of </a:t>
            </a:r>
            <a:r>
              <a:rPr lang="en-US" dirty="0" smtClean="0"/>
              <a:t>source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f* – Known functions that exist in domain </a:t>
            </a:r>
            <a:r>
              <a:rPr lang="en-US" dirty="0" smtClean="0"/>
              <a:t>S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f – Unknown functions that exist in domain </a:t>
            </a:r>
            <a:r>
              <a:rPr lang="en-US" dirty="0" err="1"/>
              <a:t>Ω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err="1"/>
              <a:t>Ω</a:t>
            </a:r>
            <a:r>
              <a:rPr lang="en-US" dirty="0"/>
              <a:t> – Region g that is now placed on domain </a:t>
            </a:r>
            <a:r>
              <a:rPr lang="en-US" dirty="0" smtClean="0"/>
              <a:t>S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∂</a:t>
            </a:r>
            <a:r>
              <a:rPr lang="en-US" dirty="0" err="1"/>
              <a:t>Ω</a:t>
            </a:r>
            <a:r>
              <a:rPr lang="en-US" dirty="0"/>
              <a:t> – Boundaries between the source and target regions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62" y="1450386"/>
            <a:ext cx="2965278" cy="1616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65" y="3294105"/>
            <a:ext cx="2235769" cy="2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58218" y="5621940"/>
            <a:ext cx="2869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04" y="2643798"/>
            <a:ext cx="3665650" cy="868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316" y="3668158"/>
            <a:ext cx="4358747" cy="742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018" y="2725001"/>
            <a:ext cx="1117268" cy="603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983" y="2796603"/>
            <a:ext cx="1094217" cy="4607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5355" y="2797771"/>
            <a:ext cx="10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, with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58516" y="2806047"/>
            <a:ext cx="114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, for all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84104" y="3668158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 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801687" y="4377422"/>
            <a:ext cx="370702" cy="1153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940439" y="4566893"/>
            <a:ext cx="605201" cy="1055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25668" y="5621939"/>
                <a:ext cx="3328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68" y="5621939"/>
                <a:ext cx="33284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01669" y="5621939"/>
                <a:ext cx="3013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69" y="5621939"/>
                <a:ext cx="30136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59547" y="5583980"/>
                <a:ext cx="458331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547" y="5583980"/>
                <a:ext cx="458331" cy="530402"/>
              </a:xfrm>
              <a:prstGeom prst="rect">
                <a:avLst/>
              </a:prstGeom>
              <a:blipFill rotWithShape="0">
                <a:blip r:embed="rId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45379" y="5621939"/>
                <a:ext cx="4087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79" y="5621939"/>
                <a:ext cx="40876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34" y="774624"/>
            <a:ext cx="4611731" cy="17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4" y="2380229"/>
            <a:ext cx="2625196" cy="2592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1" y="1344585"/>
            <a:ext cx="2599624" cy="1923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14106" y="2059869"/>
                <a:ext cx="3663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106" y="2059869"/>
                <a:ext cx="36631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942614" y="2306090"/>
            <a:ext cx="1099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47577" y="4629844"/>
                <a:ext cx="3328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77" y="4629844"/>
                <a:ext cx="33284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488" y="5293737"/>
            <a:ext cx="1018275" cy="100766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066982" y="4876065"/>
            <a:ext cx="1099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94334" y="4295427"/>
                <a:ext cx="5619261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𝑠𝑜𝑢𝑟𝑐𝑒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𝑁𝑒𝑖𝑔h𝑏𝑜𝑟𝑂𝑛𝐵𝑜𝑢𝑛𝑑𝑎𝑟𝑦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𝑡𝑎𝑟𝑔𝑒𝑡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34" y="4295427"/>
                <a:ext cx="5619261" cy="277961"/>
              </a:xfrm>
              <a:prstGeom prst="rect">
                <a:avLst/>
              </a:prstGeom>
              <a:blipFill rotWithShape="0">
                <a:blip r:embed="rId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7443789" y="4629845"/>
            <a:ext cx="900111" cy="66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479</TotalTime>
  <Words>249</Words>
  <Application>Microsoft Macintosh PowerPoint</Application>
  <PresentationFormat>Widescreen</PresentationFormat>
  <Paragraphs>64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Image blending</vt:lpstr>
      <vt:lpstr>Laplacian pyramid blending</vt:lpstr>
      <vt:lpstr>Laplacian pyramid blending</vt:lpstr>
      <vt:lpstr>Laplacian pyramid blending</vt:lpstr>
      <vt:lpstr>Laplacian pyramid blending</vt:lpstr>
      <vt:lpstr>Poisson blending</vt:lpstr>
      <vt:lpstr>Poisson blending</vt:lpstr>
      <vt:lpstr>Poisson blending</vt:lpstr>
      <vt:lpstr>Poisson blending</vt:lpstr>
      <vt:lpstr>Poisson blending</vt:lpstr>
      <vt:lpstr>Poisson blending : take logarithm</vt:lpstr>
      <vt:lpstr>Poisson blending : mixture gradient</vt:lpstr>
      <vt:lpstr>Poisson blending : texture flattening</vt:lpstr>
      <vt:lpstr>Poisson blending : local illumination change</vt:lpstr>
      <vt:lpstr>Poisson blending : local color change</vt:lpstr>
      <vt:lpstr>Poisson blending : seamless tiling</vt:lpstr>
      <vt:lpstr>reference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blending</dc:title>
  <dc:creator>Xinbei Fu</dc:creator>
  <cp:lastModifiedBy>Xinbei Fu</cp:lastModifiedBy>
  <cp:revision>16</cp:revision>
  <dcterms:created xsi:type="dcterms:W3CDTF">2018-03-09T14:59:07Z</dcterms:created>
  <dcterms:modified xsi:type="dcterms:W3CDTF">2018-03-09T22:59:21Z</dcterms:modified>
</cp:coreProperties>
</file>