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0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87B59-E5FA-104C-A4CF-2A4718BD6AF6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A125-7CC2-5D4F-B570-46EEE41BE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theory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result</a:t>
            </a:r>
            <a:r>
              <a:rPr lang="en-US" baseline="0" dirty="0" smtClean="0"/>
              <a:t> images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some results compared with </a:t>
            </a:r>
            <a:r>
              <a:rPr lang="en-US" dirty="0" err="1" smtClean="0"/>
              <a:t>laplacian</a:t>
            </a:r>
            <a:r>
              <a:rPr lang="en-US" dirty="0" smtClean="0"/>
              <a:t> blending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some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7A125-7CC2-5D4F-B570-46EEE41BE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blending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Annie Dai, Xinbei Fu</a:t>
            </a:r>
          </a:p>
          <a:p>
            <a:pPr algn="ctr"/>
            <a:r>
              <a:rPr lang="en-US" sz="2400" dirty="0" smtClean="0"/>
              <a:t>CS 189 Final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0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texture flattening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6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3" y="441768"/>
            <a:ext cx="7258999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local </a:t>
            </a:r>
            <a:r>
              <a:rPr lang="en-US" sz="3200" smtClean="0"/>
              <a:t>illumination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19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local color change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6097464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seamless tiling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53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Laplacian pyramid blending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78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Laplacian pyramid blending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0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Poisson blending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92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136497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68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479626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take logarithm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99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104" y="441768"/>
            <a:ext cx="5862685" cy="10086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Poisson blending : </a:t>
            </a:r>
            <a:r>
              <a:rPr lang="en-US" sz="3200" smtClean="0"/>
              <a:t>mixture gradient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6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</TotalTime>
  <Words>82</Words>
  <Application>Microsoft Macintosh PowerPoint</Application>
  <PresentationFormat>Widescreen</PresentationFormat>
  <Paragraphs>25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Image blending</vt:lpstr>
      <vt:lpstr>Laplacian pyramid blending</vt:lpstr>
      <vt:lpstr>Laplacian pyramid blending</vt:lpstr>
      <vt:lpstr>Laplacian pyramid blending</vt:lpstr>
      <vt:lpstr>Poisson blending</vt:lpstr>
      <vt:lpstr>Poisson blending</vt:lpstr>
      <vt:lpstr>Poisson blending</vt:lpstr>
      <vt:lpstr>Poisson blending : take logarithm</vt:lpstr>
      <vt:lpstr>Poisson blending : mixture gradient</vt:lpstr>
      <vt:lpstr>Poisson blending : texture flattening</vt:lpstr>
      <vt:lpstr>Poisson blending : local illumination change</vt:lpstr>
      <vt:lpstr>Poisson blending : local color change</vt:lpstr>
      <vt:lpstr>Poisson blending : seamless tiling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blending</dc:title>
  <dc:creator>Xinbei Fu</dc:creator>
  <cp:lastModifiedBy>Xinbei Fu</cp:lastModifiedBy>
  <cp:revision>4</cp:revision>
  <dcterms:created xsi:type="dcterms:W3CDTF">2018-03-09T14:59:07Z</dcterms:created>
  <dcterms:modified xsi:type="dcterms:W3CDTF">2018-03-09T15:46:35Z</dcterms:modified>
</cp:coreProperties>
</file>