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1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2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, Bingru (B)" userId="ff401464-ac55-491f-bfeb-e642a03ac062" providerId="ADAL" clId="{B92A53B8-B21D-4C0C-9038-C34107904CAA}"/>
    <pc:docChg chg="undo custSel delSld modSld sldOrd">
      <pc:chgData name="Xin, Bingru (B)" userId="ff401464-ac55-491f-bfeb-e642a03ac062" providerId="ADAL" clId="{B92A53B8-B21D-4C0C-9038-C34107904CAA}" dt="2024-06-13T01:47:05.830" v="801" actId="20577"/>
      <pc:docMkLst>
        <pc:docMk/>
      </pc:docMkLst>
      <pc:sldChg chg="addSp delSp modSp del mod delAnim">
        <pc:chgData name="Xin, Bingru (B)" userId="ff401464-ac55-491f-bfeb-e642a03ac062" providerId="ADAL" clId="{B92A53B8-B21D-4C0C-9038-C34107904CAA}" dt="2024-06-12T07:28:38.498" v="375" actId="47"/>
        <pc:sldMkLst>
          <pc:docMk/>
          <pc:sldMk cId="1579981159" sldId="257"/>
        </pc:sldMkLst>
        <pc:spChg chg="del">
          <ac:chgData name="Xin, Bingru (B)" userId="ff401464-ac55-491f-bfeb-e642a03ac062" providerId="ADAL" clId="{B92A53B8-B21D-4C0C-9038-C34107904CAA}" dt="2024-06-12T07:10:57.075" v="12" actId="478"/>
          <ac:spMkLst>
            <pc:docMk/>
            <pc:sldMk cId="1579981159" sldId="257"/>
            <ac:spMk id="6" creationId="{5163068F-4F5C-0AD3-BA95-C76475EF898B}"/>
          </ac:spMkLst>
        </pc:spChg>
        <pc:spChg chg="del">
          <ac:chgData name="Xin, Bingru (B)" userId="ff401464-ac55-491f-bfeb-e642a03ac062" providerId="ADAL" clId="{B92A53B8-B21D-4C0C-9038-C34107904CAA}" dt="2024-06-12T07:16:46.695" v="14" actId="478"/>
          <ac:spMkLst>
            <pc:docMk/>
            <pc:sldMk cId="1579981159" sldId="257"/>
            <ac:spMk id="9" creationId="{2706793D-5786-FC0C-E209-5B7831205172}"/>
          </ac:spMkLst>
        </pc:spChg>
        <pc:spChg chg="add del">
          <ac:chgData name="Xin, Bingru (B)" userId="ff401464-ac55-491f-bfeb-e642a03ac062" providerId="ADAL" clId="{B92A53B8-B21D-4C0C-9038-C34107904CAA}" dt="2024-06-12T07:17:18.362" v="47" actId="478"/>
          <ac:spMkLst>
            <pc:docMk/>
            <pc:sldMk cId="1579981159" sldId="257"/>
            <ac:spMk id="20" creationId="{A44F56C4-0E13-F0EA-FB88-7F6D4F03AE0B}"/>
          </ac:spMkLst>
        </pc:spChg>
        <pc:spChg chg="del">
          <ac:chgData name="Xin, Bingru (B)" userId="ff401464-ac55-491f-bfeb-e642a03ac062" providerId="ADAL" clId="{B92A53B8-B21D-4C0C-9038-C34107904CAA}" dt="2024-06-12T07:16:47.763" v="16" actId="478"/>
          <ac:spMkLst>
            <pc:docMk/>
            <pc:sldMk cId="1579981159" sldId="257"/>
            <ac:spMk id="21" creationId="{1D2A2134-461D-67D8-3F73-71BDE378F913}"/>
          </ac:spMkLst>
        </pc:spChg>
        <pc:picChg chg="del">
          <ac:chgData name="Xin, Bingru (B)" userId="ff401464-ac55-491f-bfeb-e642a03ac062" providerId="ADAL" clId="{B92A53B8-B21D-4C0C-9038-C34107904CAA}" dt="2024-06-12T07:16:46.295" v="13" actId="478"/>
          <ac:picMkLst>
            <pc:docMk/>
            <pc:sldMk cId="1579981159" sldId="257"/>
            <ac:picMk id="5" creationId="{F6D260C2-7E7B-3584-545F-0B178AA376E7}"/>
          </ac:picMkLst>
        </pc:picChg>
        <pc:picChg chg="add del mod ord">
          <ac:chgData name="Xin, Bingru (B)" userId="ff401464-ac55-491f-bfeb-e642a03ac062" providerId="ADAL" clId="{B92A53B8-B21D-4C0C-9038-C34107904CAA}" dt="2024-06-12T07:19:10.524" v="108" actId="21"/>
          <ac:picMkLst>
            <pc:docMk/>
            <pc:sldMk cId="1579981159" sldId="257"/>
            <ac:picMk id="6" creationId="{2B85765B-8404-21DB-6876-FC1304859EA2}"/>
          </ac:picMkLst>
        </pc:picChg>
        <pc:picChg chg="add del mod">
          <ac:chgData name="Xin, Bingru (B)" userId="ff401464-ac55-491f-bfeb-e642a03ac062" providerId="ADAL" clId="{B92A53B8-B21D-4C0C-9038-C34107904CAA}" dt="2024-06-12T07:17:38.802" v="60" actId="21"/>
          <ac:picMkLst>
            <pc:docMk/>
            <pc:sldMk cId="1579981159" sldId="257"/>
            <ac:picMk id="8" creationId="{903D102D-CD94-8B44-A525-A5CC79363C85}"/>
          </ac:picMkLst>
        </pc:picChg>
        <pc:picChg chg="add del mod">
          <ac:chgData name="Xin, Bingru (B)" userId="ff401464-ac55-491f-bfeb-e642a03ac062" providerId="ADAL" clId="{B92A53B8-B21D-4C0C-9038-C34107904CAA}" dt="2024-06-12T07:19:10.524" v="108" actId="21"/>
          <ac:picMkLst>
            <pc:docMk/>
            <pc:sldMk cId="1579981159" sldId="257"/>
            <ac:picMk id="11" creationId="{E22A763E-60AF-0EA4-107F-D45C1CC59582}"/>
          </ac:picMkLst>
        </pc:picChg>
        <pc:picChg chg="del">
          <ac:chgData name="Xin, Bingru (B)" userId="ff401464-ac55-491f-bfeb-e642a03ac062" providerId="ADAL" clId="{B92A53B8-B21D-4C0C-9038-C34107904CAA}" dt="2024-06-12T07:16:47.041" v="15" actId="478"/>
          <ac:picMkLst>
            <pc:docMk/>
            <pc:sldMk cId="1579981159" sldId="257"/>
            <ac:picMk id="12" creationId="{586218A9-2AB8-7688-B94C-3CB461A59385}"/>
          </ac:picMkLst>
        </pc:picChg>
        <pc:picChg chg="add del mod">
          <ac:chgData name="Xin, Bingru (B)" userId="ff401464-ac55-491f-bfeb-e642a03ac062" providerId="ADAL" clId="{B92A53B8-B21D-4C0C-9038-C34107904CAA}" dt="2024-06-12T07:19:10.524" v="108" actId="21"/>
          <ac:picMkLst>
            <pc:docMk/>
            <pc:sldMk cId="1579981159" sldId="257"/>
            <ac:picMk id="14" creationId="{62286742-DE9A-C96F-C105-0ECFA4D0E7E9}"/>
          </ac:picMkLst>
        </pc:picChg>
        <pc:picChg chg="del">
          <ac:chgData name="Xin, Bingru (B)" userId="ff401464-ac55-491f-bfeb-e642a03ac062" providerId="ADAL" clId="{B92A53B8-B21D-4C0C-9038-C34107904CAA}" dt="2024-06-12T07:16:48.124" v="17" actId="478"/>
          <ac:picMkLst>
            <pc:docMk/>
            <pc:sldMk cId="1579981159" sldId="257"/>
            <ac:picMk id="15" creationId="{AB169A9A-DE9F-BBE5-DB47-0EFA47297DE6}"/>
          </ac:picMkLst>
        </pc:picChg>
        <pc:picChg chg="add del">
          <ac:chgData name="Xin, Bingru (B)" userId="ff401464-ac55-491f-bfeb-e642a03ac062" providerId="ADAL" clId="{B92A53B8-B21D-4C0C-9038-C34107904CAA}" dt="2024-06-12T07:17:16.782" v="45" actId="478"/>
          <ac:picMkLst>
            <pc:docMk/>
            <pc:sldMk cId="1579981159" sldId="257"/>
            <ac:picMk id="17" creationId="{D87AB317-FC5E-F344-D459-BC353BD1F08F}"/>
          </ac:picMkLst>
        </pc:picChg>
        <pc:picChg chg="add del mod">
          <ac:chgData name="Xin, Bingru (B)" userId="ff401464-ac55-491f-bfeb-e642a03ac062" providerId="ADAL" clId="{B92A53B8-B21D-4C0C-9038-C34107904CAA}" dt="2024-06-12T07:19:10.524" v="108" actId="21"/>
          <ac:picMkLst>
            <pc:docMk/>
            <pc:sldMk cId="1579981159" sldId="257"/>
            <ac:picMk id="18" creationId="{F853B9E4-89C3-5C06-C33A-9FF4715BF1E3}"/>
          </ac:picMkLst>
        </pc:picChg>
        <pc:picChg chg="del">
          <ac:chgData name="Xin, Bingru (B)" userId="ff401464-ac55-491f-bfeb-e642a03ac062" providerId="ADAL" clId="{B92A53B8-B21D-4C0C-9038-C34107904CAA}" dt="2024-06-12T07:17:20.450" v="51" actId="478"/>
          <ac:picMkLst>
            <pc:docMk/>
            <pc:sldMk cId="1579981159" sldId="257"/>
            <ac:picMk id="19" creationId="{385B5814-B166-66F9-BE8E-D21087529DCC}"/>
          </ac:picMkLst>
        </pc:picChg>
        <pc:cxnChg chg="add del">
          <ac:chgData name="Xin, Bingru (B)" userId="ff401464-ac55-491f-bfeb-e642a03ac062" providerId="ADAL" clId="{B92A53B8-B21D-4C0C-9038-C34107904CAA}" dt="2024-06-12T07:17:18.802" v="48" actId="478"/>
          <ac:cxnSpMkLst>
            <pc:docMk/>
            <pc:sldMk cId="1579981159" sldId="257"/>
            <ac:cxnSpMk id="23" creationId="{1BCF5777-85D7-DCAA-6618-E24957F6E052}"/>
          </ac:cxnSpMkLst>
        </pc:cxnChg>
        <pc:cxnChg chg="add del">
          <ac:chgData name="Xin, Bingru (B)" userId="ff401464-ac55-491f-bfeb-e642a03ac062" providerId="ADAL" clId="{B92A53B8-B21D-4C0C-9038-C34107904CAA}" dt="2024-06-12T07:17:19.228" v="49" actId="478"/>
          <ac:cxnSpMkLst>
            <pc:docMk/>
            <pc:sldMk cId="1579981159" sldId="257"/>
            <ac:cxnSpMk id="24" creationId="{A772A4C3-8C58-300B-F0E8-F1E345FDCC89}"/>
          </ac:cxnSpMkLst>
        </pc:cxnChg>
      </pc:sldChg>
      <pc:sldChg chg="modSp mod">
        <pc:chgData name="Xin, Bingru (B)" userId="ff401464-ac55-491f-bfeb-e642a03ac062" providerId="ADAL" clId="{B92A53B8-B21D-4C0C-9038-C34107904CAA}" dt="2024-06-12T07:10:32.932" v="11" actId="20577"/>
        <pc:sldMkLst>
          <pc:docMk/>
          <pc:sldMk cId="2489449247" sldId="258"/>
        </pc:sldMkLst>
        <pc:spChg chg="mod">
          <ac:chgData name="Xin, Bingru (B)" userId="ff401464-ac55-491f-bfeb-e642a03ac062" providerId="ADAL" clId="{B92A53B8-B21D-4C0C-9038-C34107904CAA}" dt="2024-06-12T07:10:32.932" v="11" actId="20577"/>
          <ac:spMkLst>
            <pc:docMk/>
            <pc:sldMk cId="2489449247" sldId="258"/>
            <ac:spMk id="4" creationId="{C356EF24-E1D0-D68B-708C-58FD176B9387}"/>
          </ac:spMkLst>
        </pc:spChg>
      </pc:sldChg>
      <pc:sldChg chg="addSp delSp modSp mod delAnim modAnim">
        <pc:chgData name="Xin, Bingru (B)" userId="ff401464-ac55-491f-bfeb-e642a03ac062" providerId="ADAL" clId="{B92A53B8-B21D-4C0C-9038-C34107904CAA}" dt="2024-06-12T07:43:36.839" v="648"/>
        <pc:sldMkLst>
          <pc:docMk/>
          <pc:sldMk cId="2193985834" sldId="261"/>
        </pc:sldMkLst>
        <pc:spChg chg="mod">
          <ac:chgData name="Xin, Bingru (B)" userId="ff401464-ac55-491f-bfeb-e642a03ac062" providerId="ADAL" clId="{B92A53B8-B21D-4C0C-9038-C34107904CAA}" dt="2024-06-12T07:28:43.453" v="379" actId="20577"/>
          <ac:spMkLst>
            <pc:docMk/>
            <pc:sldMk cId="2193985834" sldId="261"/>
            <ac:spMk id="4" creationId="{2891F35C-E0C6-9107-CEAB-41693E098CC4}"/>
          </ac:spMkLst>
        </pc:spChg>
        <pc:spChg chg="add mod">
          <ac:chgData name="Xin, Bingru (B)" userId="ff401464-ac55-491f-bfeb-e642a03ac062" providerId="ADAL" clId="{B92A53B8-B21D-4C0C-9038-C34107904CAA}" dt="2024-06-12T07:22:51.110" v="176" actId="1076"/>
          <ac:spMkLst>
            <pc:docMk/>
            <pc:sldMk cId="2193985834" sldId="261"/>
            <ac:spMk id="7" creationId="{1A07E02A-8DBF-F21C-2324-AF64BF470A89}"/>
          </ac:spMkLst>
        </pc:spChg>
        <pc:spChg chg="add mod">
          <ac:chgData name="Xin, Bingru (B)" userId="ff401464-ac55-491f-bfeb-e642a03ac062" providerId="ADAL" clId="{B92A53B8-B21D-4C0C-9038-C34107904CAA}" dt="2024-06-12T07:22:51.110" v="176" actId="1076"/>
          <ac:spMkLst>
            <pc:docMk/>
            <pc:sldMk cId="2193985834" sldId="261"/>
            <ac:spMk id="9" creationId="{A5F3B72E-36DF-2965-5F0E-04F3FFFF8C01}"/>
          </ac:spMkLst>
        </pc:spChg>
        <pc:spChg chg="add mod">
          <ac:chgData name="Xin, Bingru (B)" userId="ff401464-ac55-491f-bfeb-e642a03ac062" providerId="ADAL" clId="{B92A53B8-B21D-4C0C-9038-C34107904CAA}" dt="2024-06-12T07:22:51.110" v="176" actId="1076"/>
          <ac:spMkLst>
            <pc:docMk/>
            <pc:sldMk cId="2193985834" sldId="261"/>
            <ac:spMk id="10" creationId="{0AF043B7-054C-F13E-2773-CC7512F53A01}"/>
          </ac:spMkLst>
        </pc:spChg>
        <pc:spChg chg="add mod">
          <ac:chgData name="Xin, Bingru (B)" userId="ff401464-ac55-491f-bfeb-e642a03ac062" providerId="ADAL" clId="{B92A53B8-B21D-4C0C-9038-C34107904CAA}" dt="2024-06-12T07:22:51.110" v="176" actId="1076"/>
          <ac:spMkLst>
            <pc:docMk/>
            <pc:sldMk cId="2193985834" sldId="261"/>
            <ac:spMk id="13" creationId="{F017C158-3BFE-09F3-C4D3-1E3CAD42DA8D}"/>
          </ac:spMkLst>
        </pc:spChg>
        <pc:spChg chg="add mod">
          <ac:chgData name="Xin, Bingru (B)" userId="ff401464-ac55-491f-bfeb-e642a03ac062" providerId="ADAL" clId="{B92A53B8-B21D-4C0C-9038-C34107904CAA}" dt="2024-06-12T07:21:28.304" v="156" actId="208"/>
          <ac:spMkLst>
            <pc:docMk/>
            <pc:sldMk cId="2193985834" sldId="261"/>
            <ac:spMk id="15" creationId="{1BA70208-EAFD-ADC8-0A6F-D85331788090}"/>
          </ac:spMkLst>
        </pc:spChg>
        <pc:spChg chg="add mod">
          <ac:chgData name="Xin, Bingru (B)" userId="ff401464-ac55-491f-bfeb-e642a03ac062" providerId="ADAL" clId="{B92A53B8-B21D-4C0C-9038-C34107904CAA}" dt="2024-06-12T07:22:51.110" v="176" actId="1076"/>
          <ac:spMkLst>
            <pc:docMk/>
            <pc:sldMk cId="2193985834" sldId="261"/>
            <ac:spMk id="30" creationId="{CB754357-199B-436D-9D0B-8B7F89F6498C}"/>
          </ac:spMkLst>
        </pc:spChg>
        <pc:spChg chg="del">
          <ac:chgData name="Xin, Bingru (B)" userId="ff401464-ac55-491f-bfeb-e642a03ac062" providerId="ADAL" clId="{B92A53B8-B21D-4C0C-9038-C34107904CAA}" dt="2024-06-12T07:17:36.657" v="59" actId="478"/>
          <ac:spMkLst>
            <pc:docMk/>
            <pc:sldMk cId="2193985834" sldId="261"/>
            <ac:spMk id="33" creationId="{22C00EDE-AE0A-8FF5-C355-94037CD8E701}"/>
          </ac:spMkLst>
        </pc:spChg>
        <pc:spChg chg="add mod">
          <ac:chgData name="Xin, Bingru (B)" userId="ff401464-ac55-491f-bfeb-e642a03ac062" providerId="ADAL" clId="{B92A53B8-B21D-4C0C-9038-C34107904CAA}" dt="2024-06-12T07:23:24.979" v="184" actId="207"/>
          <ac:spMkLst>
            <pc:docMk/>
            <pc:sldMk cId="2193985834" sldId="261"/>
            <ac:spMk id="35" creationId="{346133F3-C70B-1DC2-042E-A0681D34E87B}"/>
          </ac:spMkLst>
        </pc:spChg>
        <pc:spChg chg="add mod">
          <ac:chgData name="Xin, Bingru (B)" userId="ff401464-ac55-491f-bfeb-e642a03ac062" providerId="ADAL" clId="{B92A53B8-B21D-4C0C-9038-C34107904CAA}" dt="2024-06-12T07:23:29.517" v="186" actId="1076"/>
          <ac:spMkLst>
            <pc:docMk/>
            <pc:sldMk cId="2193985834" sldId="261"/>
            <ac:spMk id="36" creationId="{7E08E49E-4C1C-550B-B416-DD11ED71228C}"/>
          </ac:spMkLst>
        </pc:spChg>
        <pc:spChg chg="add mod">
          <ac:chgData name="Xin, Bingru (B)" userId="ff401464-ac55-491f-bfeb-e642a03ac062" providerId="ADAL" clId="{B92A53B8-B21D-4C0C-9038-C34107904CAA}" dt="2024-06-12T07:23:33.331" v="188" actId="1076"/>
          <ac:spMkLst>
            <pc:docMk/>
            <pc:sldMk cId="2193985834" sldId="261"/>
            <ac:spMk id="37" creationId="{9AEBFC56-BA51-C6CD-2491-B287D7A15BD8}"/>
          </ac:spMkLst>
        </pc:spChg>
        <pc:spChg chg="del">
          <ac:chgData name="Xin, Bingru (B)" userId="ff401464-ac55-491f-bfeb-e642a03ac062" providerId="ADAL" clId="{B92A53B8-B21D-4C0C-9038-C34107904CAA}" dt="2024-06-12T07:17:36.657" v="59" actId="478"/>
          <ac:spMkLst>
            <pc:docMk/>
            <pc:sldMk cId="2193985834" sldId="261"/>
            <ac:spMk id="38" creationId="{A1289D64-7CF1-25E7-6557-E1025AE26941}"/>
          </ac:spMkLst>
        </pc:spChg>
        <pc:spChg chg="del">
          <ac:chgData name="Xin, Bingru (B)" userId="ff401464-ac55-491f-bfeb-e642a03ac062" providerId="ADAL" clId="{B92A53B8-B21D-4C0C-9038-C34107904CAA}" dt="2024-06-12T07:17:36.657" v="59" actId="478"/>
          <ac:spMkLst>
            <pc:docMk/>
            <pc:sldMk cId="2193985834" sldId="261"/>
            <ac:spMk id="39" creationId="{AE48F826-BF28-88D6-CD8D-BC0D290A1184}"/>
          </ac:spMkLst>
        </pc:spChg>
        <pc:spChg chg="add mod">
          <ac:chgData name="Xin, Bingru (B)" userId="ff401464-ac55-491f-bfeb-e642a03ac062" providerId="ADAL" clId="{B92A53B8-B21D-4C0C-9038-C34107904CAA}" dt="2024-06-12T07:38:29.832" v="565" actId="1076"/>
          <ac:spMkLst>
            <pc:docMk/>
            <pc:sldMk cId="2193985834" sldId="261"/>
            <ac:spMk id="43" creationId="{3F8882ED-2AD0-E07B-8562-7026ABEBEA8F}"/>
          </ac:spMkLst>
        </pc:spChg>
        <pc:spChg chg="add del mod">
          <ac:chgData name="Xin, Bingru (B)" userId="ff401464-ac55-491f-bfeb-e642a03ac062" providerId="ADAL" clId="{B92A53B8-B21D-4C0C-9038-C34107904CAA}" dt="2024-06-12T07:37:54.118" v="548" actId="478"/>
          <ac:spMkLst>
            <pc:docMk/>
            <pc:sldMk cId="2193985834" sldId="261"/>
            <ac:spMk id="44" creationId="{D2E1B8A3-5F0D-229B-4D83-9D456A3884F7}"/>
          </ac:spMkLst>
        </pc:spChg>
        <pc:spChg chg="add mod">
          <ac:chgData name="Xin, Bingru (B)" userId="ff401464-ac55-491f-bfeb-e642a03ac062" providerId="ADAL" clId="{B92A53B8-B21D-4C0C-9038-C34107904CAA}" dt="2024-06-12T07:38:13.594" v="559" actId="1076"/>
          <ac:spMkLst>
            <pc:docMk/>
            <pc:sldMk cId="2193985834" sldId="261"/>
            <ac:spMk id="45" creationId="{E0165441-0D68-E97F-D97C-D0A05E61C5FE}"/>
          </ac:spMkLst>
        </pc:spChg>
        <pc:spChg chg="add mod">
          <ac:chgData name="Xin, Bingru (B)" userId="ff401464-ac55-491f-bfeb-e642a03ac062" providerId="ADAL" clId="{B92A53B8-B21D-4C0C-9038-C34107904CAA}" dt="2024-06-12T07:38:27.125" v="564" actId="14100"/>
          <ac:spMkLst>
            <pc:docMk/>
            <pc:sldMk cId="2193985834" sldId="261"/>
            <ac:spMk id="46" creationId="{30317DD9-DD71-16FA-A425-F94A6F67FA86}"/>
          </ac:spMkLst>
        </pc:spChg>
        <pc:picChg chg="add mod">
          <ac:chgData name="Xin, Bingru (B)" userId="ff401464-ac55-491f-bfeb-e642a03ac062" providerId="ADAL" clId="{B92A53B8-B21D-4C0C-9038-C34107904CAA}" dt="2024-06-12T07:22:51.110" v="176" actId="1076"/>
          <ac:picMkLst>
            <pc:docMk/>
            <pc:sldMk cId="2193985834" sldId="261"/>
            <ac:picMk id="5" creationId="{2B85765B-8404-21DB-6876-FC1304859EA2}"/>
          </ac:picMkLst>
        </pc:picChg>
        <pc:picChg chg="del">
          <ac:chgData name="Xin, Bingru (B)" userId="ff401464-ac55-491f-bfeb-e642a03ac062" providerId="ADAL" clId="{B92A53B8-B21D-4C0C-9038-C34107904CAA}" dt="2024-06-12T07:17:36.657" v="59" actId="478"/>
          <ac:picMkLst>
            <pc:docMk/>
            <pc:sldMk cId="2193985834" sldId="261"/>
            <ac:picMk id="6" creationId="{864D8DC1-8458-C2F0-5C61-0A4D234D2CB5}"/>
          </ac:picMkLst>
        </pc:picChg>
        <pc:picChg chg="add mod">
          <ac:chgData name="Xin, Bingru (B)" userId="ff401464-ac55-491f-bfeb-e642a03ac062" providerId="ADAL" clId="{B92A53B8-B21D-4C0C-9038-C34107904CAA}" dt="2024-06-12T07:17:47.808" v="65" actId="1076"/>
          <ac:picMkLst>
            <pc:docMk/>
            <pc:sldMk cId="2193985834" sldId="261"/>
            <ac:picMk id="8" creationId="{903D102D-CD94-8B44-A525-A5CC79363C85}"/>
          </ac:picMkLst>
        </pc:picChg>
        <pc:picChg chg="add mod">
          <ac:chgData name="Xin, Bingru (B)" userId="ff401464-ac55-491f-bfeb-e642a03ac062" providerId="ADAL" clId="{B92A53B8-B21D-4C0C-9038-C34107904CAA}" dt="2024-06-12T07:22:51.110" v="176" actId="1076"/>
          <ac:picMkLst>
            <pc:docMk/>
            <pc:sldMk cId="2193985834" sldId="261"/>
            <ac:picMk id="11" creationId="{E22A763E-60AF-0EA4-107F-D45C1CC59582}"/>
          </ac:picMkLst>
        </pc:picChg>
        <pc:picChg chg="del">
          <ac:chgData name="Xin, Bingru (B)" userId="ff401464-ac55-491f-bfeb-e642a03ac062" providerId="ADAL" clId="{B92A53B8-B21D-4C0C-9038-C34107904CAA}" dt="2024-06-12T07:17:36.657" v="59" actId="478"/>
          <ac:picMkLst>
            <pc:docMk/>
            <pc:sldMk cId="2193985834" sldId="261"/>
            <ac:picMk id="12" creationId="{520EF2E0-4DCF-9CDA-1B8F-FA04387FC381}"/>
          </ac:picMkLst>
        </pc:picChg>
        <pc:picChg chg="add mod">
          <ac:chgData name="Xin, Bingru (B)" userId="ff401464-ac55-491f-bfeb-e642a03ac062" providerId="ADAL" clId="{B92A53B8-B21D-4C0C-9038-C34107904CAA}" dt="2024-06-12T07:22:51.110" v="176" actId="1076"/>
          <ac:picMkLst>
            <pc:docMk/>
            <pc:sldMk cId="2193985834" sldId="261"/>
            <ac:picMk id="14" creationId="{62286742-DE9A-C96F-C105-0ECFA4D0E7E9}"/>
          </ac:picMkLst>
        </pc:picChg>
        <pc:picChg chg="add mod">
          <ac:chgData name="Xin, Bingru (B)" userId="ff401464-ac55-491f-bfeb-e642a03ac062" providerId="ADAL" clId="{B92A53B8-B21D-4C0C-9038-C34107904CAA}" dt="2024-06-12T07:22:51.110" v="176" actId="1076"/>
          <ac:picMkLst>
            <pc:docMk/>
            <pc:sldMk cId="2193985834" sldId="261"/>
            <ac:picMk id="18" creationId="{F853B9E4-89C3-5C06-C33A-9FF4715BF1E3}"/>
          </ac:picMkLst>
        </pc:picChg>
        <pc:picChg chg="del">
          <ac:chgData name="Xin, Bingru (B)" userId="ff401464-ac55-491f-bfeb-e642a03ac062" providerId="ADAL" clId="{B92A53B8-B21D-4C0C-9038-C34107904CAA}" dt="2024-06-12T07:17:36.657" v="59" actId="478"/>
          <ac:picMkLst>
            <pc:docMk/>
            <pc:sldMk cId="2193985834" sldId="261"/>
            <ac:picMk id="22" creationId="{6523F787-E4FF-9CFD-313F-7C363F78969F}"/>
          </ac:picMkLst>
        </pc:picChg>
        <pc:picChg chg="del">
          <ac:chgData name="Xin, Bingru (B)" userId="ff401464-ac55-491f-bfeb-e642a03ac062" providerId="ADAL" clId="{B92A53B8-B21D-4C0C-9038-C34107904CAA}" dt="2024-06-12T07:17:36.657" v="59" actId="478"/>
          <ac:picMkLst>
            <pc:docMk/>
            <pc:sldMk cId="2193985834" sldId="261"/>
            <ac:picMk id="25" creationId="{AD2F9C02-F6F2-8010-70E1-2F2DD9560A99}"/>
          </ac:picMkLst>
        </pc:picChg>
        <pc:picChg chg="del">
          <ac:chgData name="Xin, Bingru (B)" userId="ff401464-ac55-491f-bfeb-e642a03ac062" providerId="ADAL" clId="{B92A53B8-B21D-4C0C-9038-C34107904CAA}" dt="2024-06-12T07:17:36.657" v="59" actId="478"/>
          <ac:picMkLst>
            <pc:docMk/>
            <pc:sldMk cId="2193985834" sldId="261"/>
            <ac:picMk id="29" creationId="{A0CCDDBD-8B29-54D4-DBCC-0AD55BED9627}"/>
          </ac:picMkLst>
        </pc:picChg>
        <pc:cxnChg chg="add mod">
          <ac:chgData name="Xin, Bingru (B)" userId="ff401464-ac55-491f-bfeb-e642a03ac062" providerId="ADAL" clId="{B92A53B8-B21D-4C0C-9038-C34107904CAA}" dt="2024-06-12T07:22:54.529" v="177" actId="14100"/>
          <ac:cxnSpMkLst>
            <pc:docMk/>
            <pc:sldMk cId="2193985834" sldId="261"/>
            <ac:cxnSpMk id="16" creationId="{9E6795EF-A2A5-85EC-2A67-EBDF870E4E49}"/>
          </ac:cxnSpMkLst>
        </pc:cxnChg>
        <pc:cxnChg chg="add mod">
          <ac:chgData name="Xin, Bingru (B)" userId="ff401464-ac55-491f-bfeb-e642a03ac062" providerId="ADAL" clId="{B92A53B8-B21D-4C0C-9038-C34107904CAA}" dt="2024-06-12T07:23:02.461" v="179" actId="14100"/>
          <ac:cxnSpMkLst>
            <pc:docMk/>
            <pc:sldMk cId="2193985834" sldId="261"/>
            <ac:cxnSpMk id="17" creationId="{BD267E81-DDDA-E3BD-CEAC-4014A0F1F767}"/>
          </ac:cxnSpMkLst>
        </pc:cxnChg>
        <pc:cxnChg chg="del">
          <ac:chgData name="Xin, Bingru (B)" userId="ff401464-ac55-491f-bfeb-e642a03ac062" providerId="ADAL" clId="{B92A53B8-B21D-4C0C-9038-C34107904CAA}" dt="2024-06-12T07:17:36.657" v="59" actId="478"/>
          <ac:cxnSpMkLst>
            <pc:docMk/>
            <pc:sldMk cId="2193985834" sldId="261"/>
            <ac:cxnSpMk id="40" creationId="{33B3EB23-23B8-D281-1578-75BD503FFD35}"/>
          </ac:cxnSpMkLst>
        </pc:cxnChg>
        <pc:cxnChg chg="del">
          <ac:chgData name="Xin, Bingru (B)" userId="ff401464-ac55-491f-bfeb-e642a03ac062" providerId="ADAL" clId="{B92A53B8-B21D-4C0C-9038-C34107904CAA}" dt="2024-06-12T07:17:36.657" v="59" actId="478"/>
          <ac:cxnSpMkLst>
            <pc:docMk/>
            <pc:sldMk cId="2193985834" sldId="261"/>
            <ac:cxnSpMk id="41" creationId="{CBB37C96-3E70-C281-7858-9975943E462D}"/>
          </ac:cxnSpMkLst>
        </pc:cxnChg>
      </pc:sldChg>
      <pc:sldChg chg="delSp modSp del mod">
        <pc:chgData name="Xin, Bingru (B)" userId="ff401464-ac55-491f-bfeb-e642a03ac062" providerId="ADAL" clId="{B92A53B8-B21D-4C0C-9038-C34107904CAA}" dt="2024-06-12T07:42:05.274" v="629" actId="47"/>
        <pc:sldMkLst>
          <pc:docMk/>
          <pc:sldMk cId="1287755485" sldId="263"/>
        </pc:sldMkLst>
        <pc:spChg chg="del mod">
          <ac:chgData name="Xin, Bingru (B)" userId="ff401464-ac55-491f-bfeb-e642a03ac062" providerId="ADAL" clId="{B92A53B8-B21D-4C0C-9038-C34107904CAA}" dt="2024-06-12T07:42:04.204" v="628" actId="478"/>
          <ac:spMkLst>
            <pc:docMk/>
            <pc:sldMk cId="1287755485" sldId="263"/>
            <ac:spMk id="5" creationId="{BB493B6B-3CFF-FCDB-512B-9F286FEA6BA3}"/>
          </ac:spMkLst>
        </pc:spChg>
        <pc:picChg chg="del">
          <ac:chgData name="Xin, Bingru (B)" userId="ff401464-ac55-491f-bfeb-e642a03ac062" providerId="ADAL" clId="{B92A53B8-B21D-4C0C-9038-C34107904CAA}" dt="2024-06-12T07:36:17.054" v="477" actId="478"/>
          <ac:picMkLst>
            <pc:docMk/>
            <pc:sldMk cId="1287755485" sldId="263"/>
            <ac:picMk id="8" creationId="{F5939F21-813C-CDD8-9932-5AAF48CFFD50}"/>
          </ac:picMkLst>
        </pc:picChg>
      </pc:sldChg>
      <pc:sldChg chg="addSp delSp modSp mod ord modAnim">
        <pc:chgData name="Xin, Bingru (B)" userId="ff401464-ac55-491f-bfeb-e642a03ac062" providerId="ADAL" clId="{B92A53B8-B21D-4C0C-9038-C34107904CAA}" dt="2024-06-13T01:47:05.830" v="801" actId="20577"/>
        <pc:sldMkLst>
          <pc:docMk/>
          <pc:sldMk cId="2126382606" sldId="264"/>
        </pc:sldMkLst>
        <pc:spChg chg="add mod">
          <ac:chgData name="Xin, Bingru (B)" userId="ff401464-ac55-491f-bfeb-e642a03ac062" providerId="ADAL" clId="{B92A53B8-B21D-4C0C-9038-C34107904CAA}" dt="2024-06-13T01:47:05.830" v="801" actId="20577"/>
          <ac:spMkLst>
            <pc:docMk/>
            <pc:sldMk cId="2126382606" sldId="264"/>
            <ac:spMk id="5" creationId="{CAD412D4-E39F-CF0C-39F1-149726BB3EF7}"/>
          </ac:spMkLst>
        </pc:spChg>
        <pc:spChg chg="del">
          <ac:chgData name="Xin, Bingru (B)" userId="ff401464-ac55-491f-bfeb-e642a03ac062" providerId="ADAL" clId="{B92A53B8-B21D-4C0C-9038-C34107904CAA}" dt="2024-06-12T07:30:08.737" v="417" actId="478"/>
          <ac:spMkLst>
            <pc:docMk/>
            <pc:sldMk cId="2126382606" sldId="264"/>
            <ac:spMk id="6" creationId="{3B00AF29-042C-4E83-3F47-5C5064ECCBC8}"/>
          </ac:spMkLst>
        </pc:spChg>
        <pc:spChg chg="add del mod">
          <ac:chgData name="Xin, Bingru (B)" userId="ff401464-ac55-491f-bfeb-e642a03ac062" providerId="ADAL" clId="{B92A53B8-B21D-4C0C-9038-C34107904CAA}" dt="2024-06-12T07:34:42.858" v="440" actId="478"/>
          <ac:spMkLst>
            <pc:docMk/>
            <pc:sldMk cId="2126382606" sldId="264"/>
            <ac:spMk id="7" creationId="{112839DF-1770-8D54-6D72-9E4B5156F2BE}"/>
          </ac:spMkLst>
        </pc:spChg>
        <pc:spChg chg="add mod">
          <ac:chgData name="Xin, Bingru (B)" userId="ff401464-ac55-491f-bfeb-e642a03ac062" providerId="ADAL" clId="{B92A53B8-B21D-4C0C-9038-C34107904CAA}" dt="2024-06-12T07:46:18.576" v="783" actId="14100"/>
          <ac:spMkLst>
            <pc:docMk/>
            <pc:sldMk cId="2126382606" sldId="264"/>
            <ac:spMk id="11" creationId="{0141F4D5-7A6D-5691-ADE6-5EB75BBE1E04}"/>
          </ac:spMkLst>
        </pc:spChg>
        <pc:spChg chg="add mod">
          <ac:chgData name="Xin, Bingru (B)" userId="ff401464-ac55-491f-bfeb-e642a03ac062" providerId="ADAL" clId="{B92A53B8-B21D-4C0C-9038-C34107904CAA}" dt="2024-06-12T07:44:56.541" v="660" actId="1076"/>
          <ac:spMkLst>
            <pc:docMk/>
            <pc:sldMk cId="2126382606" sldId="264"/>
            <ac:spMk id="12" creationId="{A8BE8535-3992-78A8-89F3-CD61ECDD0A44}"/>
          </ac:spMkLst>
        </pc:spChg>
        <pc:spChg chg="add mod">
          <ac:chgData name="Xin, Bingru (B)" userId="ff401464-ac55-491f-bfeb-e642a03ac062" providerId="ADAL" clId="{B92A53B8-B21D-4C0C-9038-C34107904CAA}" dt="2024-06-12T07:46:00.951" v="768" actId="1076"/>
          <ac:spMkLst>
            <pc:docMk/>
            <pc:sldMk cId="2126382606" sldId="264"/>
            <ac:spMk id="13" creationId="{5E2FDD77-2C45-97F5-92F4-F53B5CAEA2CA}"/>
          </ac:spMkLst>
        </pc:spChg>
        <pc:picChg chg="add mod modCrop">
          <ac:chgData name="Xin, Bingru (B)" userId="ff401464-ac55-491f-bfeb-e642a03ac062" providerId="ADAL" clId="{B92A53B8-B21D-4C0C-9038-C34107904CAA}" dt="2024-06-12T07:45:00.874" v="661" actId="1076"/>
          <ac:picMkLst>
            <pc:docMk/>
            <pc:sldMk cId="2126382606" sldId="264"/>
            <ac:picMk id="9" creationId="{210F97C3-1344-0278-B9F1-ABAC5513CB7B}"/>
          </ac:picMkLst>
        </pc:picChg>
        <pc:picChg chg="add mod modCrop">
          <ac:chgData name="Xin, Bingru (B)" userId="ff401464-ac55-491f-bfeb-e642a03ac062" providerId="ADAL" clId="{B92A53B8-B21D-4C0C-9038-C34107904CAA}" dt="2024-06-12T07:44:56.541" v="660" actId="1076"/>
          <ac:picMkLst>
            <pc:docMk/>
            <pc:sldMk cId="2126382606" sldId="264"/>
            <ac:picMk id="10" creationId="{50217C52-B379-CF82-24FE-3B6777C7C2BD}"/>
          </ac:picMkLst>
        </pc:picChg>
      </pc:sldChg>
      <pc:sldChg chg="modSp del mod ord">
        <pc:chgData name="Xin, Bingru (B)" userId="ff401464-ac55-491f-bfeb-e642a03ac062" providerId="ADAL" clId="{B92A53B8-B21D-4C0C-9038-C34107904CAA}" dt="2024-06-12T07:30:22.091" v="425" actId="47"/>
        <pc:sldMkLst>
          <pc:docMk/>
          <pc:sldMk cId="414042403" sldId="265"/>
        </pc:sldMkLst>
        <pc:spChg chg="mod">
          <ac:chgData name="Xin, Bingru (B)" userId="ff401464-ac55-491f-bfeb-e642a03ac062" providerId="ADAL" clId="{B92A53B8-B21D-4C0C-9038-C34107904CAA}" dt="2024-06-12T07:30:03.293" v="414" actId="20577"/>
          <ac:spMkLst>
            <pc:docMk/>
            <pc:sldMk cId="414042403" sldId="265"/>
            <ac:spMk id="4" creationId="{47276ABD-7021-28C4-AA2D-2B56CB54A4B4}"/>
          </ac:spMkLst>
        </pc:spChg>
      </pc:sldChg>
    </pc:docChg>
  </pc:docChgLst>
  <pc:docChgLst>
    <pc:chgData name="Xin, Bingru (B)" userId="ff401464-ac55-491f-bfeb-e642a03ac062" providerId="ADAL" clId="{B4B0D30B-813C-4F11-B908-E2BF4B788F38}"/>
    <pc:docChg chg="addSld modSld sldOrd">
      <pc:chgData name="Xin, Bingru (B)" userId="ff401464-ac55-491f-bfeb-e642a03ac062" providerId="ADAL" clId="{B4B0D30B-813C-4F11-B908-E2BF4B788F38}" dt="2024-05-14T02:50:12.907" v="25" actId="20577"/>
      <pc:docMkLst>
        <pc:docMk/>
      </pc:docMkLst>
      <pc:sldChg chg="modSp mod">
        <pc:chgData name="Xin, Bingru (B)" userId="ff401464-ac55-491f-bfeb-e642a03ac062" providerId="ADAL" clId="{B4B0D30B-813C-4F11-B908-E2BF4B788F38}" dt="2024-05-14T02:49:44.965" v="3" actId="20577"/>
        <pc:sldMkLst>
          <pc:docMk/>
          <pc:sldMk cId="2489449247" sldId="258"/>
        </pc:sldMkLst>
        <pc:spChg chg="mod">
          <ac:chgData name="Xin, Bingru (B)" userId="ff401464-ac55-491f-bfeb-e642a03ac062" providerId="ADAL" clId="{B4B0D30B-813C-4F11-B908-E2BF4B788F38}" dt="2024-05-14T02:49:44.965" v="3" actId="20577"/>
          <ac:spMkLst>
            <pc:docMk/>
            <pc:sldMk cId="2489449247" sldId="258"/>
            <ac:spMk id="4" creationId="{C356EF24-E1D0-D68B-708C-58FD176B9387}"/>
          </ac:spMkLst>
        </pc:spChg>
      </pc:sldChg>
      <pc:sldChg chg="modSp mod ord">
        <pc:chgData name="Xin, Bingru (B)" userId="ff401464-ac55-491f-bfeb-e642a03ac062" providerId="ADAL" clId="{B4B0D30B-813C-4F11-B908-E2BF4B788F38}" dt="2024-05-14T02:49:59.488" v="12" actId="20577"/>
        <pc:sldMkLst>
          <pc:docMk/>
          <pc:sldMk cId="1287755485" sldId="263"/>
        </pc:sldMkLst>
        <pc:spChg chg="mod">
          <ac:chgData name="Xin, Bingru (B)" userId="ff401464-ac55-491f-bfeb-e642a03ac062" providerId="ADAL" clId="{B4B0D30B-813C-4F11-B908-E2BF4B788F38}" dt="2024-05-14T02:49:59.488" v="12" actId="20577"/>
          <ac:spMkLst>
            <pc:docMk/>
            <pc:sldMk cId="1287755485" sldId="263"/>
            <ac:spMk id="4" creationId="{650E1A8C-DF3C-A101-57D8-8F5D0656E021}"/>
          </ac:spMkLst>
        </pc:spChg>
      </pc:sldChg>
      <pc:sldChg chg="modSp add mod">
        <pc:chgData name="Xin, Bingru (B)" userId="ff401464-ac55-491f-bfeb-e642a03ac062" providerId="ADAL" clId="{B4B0D30B-813C-4F11-B908-E2BF4B788F38}" dt="2024-05-14T02:50:12.907" v="25" actId="20577"/>
        <pc:sldMkLst>
          <pc:docMk/>
          <pc:sldMk cId="2126382606" sldId="264"/>
        </pc:sldMkLst>
        <pc:spChg chg="mod">
          <ac:chgData name="Xin, Bingru (B)" userId="ff401464-ac55-491f-bfeb-e642a03ac062" providerId="ADAL" clId="{B4B0D30B-813C-4F11-B908-E2BF4B788F38}" dt="2024-05-14T02:50:12.907" v="25" actId="20577"/>
          <ac:spMkLst>
            <pc:docMk/>
            <pc:sldMk cId="2126382606" sldId="264"/>
            <ac:spMk id="4" creationId="{650E1A8C-DF3C-A101-57D8-8F5D0656E021}"/>
          </ac:spMkLst>
        </pc:spChg>
      </pc:sldChg>
    </pc:docChg>
  </pc:docChgLst>
  <pc:docChgLst>
    <pc:chgData name="Xin, Bingru (B)" userId="ff401464-ac55-491f-bfeb-e642a03ac062" providerId="ADAL" clId="{B5009B53-A913-40F2-A25E-4B221C5714B1}"/>
    <pc:docChg chg="undo custSel addSld delSld modSld sldOrd">
      <pc:chgData name="Xin, Bingru (B)" userId="ff401464-ac55-491f-bfeb-e642a03ac062" providerId="ADAL" clId="{B5009B53-A913-40F2-A25E-4B221C5714B1}" dt="2024-05-24T02:40:05.080" v="1261" actId="20577"/>
      <pc:docMkLst>
        <pc:docMk/>
      </pc:docMkLst>
      <pc:sldChg chg="addSp delSp modSp mod ord delAnim modAnim">
        <pc:chgData name="Xin, Bingru (B)" userId="ff401464-ac55-491f-bfeb-e642a03ac062" providerId="ADAL" clId="{B5009B53-A913-40F2-A25E-4B221C5714B1}" dt="2024-05-23T12:52:48.664" v="494" actId="20577"/>
        <pc:sldMkLst>
          <pc:docMk/>
          <pc:sldMk cId="1579981159" sldId="257"/>
        </pc:sldMkLst>
        <pc:spChg chg="mod">
          <ac:chgData name="Xin, Bingru (B)" userId="ff401464-ac55-491f-bfeb-e642a03ac062" providerId="ADAL" clId="{B5009B53-A913-40F2-A25E-4B221C5714B1}" dt="2024-05-23T12:49:27.869" v="382" actId="20577"/>
          <ac:spMkLst>
            <pc:docMk/>
            <pc:sldMk cId="1579981159" sldId="257"/>
            <ac:spMk id="6" creationId="{5163068F-4F5C-0AD3-BA95-C76475EF898B}"/>
          </ac:spMkLst>
        </pc:spChg>
        <pc:spChg chg="mod">
          <ac:chgData name="Xin, Bingru (B)" userId="ff401464-ac55-491f-bfeb-e642a03ac062" providerId="ADAL" clId="{B5009B53-A913-40F2-A25E-4B221C5714B1}" dt="2024-05-23T12:47:22.458" v="330" actId="1076"/>
          <ac:spMkLst>
            <pc:docMk/>
            <pc:sldMk cId="1579981159" sldId="257"/>
            <ac:spMk id="9" creationId="{2706793D-5786-FC0C-E209-5B7831205172}"/>
          </ac:spMkLst>
        </pc:spChg>
        <pc:spChg chg="add mod">
          <ac:chgData name="Xin, Bingru (B)" userId="ff401464-ac55-491f-bfeb-e642a03ac062" providerId="ADAL" clId="{B5009B53-A913-40F2-A25E-4B221C5714B1}" dt="2024-05-23T12:51:30.562" v="413" actId="207"/>
          <ac:spMkLst>
            <pc:docMk/>
            <pc:sldMk cId="1579981159" sldId="257"/>
            <ac:spMk id="20" creationId="{A44F56C4-0E13-F0EA-FB88-7F6D4F03AE0B}"/>
          </ac:spMkLst>
        </pc:spChg>
        <pc:spChg chg="add mod">
          <ac:chgData name="Xin, Bingru (B)" userId="ff401464-ac55-491f-bfeb-e642a03ac062" providerId="ADAL" clId="{B5009B53-A913-40F2-A25E-4B221C5714B1}" dt="2024-05-23T12:50:30.354" v="397" actId="1076"/>
          <ac:spMkLst>
            <pc:docMk/>
            <pc:sldMk cId="1579981159" sldId="257"/>
            <ac:spMk id="21" creationId="{1D2A2134-461D-67D8-3F73-71BDE378F913}"/>
          </ac:spMkLst>
        </pc:spChg>
        <pc:spChg chg="del">
          <ac:chgData name="Xin, Bingru (B)" userId="ff401464-ac55-491f-bfeb-e642a03ac062" providerId="ADAL" clId="{B5009B53-A913-40F2-A25E-4B221C5714B1}" dt="2024-05-23T12:46:37.452" v="293" actId="478"/>
          <ac:spMkLst>
            <pc:docMk/>
            <pc:sldMk cId="1579981159" sldId="257"/>
            <ac:spMk id="40" creationId="{7FC3D6C6-EC95-790E-9B78-2CC15A10D2EB}"/>
          </ac:spMkLst>
        </pc:spChg>
        <pc:spChg chg="mod">
          <ac:chgData name="Xin, Bingru (B)" userId="ff401464-ac55-491f-bfeb-e642a03ac062" providerId="ADAL" clId="{B5009B53-A913-40F2-A25E-4B221C5714B1}" dt="2024-05-23T12:52:48.664" v="494" actId="20577"/>
          <ac:spMkLst>
            <pc:docMk/>
            <pc:sldMk cId="1579981159" sldId="257"/>
            <ac:spMk id="46" creationId="{6DCB7F05-5E55-FE91-B810-CAD8696F61E6}"/>
          </ac:spMkLst>
        </pc:spChg>
        <pc:spChg chg="del">
          <ac:chgData name="Xin, Bingru (B)" userId="ff401464-ac55-491f-bfeb-e642a03ac062" providerId="ADAL" clId="{B5009B53-A913-40F2-A25E-4B221C5714B1}" dt="2024-05-23T12:46:38.087" v="294" actId="478"/>
          <ac:spMkLst>
            <pc:docMk/>
            <pc:sldMk cId="1579981159" sldId="257"/>
            <ac:spMk id="54" creationId="{7AAFFDFF-C5C3-077D-E8DE-76A6CBCD60FE}"/>
          </ac:spMkLst>
        </pc:spChg>
        <pc:spChg chg="del">
          <ac:chgData name="Xin, Bingru (B)" userId="ff401464-ac55-491f-bfeb-e642a03ac062" providerId="ADAL" clId="{B5009B53-A913-40F2-A25E-4B221C5714B1}" dt="2024-05-23T12:46:38.655" v="295" actId="478"/>
          <ac:spMkLst>
            <pc:docMk/>
            <pc:sldMk cId="1579981159" sldId="257"/>
            <ac:spMk id="62" creationId="{8A01E2E5-3201-0BF8-8883-7A2466E83E27}"/>
          </ac:spMkLst>
        </pc:spChg>
        <pc:grpChg chg="del">
          <ac:chgData name="Xin, Bingru (B)" userId="ff401464-ac55-491f-bfeb-e642a03ac062" providerId="ADAL" clId="{B5009B53-A913-40F2-A25E-4B221C5714B1}" dt="2024-05-23T12:46:32.644" v="288" actId="478"/>
          <ac:grpSpMkLst>
            <pc:docMk/>
            <pc:sldMk cId="1579981159" sldId="257"/>
            <ac:grpSpMk id="37" creationId="{ACF953CD-CB65-3182-10DC-466E63F8738D}"/>
          </ac:grpSpMkLst>
        </pc:grpChg>
        <pc:grpChg chg="del">
          <ac:chgData name="Xin, Bingru (B)" userId="ff401464-ac55-491f-bfeb-e642a03ac062" providerId="ADAL" clId="{B5009B53-A913-40F2-A25E-4B221C5714B1}" dt="2024-05-23T12:46:33.192" v="289" actId="478"/>
          <ac:grpSpMkLst>
            <pc:docMk/>
            <pc:sldMk cId="1579981159" sldId="257"/>
            <ac:grpSpMk id="57" creationId="{64589C3E-F70C-D1DB-625E-7046395ED0BA}"/>
          </ac:grpSpMkLst>
        </pc:grpChg>
        <pc:grpChg chg="del">
          <ac:chgData name="Xin, Bingru (B)" userId="ff401464-ac55-491f-bfeb-e642a03ac062" providerId="ADAL" clId="{B5009B53-A913-40F2-A25E-4B221C5714B1}" dt="2024-05-23T12:46:35.648" v="292" actId="478"/>
          <ac:grpSpMkLst>
            <pc:docMk/>
            <pc:sldMk cId="1579981159" sldId="257"/>
            <ac:grpSpMk id="58" creationId="{8F3CCD1D-BF40-B1ED-FEE3-13498A674A47}"/>
          </ac:grpSpMkLst>
        </pc:grpChg>
        <pc:grpChg chg="del">
          <ac:chgData name="Xin, Bingru (B)" userId="ff401464-ac55-491f-bfeb-e642a03ac062" providerId="ADAL" clId="{B5009B53-A913-40F2-A25E-4B221C5714B1}" dt="2024-05-23T12:46:34.616" v="290" actId="478"/>
          <ac:grpSpMkLst>
            <pc:docMk/>
            <pc:sldMk cId="1579981159" sldId="257"/>
            <ac:grpSpMk id="59" creationId="{C96ACF36-B2B5-0775-9D4D-20151212987B}"/>
          </ac:grpSpMkLst>
        </pc:grpChg>
        <pc:grpChg chg="del">
          <ac:chgData name="Xin, Bingru (B)" userId="ff401464-ac55-491f-bfeb-e642a03ac062" providerId="ADAL" clId="{B5009B53-A913-40F2-A25E-4B221C5714B1}" dt="2024-05-23T12:46:35.046" v="291" actId="478"/>
          <ac:grpSpMkLst>
            <pc:docMk/>
            <pc:sldMk cId="1579981159" sldId="257"/>
            <ac:grpSpMk id="63" creationId="{53FCE060-7CAF-A1EE-505C-A6C0309AFC7C}"/>
          </ac:grpSpMkLst>
        </pc:grpChg>
        <pc:picChg chg="add mod">
          <ac:chgData name="Xin, Bingru (B)" userId="ff401464-ac55-491f-bfeb-e642a03ac062" providerId="ADAL" clId="{B5009B53-A913-40F2-A25E-4B221C5714B1}" dt="2024-05-23T12:47:21.412" v="329" actId="1076"/>
          <ac:picMkLst>
            <pc:docMk/>
            <pc:sldMk cId="1579981159" sldId="257"/>
            <ac:picMk id="5" creationId="{F6D260C2-7E7B-3584-545F-0B178AA376E7}"/>
          </ac:picMkLst>
        </pc:picChg>
        <pc:picChg chg="add mod">
          <ac:chgData name="Xin, Bingru (B)" userId="ff401464-ac55-491f-bfeb-e642a03ac062" providerId="ADAL" clId="{B5009B53-A913-40F2-A25E-4B221C5714B1}" dt="2024-05-23T12:47:26.164" v="334" actId="1076"/>
          <ac:picMkLst>
            <pc:docMk/>
            <pc:sldMk cId="1579981159" sldId="257"/>
            <ac:picMk id="12" creationId="{586218A9-2AB8-7688-B94C-3CB461A59385}"/>
          </ac:picMkLst>
        </pc:picChg>
        <pc:picChg chg="add mod">
          <ac:chgData name="Xin, Bingru (B)" userId="ff401464-ac55-491f-bfeb-e642a03ac062" providerId="ADAL" clId="{B5009B53-A913-40F2-A25E-4B221C5714B1}" dt="2024-05-23T12:52:04.681" v="477" actId="1076"/>
          <ac:picMkLst>
            <pc:docMk/>
            <pc:sldMk cId="1579981159" sldId="257"/>
            <ac:picMk id="15" creationId="{AB169A9A-DE9F-BBE5-DB47-0EFA47297DE6}"/>
          </ac:picMkLst>
        </pc:picChg>
        <pc:picChg chg="add mod">
          <ac:chgData name="Xin, Bingru (B)" userId="ff401464-ac55-491f-bfeb-e642a03ac062" providerId="ADAL" clId="{B5009B53-A913-40F2-A25E-4B221C5714B1}" dt="2024-05-23T12:50:26.028" v="395" actId="1076"/>
          <ac:picMkLst>
            <pc:docMk/>
            <pc:sldMk cId="1579981159" sldId="257"/>
            <ac:picMk id="17" creationId="{D87AB317-FC5E-F344-D459-BC353BD1F08F}"/>
          </ac:picMkLst>
        </pc:picChg>
        <pc:picChg chg="add mod">
          <ac:chgData name="Xin, Bingru (B)" userId="ff401464-ac55-491f-bfeb-e642a03ac062" providerId="ADAL" clId="{B5009B53-A913-40F2-A25E-4B221C5714B1}" dt="2024-05-23T12:49:33.201" v="386" actId="1076"/>
          <ac:picMkLst>
            <pc:docMk/>
            <pc:sldMk cId="1579981159" sldId="257"/>
            <ac:picMk id="19" creationId="{385B5814-B166-66F9-BE8E-D21087529DCC}"/>
          </ac:picMkLst>
        </pc:picChg>
        <pc:cxnChg chg="add mod">
          <ac:chgData name="Xin, Bingru (B)" userId="ff401464-ac55-491f-bfeb-e642a03ac062" providerId="ADAL" clId="{B5009B53-A913-40F2-A25E-4B221C5714B1}" dt="2024-05-23T12:51:20.462" v="411" actId="1582"/>
          <ac:cxnSpMkLst>
            <pc:docMk/>
            <pc:sldMk cId="1579981159" sldId="257"/>
            <ac:cxnSpMk id="23" creationId="{1BCF5777-85D7-DCAA-6618-E24957F6E052}"/>
          </ac:cxnSpMkLst>
        </pc:cxnChg>
        <pc:cxnChg chg="add mod">
          <ac:chgData name="Xin, Bingru (B)" userId="ff401464-ac55-491f-bfeb-e642a03ac062" providerId="ADAL" clId="{B5009B53-A913-40F2-A25E-4B221C5714B1}" dt="2024-05-23T12:51:20.462" v="411" actId="1582"/>
          <ac:cxnSpMkLst>
            <pc:docMk/>
            <pc:sldMk cId="1579981159" sldId="257"/>
            <ac:cxnSpMk id="24" creationId="{A772A4C3-8C58-300B-F0E8-F1E345FDCC89}"/>
          </ac:cxnSpMkLst>
        </pc:cxnChg>
      </pc:sldChg>
      <pc:sldChg chg="modSp mod">
        <pc:chgData name="Xin, Bingru (B)" userId="ff401464-ac55-491f-bfeb-e642a03ac062" providerId="ADAL" clId="{B5009B53-A913-40F2-A25E-4B221C5714B1}" dt="2024-05-21T01:57:57.367" v="1" actId="20577"/>
        <pc:sldMkLst>
          <pc:docMk/>
          <pc:sldMk cId="2489449247" sldId="258"/>
        </pc:sldMkLst>
        <pc:spChg chg="mod">
          <ac:chgData name="Xin, Bingru (B)" userId="ff401464-ac55-491f-bfeb-e642a03ac062" providerId="ADAL" clId="{B5009B53-A913-40F2-A25E-4B221C5714B1}" dt="2024-05-21T01:57:57.367" v="1" actId="20577"/>
          <ac:spMkLst>
            <pc:docMk/>
            <pc:sldMk cId="2489449247" sldId="258"/>
            <ac:spMk id="4" creationId="{C356EF24-E1D0-D68B-708C-58FD176B9387}"/>
          </ac:spMkLst>
        </pc:spChg>
      </pc:sldChg>
      <pc:sldChg chg="del">
        <pc:chgData name="Xin, Bingru (B)" userId="ff401464-ac55-491f-bfeb-e642a03ac062" providerId="ADAL" clId="{B5009B53-A913-40F2-A25E-4B221C5714B1}" dt="2024-05-23T12:58:24.517" v="581" actId="47"/>
        <pc:sldMkLst>
          <pc:docMk/>
          <pc:sldMk cId="3041480793" sldId="259"/>
        </pc:sldMkLst>
      </pc:sldChg>
      <pc:sldChg chg="del">
        <pc:chgData name="Xin, Bingru (B)" userId="ff401464-ac55-491f-bfeb-e642a03ac062" providerId="ADAL" clId="{B5009B53-A913-40F2-A25E-4B221C5714B1}" dt="2024-05-23T12:58:22.622" v="579" actId="47"/>
        <pc:sldMkLst>
          <pc:docMk/>
          <pc:sldMk cId="390719955" sldId="260"/>
        </pc:sldMkLst>
      </pc:sldChg>
      <pc:sldChg chg="addSp delSp modSp mod ord delAnim modAnim">
        <pc:chgData name="Xin, Bingru (B)" userId="ff401464-ac55-491f-bfeb-e642a03ac062" providerId="ADAL" clId="{B5009B53-A913-40F2-A25E-4B221C5714B1}" dt="2024-05-23T13:01:34.133" v="642" actId="20577"/>
        <pc:sldMkLst>
          <pc:docMk/>
          <pc:sldMk cId="2193985834" sldId="261"/>
        </pc:sldMkLst>
        <pc:spChg chg="mod">
          <ac:chgData name="Xin, Bingru (B)" userId="ff401464-ac55-491f-bfeb-e642a03ac062" providerId="ADAL" clId="{B5009B53-A913-40F2-A25E-4B221C5714B1}" dt="2024-05-23T13:01:34.133" v="642" actId="20577"/>
          <ac:spMkLst>
            <pc:docMk/>
            <pc:sldMk cId="2193985834" sldId="261"/>
            <ac:spMk id="4" creationId="{2891F35C-E0C6-9107-CEAB-41693E098CC4}"/>
          </ac:spMkLst>
        </pc:spChg>
        <pc:spChg chg="del">
          <ac:chgData name="Xin, Bingru (B)" userId="ff401464-ac55-491f-bfeb-e642a03ac062" providerId="ADAL" clId="{B5009B53-A913-40F2-A25E-4B221C5714B1}" dt="2024-05-23T12:55:33.277" v="532" actId="478"/>
          <ac:spMkLst>
            <pc:docMk/>
            <pc:sldMk cId="2193985834" sldId="261"/>
            <ac:spMk id="8" creationId="{1A9C6E36-8886-1AC5-0DD3-912D72FBEE18}"/>
          </ac:spMkLst>
        </pc:spChg>
        <pc:spChg chg="del">
          <ac:chgData name="Xin, Bingru (B)" userId="ff401464-ac55-491f-bfeb-e642a03ac062" providerId="ADAL" clId="{B5009B53-A913-40F2-A25E-4B221C5714B1}" dt="2024-05-23T12:54:41.374" v="500" actId="478"/>
          <ac:spMkLst>
            <pc:docMk/>
            <pc:sldMk cId="2193985834" sldId="261"/>
            <ac:spMk id="16" creationId="{EB4002D5-B75C-F063-E372-3FFAE9C8484B}"/>
          </ac:spMkLst>
        </pc:spChg>
        <pc:spChg chg="del mod">
          <ac:chgData name="Xin, Bingru (B)" userId="ff401464-ac55-491f-bfeb-e642a03ac062" providerId="ADAL" clId="{B5009B53-A913-40F2-A25E-4B221C5714B1}" dt="2024-05-23T12:54:37.889" v="499" actId="478"/>
          <ac:spMkLst>
            <pc:docMk/>
            <pc:sldMk cId="2193985834" sldId="261"/>
            <ac:spMk id="17" creationId="{B0EF8BEC-2CA5-FC32-F766-0118F63AEF65}"/>
          </ac:spMkLst>
        </pc:spChg>
        <pc:spChg chg="del">
          <ac:chgData name="Xin, Bingru (B)" userId="ff401464-ac55-491f-bfeb-e642a03ac062" providerId="ADAL" clId="{B5009B53-A913-40F2-A25E-4B221C5714B1}" dt="2024-05-23T12:54:41.374" v="500" actId="478"/>
          <ac:spMkLst>
            <pc:docMk/>
            <pc:sldMk cId="2193985834" sldId="261"/>
            <ac:spMk id="18" creationId="{F8E678E8-BB54-1FFA-061B-6109831B0001}"/>
          </ac:spMkLst>
        </pc:spChg>
        <pc:spChg chg="del">
          <ac:chgData name="Xin, Bingru (B)" userId="ff401464-ac55-491f-bfeb-e642a03ac062" providerId="ADAL" clId="{B5009B53-A913-40F2-A25E-4B221C5714B1}" dt="2024-05-23T12:54:41.374" v="500" actId="478"/>
          <ac:spMkLst>
            <pc:docMk/>
            <pc:sldMk cId="2193985834" sldId="261"/>
            <ac:spMk id="19" creationId="{4C5DF1C6-2CED-7DA9-AA6B-F6C01B18A537}"/>
          </ac:spMkLst>
        </pc:spChg>
        <pc:spChg chg="del">
          <ac:chgData name="Xin, Bingru (B)" userId="ff401464-ac55-491f-bfeb-e642a03ac062" providerId="ADAL" clId="{B5009B53-A913-40F2-A25E-4B221C5714B1}" dt="2024-05-23T12:54:41.374" v="500" actId="478"/>
          <ac:spMkLst>
            <pc:docMk/>
            <pc:sldMk cId="2193985834" sldId="261"/>
            <ac:spMk id="31" creationId="{3D144D05-E662-D51E-E6DA-B9C9D633D3A7}"/>
          </ac:spMkLst>
        </pc:spChg>
        <pc:spChg chg="del">
          <ac:chgData name="Xin, Bingru (B)" userId="ff401464-ac55-491f-bfeb-e642a03ac062" providerId="ADAL" clId="{B5009B53-A913-40F2-A25E-4B221C5714B1}" dt="2024-05-23T12:54:41.374" v="500" actId="478"/>
          <ac:spMkLst>
            <pc:docMk/>
            <pc:sldMk cId="2193985834" sldId="261"/>
            <ac:spMk id="32" creationId="{D5AE3665-CB1D-9B6E-D319-EF2CEB2B8412}"/>
          </ac:spMkLst>
        </pc:spChg>
        <pc:spChg chg="add mod">
          <ac:chgData name="Xin, Bingru (B)" userId="ff401464-ac55-491f-bfeb-e642a03ac062" providerId="ADAL" clId="{B5009B53-A913-40F2-A25E-4B221C5714B1}" dt="2024-05-23T12:55:31.322" v="531" actId="1076"/>
          <ac:spMkLst>
            <pc:docMk/>
            <pc:sldMk cId="2193985834" sldId="261"/>
            <ac:spMk id="33" creationId="{22C00EDE-AE0A-8FF5-C355-94037CD8E701}"/>
          </ac:spMkLst>
        </pc:spChg>
        <pc:spChg chg="del">
          <ac:chgData name="Xin, Bingru (B)" userId="ff401464-ac55-491f-bfeb-e642a03ac062" providerId="ADAL" clId="{B5009B53-A913-40F2-A25E-4B221C5714B1}" dt="2024-05-23T12:54:41.374" v="500" actId="478"/>
          <ac:spMkLst>
            <pc:docMk/>
            <pc:sldMk cId="2193985834" sldId="261"/>
            <ac:spMk id="35" creationId="{439B575D-70EB-8F34-AABC-CC6E94F1332D}"/>
          </ac:spMkLst>
        </pc:spChg>
        <pc:spChg chg="del">
          <ac:chgData name="Xin, Bingru (B)" userId="ff401464-ac55-491f-bfeb-e642a03ac062" providerId="ADAL" clId="{B5009B53-A913-40F2-A25E-4B221C5714B1}" dt="2024-05-23T12:54:41.374" v="500" actId="478"/>
          <ac:spMkLst>
            <pc:docMk/>
            <pc:sldMk cId="2193985834" sldId="261"/>
            <ac:spMk id="36" creationId="{C3FD5D6B-7B31-C8A7-6DF0-35F7953CFAA8}"/>
          </ac:spMkLst>
        </pc:spChg>
        <pc:spChg chg="del">
          <ac:chgData name="Xin, Bingru (B)" userId="ff401464-ac55-491f-bfeb-e642a03ac062" providerId="ADAL" clId="{B5009B53-A913-40F2-A25E-4B221C5714B1}" dt="2024-05-23T12:54:41.374" v="500" actId="478"/>
          <ac:spMkLst>
            <pc:docMk/>
            <pc:sldMk cId="2193985834" sldId="261"/>
            <ac:spMk id="37" creationId="{9532462C-23D5-7C71-953F-5A5483A1A91E}"/>
          </ac:spMkLst>
        </pc:spChg>
        <pc:spChg chg="add mod">
          <ac:chgData name="Xin, Bingru (B)" userId="ff401464-ac55-491f-bfeb-e642a03ac062" providerId="ADAL" clId="{B5009B53-A913-40F2-A25E-4B221C5714B1}" dt="2024-05-23T12:58:16.529" v="578" actId="1076"/>
          <ac:spMkLst>
            <pc:docMk/>
            <pc:sldMk cId="2193985834" sldId="261"/>
            <ac:spMk id="38" creationId="{A1289D64-7CF1-25E7-6557-E1025AE26941}"/>
          </ac:spMkLst>
        </pc:spChg>
        <pc:spChg chg="add mod">
          <ac:chgData name="Xin, Bingru (B)" userId="ff401464-ac55-491f-bfeb-e642a03ac062" providerId="ADAL" clId="{B5009B53-A913-40F2-A25E-4B221C5714B1}" dt="2024-05-23T12:55:43.890" v="534" actId="1076"/>
          <ac:spMkLst>
            <pc:docMk/>
            <pc:sldMk cId="2193985834" sldId="261"/>
            <ac:spMk id="39" creationId="{AE48F826-BF28-88D6-CD8D-BC0D290A1184}"/>
          </ac:spMkLst>
        </pc:spChg>
        <pc:grpChg chg="del">
          <ac:chgData name="Xin, Bingru (B)" userId="ff401464-ac55-491f-bfeb-e642a03ac062" providerId="ADAL" clId="{B5009B53-A913-40F2-A25E-4B221C5714B1}" dt="2024-05-23T12:54:41.374" v="500" actId="478"/>
          <ac:grpSpMkLst>
            <pc:docMk/>
            <pc:sldMk cId="2193985834" sldId="261"/>
            <ac:grpSpMk id="20" creationId="{A9350ABD-D9FE-D249-C08F-4669438779E4}"/>
          </ac:grpSpMkLst>
        </pc:grpChg>
        <pc:grpChg chg="del">
          <ac:chgData name="Xin, Bingru (B)" userId="ff401464-ac55-491f-bfeb-e642a03ac062" providerId="ADAL" clId="{B5009B53-A913-40F2-A25E-4B221C5714B1}" dt="2024-05-23T12:54:36.097" v="497" actId="478"/>
          <ac:grpSpMkLst>
            <pc:docMk/>
            <pc:sldMk cId="2193985834" sldId="261"/>
            <ac:grpSpMk id="21" creationId="{6DA67AB8-FD9D-114A-38C1-B99802EB093C}"/>
          </ac:grpSpMkLst>
        </pc:grpChg>
        <pc:grpChg chg="del">
          <ac:chgData name="Xin, Bingru (B)" userId="ff401464-ac55-491f-bfeb-e642a03ac062" providerId="ADAL" clId="{B5009B53-A913-40F2-A25E-4B221C5714B1}" dt="2024-05-23T12:54:41.374" v="500" actId="478"/>
          <ac:grpSpMkLst>
            <pc:docMk/>
            <pc:sldMk cId="2193985834" sldId="261"/>
            <ac:grpSpMk id="34" creationId="{6074256E-A434-E34F-4333-4D339A4F7083}"/>
          </ac:grpSpMkLst>
        </pc:grpChg>
        <pc:picChg chg="add mod">
          <ac:chgData name="Xin, Bingru (B)" userId="ff401464-ac55-491f-bfeb-e642a03ac062" providerId="ADAL" clId="{B5009B53-A913-40F2-A25E-4B221C5714B1}" dt="2024-05-23T12:54:58.773" v="505" actId="27614"/>
          <ac:picMkLst>
            <pc:docMk/>
            <pc:sldMk cId="2193985834" sldId="261"/>
            <ac:picMk id="6" creationId="{864D8DC1-8458-C2F0-5C61-0A4D234D2CB5}"/>
          </ac:picMkLst>
        </pc:picChg>
        <pc:picChg chg="add mod">
          <ac:chgData name="Xin, Bingru (B)" userId="ff401464-ac55-491f-bfeb-e642a03ac062" providerId="ADAL" clId="{B5009B53-A913-40F2-A25E-4B221C5714B1}" dt="2024-05-23T12:55:03.194" v="511" actId="14100"/>
          <ac:picMkLst>
            <pc:docMk/>
            <pc:sldMk cId="2193985834" sldId="261"/>
            <ac:picMk id="12" creationId="{520EF2E0-4DCF-9CDA-1B8F-FA04387FC381}"/>
          </ac:picMkLst>
        </pc:picChg>
        <pc:picChg chg="add mod">
          <ac:chgData name="Xin, Bingru (B)" userId="ff401464-ac55-491f-bfeb-e642a03ac062" providerId="ADAL" clId="{B5009B53-A913-40F2-A25E-4B221C5714B1}" dt="2024-05-23T12:55:10.302" v="515" actId="27614"/>
          <ac:picMkLst>
            <pc:docMk/>
            <pc:sldMk cId="2193985834" sldId="261"/>
            <ac:picMk id="22" creationId="{6523F787-E4FF-9CFD-313F-7C363F78969F}"/>
          </ac:picMkLst>
        </pc:picChg>
        <pc:picChg chg="add mod">
          <ac:chgData name="Xin, Bingru (B)" userId="ff401464-ac55-491f-bfeb-e642a03ac062" providerId="ADAL" clId="{B5009B53-A913-40F2-A25E-4B221C5714B1}" dt="2024-05-23T12:55:15.570" v="521" actId="962"/>
          <ac:picMkLst>
            <pc:docMk/>
            <pc:sldMk cId="2193985834" sldId="261"/>
            <ac:picMk id="25" creationId="{AD2F9C02-F6F2-8010-70E1-2F2DD9560A99}"/>
          </ac:picMkLst>
        </pc:picChg>
        <pc:picChg chg="add mod">
          <ac:chgData name="Xin, Bingru (B)" userId="ff401464-ac55-491f-bfeb-e642a03ac062" providerId="ADAL" clId="{B5009B53-A913-40F2-A25E-4B221C5714B1}" dt="2024-05-23T12:55:25.036" v="529" actId="1076"/>
          <ac:picMkLst>
            <pc:docMk/>
            <pc:sldMk cId="2193985834" sldId="261"/>
            <ac:picMk id="29" creationId="{A0CCDDBD-8B29-54D4-DBCC-0AD55BED9627}"/>
          </ac:picMkLst>
        </pc:picChg>
        <pc:cxnChg chg="add mod">
          <ac:chgData name="Xin, Bingru (B)" userId="ff401464-ac55-491f-bfeb-e642a03ac062" providerId="ADAL" clId="{B5009B53-A913-40F2-A25E-4B221C5714B1}" dt="2024-05-23T12:55:47.499" v="535" actId="14100"/>
          <ac:cxnSpMkLst>
            <pc:docMk/>
            <pc:sldMk cId="2193985834" sldId="261"/>
            <ac:cxnSpMk id="40" creationId="{33B3EB23-23B8-D281-1578-75BD503FFD35}"/>
          </ac:cxnSpMkLst>
        </pc:cxnChg>
        <pc:cxnChg chg="add mod">
          <ac:chgData name="Xin, Bingru (B)" userId="ff401464-ac55-491f-bfeb-e642a03ac062" providerId="ADAL" clId="{B5009B53-A913-40F2-A25E-4B221C5714B1}" dt="2024-05-23T12:55:50.713" v="536" actId="14100"/>
          <ac:cxnSpMkLst>
            <pc:docMk/>
            <pc:sldMk cId="2193985834" sldId="261"/>
            <ac:cxnSpMk id="41" creationId="{CBB37C96-3E70-C281-7858-9975943E462D}"/>
          </ac:cxnSpMkLst>
        </pc:cxnChg>
      </pc:sldChg>
      <pc:sldChg chg="del">
        <pc:chgData name="Xin, Bingru (B)" userId="ff401464-ac55-491f-bfeb-e642a03ac062" providerId="ADAL" clId="{B5009B53-A913-40F2-A25E-4B221C5714B1}" dt="2024-05-23T12:58:23.757" v="580" actId="47"/>
        <pc:sldMkLst>
          <pc:docMk/>
          <pc:sldMk cId="1403917849" sldId="262"/>
        </pc:sldMkLst>
      </pc:sldChg>
      <pc:sldChg chg="addSp delSp modSp mod">
        <pc:chgData name="Xin, Bingru (B)" userId="ff401464-ac55-491f-bfeb-e642a03ac062" providerId="ADAL" clId="{B5009B53-A913-40F2-A25E-4B221C5714B1}" dt="2024-05-24T01:51:06.690" v="1030" actId="113"/>
        <pc:sldMkLst>
          <pc:docMk/>
          <pc:sldMk cId="1287755485" sldId="263"/>
        </pc:sldMkLst>
        <pc:spChg chg="mod">
          <ac:chgData name="Xin, Bingru (B)" userId="ff401464-ac55-491f-bfeb-e642a03ac062" providerId="ADAL" clId="{B5009B53-A913-40F2-A25E-4B221C5714B1}" dt="2024-05-24T01:51:06.690" v="1030" actId="113"/>
          <ac:spMkLst>
            <pc:docMk/>
            <pc:sldMk cId="1287755485" sldId="263"/>
            <ac:spMk id="5" creationId="{BB493B6B-3CFF-FCDB-512B-9F286FEA6BA3}"/>
          </ac:spMkLst>
        </pc:spChg>
        <pc:spChg chg="add del mod">
          <ac:chgData name="Xin, Bingru (B)" userId="ff401464-ac55-491f-bfeb-e642a03ac062" providerId="ADAL" clId="{B5009B53-A913-40F2-A25E-4B221C5714B1}" dt="2024-05-23T12:57:17.699" v="577"/>
          <ac:spMkLst>
            <pc:docMk/>
            <pc:sldMk cId="1287755485" sldId="263"/>
            <ac:spMk id="6" creationId="{EC287A64-B6CD-C4DC-54FE-1A9FBD568506}"/>
          </ac:spMkLst>
        </pc:spChg>
        <pc:picChg chg="add mod">
          <ac:chgData name="Xin, Bingru (B)" userId="ff401464-ac55-491f-bfeb-e642a03ac062" providerId="ADAL" clId="{B5009B53-A913-40F2-A25E-4B221C5714B1}" dt="2024-05-23T13:00:11.059" v="618" actId="1076"/>
          <ac:picMkLst>
            <pc:docMk/>
            <pc:sldMk cId="1287755485" sldId="263"/>
            <ac:picMk id="8" creationId="{F5939F21-813C-CDD8-9932-5AAF48CFFD50}"/>
          </ac:picMkLst>
        </pc:picChg>
      </pc:sldChg>
      <pc:sldChg chg="addSp delSp modSp mod">
        <pc:chgData name="Xin, Bingru (B)" userId="ff401464-ac55-491f-bfeb-e642a03ac062" providerId="ADAL" clId="{B5009B53-A913-40F2-A25E-4B221C5714B1}" dt="2024-05-24T01:55:07.781" v="1039" actId="115"/>
        <pc:sldMkLst>
          <pc:docMk/>
          <pc:sldMk cId="2126382606" sldId="264"/>
        </pc:sldMkLst>
        <pc:spChg chg="mod">
          <ac:chgData name="Xin, Bingru (B)" userId="ff401464-ac55-491f-bfeb-e642a03ac062" providerId="ADAL" clId="{B5009B53-A913-40F2-A25E-4B221C5714B1}" dt="2024-05-23T13:01:50.426" v="661" actId="20577"/>
          <ac:spMkLst>
            <pc:docMk/>
            <pc:sldMk cId="2126382606" sldId="264"/>
            <ac:spMk id="4" creationId="{650E1A8C-DF3C-A101-57D8-8F5D0656E021}"/>
          </ac:spMkLst>
        </pc:spChg>
        <pc:spChg chg="del">
          <ac:chgData name="Xin, Bingru (B)" userId="ff401464-ac55-491f-bfeb-e642a03ac062" providerId="ADAL" clId="{B5009B53-A913-40F2-A25E-4B221C5714B1}" dt="2024-05-21T06:38:29.305" v="127" actId="478"/>
          <ac:spMkLst>
            <pc:docMk/>
            <pc:sldMk cId="2126382606" sldId="264"/>
            <ac:spMk id="5" creationId="{BB493B6B-3CFF-FCDB-512B-9F286FEA6BA3}"/>
          </ac:spMkLst>
        </pc:spChg>
        <pc:spChg chg="add mod">
          <ac:chgData name="Xin, Bingru (B)" userId="ff401464-ac55-491f-bfeb-e642a03ac062" providerId="ADAL" clId="{B5009B53-A913-40F2-A25E-4B221C5714B1}" dt="2024-05-24T01:55:07.781" v="1039" actId="115"/>
          <ac:spMkLst>
            <pc:docMk/>
            <pc:sldMk cId="2126382606" sldId="264"/>
            <ac:spMk id="6" creationId="{3B00AF29-042C-4E83-3F47-5C5064ECCBC8}"/>
          </ac:spMkLst>
        </pc:spChg>
      </pc:sldChg>
      <pc:sldChg chg="addSp modSp new mod">
        <pc:chgData name="Xin, Bingru (B)" userId="ff401464-ac55-491f-bfeb-e642a03ac062" providerId="ADAL" clId="{B5009B53-A913-40F2-A25E-4B221C5714B1}" dt="2024-05-24T02:40:05.080" v="1261" actId="20577"/>
        <pc:sldMkLst>
          <pc:docMk/>
          <pc:sldMk cId="414042403" sldId="265"/>
        </pc:sldMkLst>
        <pc:spChg chg="add mod">
          <ac:chgData name="Xin, Bingru (B)" userId="ff401464-ac55-491f-bfeb-e642a03ac062" providerId="ADAL" clId="{B5009B53-A913-40F2-A25E-4B221C5714B1}" dt="2024-05-24T02:40:05.080" v="1261" actId="20577"/>
          <ac:spMkLst>
            <pc:docMk/>
            <pc:sldMk cId="414042403" sldId="265"/>
            <ac:spMk id="4" creationId="{47276ABD-7021-28C4-AA2D-2B56CB54A4B4}"/>
          </ac:spMkLst>
        </pc:spChg>
      </pc:sldChg>
    </pc:docChg>
  </pc:docChgLst>
  <pc:docChgLst>
    <pc:chgData name="Xin, Bingru (B)" userId="ff401464-ac55-491f-bfeb-e642a03ac062" providerId="ADAL" clId="{2B6476FE-4BD4-4DF1-967F-1D19B75F1C9B}"/>
    <pc:docChg chg="custSel addSld modSld">
      <pc:chgData name="Xin, Bingru (B)" userId="ff401464-ac55-491f-bfeb-e642a03ac062" providerId="ADAL" clId="{2B6476FE-4BD4-4DF1-967F-1D19B75F1C9B}" dt="2024-09-15T12:13:36.801" v="98" actId="1076"/>
      <pc:docMkLst>
        <pc:docMk/>
      </pc:docMkLst>
      <pc:sldChg chg="modSp mod">
        <pc:chgData name="Xin, Bingru (B)" userId="ff401464-ac55-491f-bfeb-e642a03ac062" providerId="ADAL" clId="{2B6476FE-4BD4-4DF1-967F-1D19B75F1C9B}" dt="2024-09-15T12:06:36.334" v="37" actId="20577"/>
        <pc:sldMkLst>
          <pc:docMk/>
          <pc:sldMk cId="2489449247" sldId="258"/>
        </pc:sldMkLst>
        <pc:spChg chg="mod">
          <ac:chgData name="Xin, Bingru (B)" userId="ff401464-ac55-491f-bfeb-e642a03ac062" providerId="ADAL" clId="{2B6476FE-4BD4-4DF1-967F-1D19B75F1C9B}" dt="2024-09-15T12:06:24.891" v="26" actId="20577"/>
          <ac:spMkLst>
            <pc:docMk/>
            <pc:sldMk cId="2489449247" sldId="258"/>
            <ac:spMk id="2" creationId="{94F80A2D-459F-F502-21D3-2172DCD4FD49}"/>
          </ac:spMkLst>
        </pc:spChg>
        <pc:spChg chg="mod">
          <ac:chgData name="Xin, Bingru (B)" userId="ff401464-ac55-491f-bfeb-e642a03ac062" providerId="ADAL" clId="{2B6476FE-4BD4-4DF1-967F-1D19B75F1C9B}" dt="2024-09-15T12:06:36.334" v="37" actId="20577"/>
          <ac:spMkLst>
            <pc:docMk/>
            <pc:sldMk cId="2489449247" sldId="258"/>
            <ac:spMk id="3" creationId="{0B051A78-BB79-8C2D-47C8-11392C5BFF82}"/>
          </ac:spMkLst>
        </pc:spChg>
        <pc:spChg chg="mod">
          <ac:chgData name="Xin, Bingru (B)" userId="ff401464-ac55-491f-bfeb-e642a03ac062" providerId="ADAL" clId="{2B6476FE-4BD4-4DF1-967F-1D19B75F1C9B}" dt="2024-09-15T12:06:32.926" v="36" actId="20577"/>
          <ac:spMkLst>
            <pc:docMk/>
            <pc:sldMk cId="2489449247" sldId="258"/>
            <ac:spMk id="4" creationId="{C356EF24-E1D0-D68B-708C-58FD176B9387}"/>
          </ac:spMkLst>
        </pc:spChg>
      </pc:sldChg>
      <pc:sldChg chg="addSp delSp modSp mod">
        <pc:chgData name="Xin, Bingru (B)" userId="ff401464-ac55-491f-bfeb-e642a03ac062" providerId="ADAL" clId="{2B6476FE-4BD4-4DF1-967F-1D19B75F1C9B}" dt="2024-09-15T12:07:50.986" v="45" actId="1076"/>
        <pc:sldMkLst>
          <pc:docMk/>
          <pc:sldMk cId="2193985834" sldId="261"/>
        </pc:sldMkLst>
        <pc:spChg chg="del">
          <ac:chgData name="Xin, Bingru (B)" userId="ff401464-ac55-491f-bfeb-e642a03ac062" providerId="ADAL" clId="{2B6476FE-4BD4-4DF1-967F-1D19B75F1C9B}" dt="2024-09-15T12:06:41.341" v="38" actId="478"/>
          <ac:spMkLst>
            <pc:docMk/>
            <pc:sldMk cId="2193985834" sldId="261"/>
            <ac:spMk id="4" creationId="{2891F35C-E0C6-9107-CEAB-41693E098CC4}"/>
          </ac:spMkLst>
        </pc:spChg>
        <pc:spChg chg="add del mod">
          <ac:chgData name="Xin, Bingru (B)" userId="ff401464-ac55-491f-bfeb-e642a03ac062" providerId="ADAL" clId="{2B6476FE-4BD4-4DF1-967F-1D19B75F1C9B}" dt="2024-09-15T12:06:43.146" v="39" actId="478"/>
          <ac:spMkLst>
            <pc:docMk/>
            <pc:sldMk cId="2193985834" sldId="261"/>
            <ac:spMk id="6" creationId="{F1C224CD-EB5F-FCBE-763F-D8143372CAD9}"/>
          </ac:spMkLst>
        </pc:spChg>
        <pc:picChg chg="add del mod">
          <ac:chgData name="Xin, Bingru (B)" userId="ff401464-ac55-491f-bfeb-e642a03ac062" providerId="ADAL" clId="{2B6476FE-4BD4-4DF1-967F-1D19B75F1C9B}" dt="2024-09-15T12:07:23.552" v="42" actId="478"/>
          <ac:picMkLst>
            <pc:docMk/>
            <pc:sldMk cId="2193985834" sldId="261"/>
            <ac:picMk id="8" creationId="{77978E51-978D-38E0-D740-CEB353BA1EF3}"/>
          </ac:picMkLst>
        </pc:picChg>
        <pc:picChg chg="add mod">
          <ac:chgData name="Xin, Bingru (B)" userId="ff401464-ac55-491f-bfeb-e642a03ac062" providerId="ADAL" clId="{2B6476FE-4BD4-4DF1-967F-1D19B75F1C9B}" dt="2024-09-15T12:07:50.986" v="45" actId="1076"/>
          <ac:picMkLst>
            <pc:docMk/>
            <pc:sldMk cId="2193985834" sldId="261"/>
            <ac:picMk id="10" creationId="{C39F098E-FAF4-FF83-F384-CD82F7BA5BEF}"/>
          </ac:picMkLst>
        </pc:picChg>
      </pc:sldChg>
      <pc:sldChg chg="addSp delSp modSp mod">
        <pc:chgData name="Xin, Bingru (B)" userId="ff401464-ac55-491f-bfeb-e642a03ac062" providerId="ADAL" clId="{2B6476FE-4BD4-4DF1-967F-1D19B75F1C9B}" dt="2024-09-15T12:08:39.894" v="55" actId="1076"/>
        <pc:sldMkLst>
          <pc:docMk/>
          <pc:sldMk cId="2126382606" sldId="264"/>
        </pc:sldMkLst>
        <pc:spChg chg="del">
          <ac:chgData name="Xin, Bingru (B)" userId="ff401464-ac55-491f-bfeb-e642a03ac062" providerId="ADAL" clId="{2B6476FE-4BD4-4DF1-967F-1D19B75F1C9B}" dt="2024-09-15T12:07:58.032" v="46" actId="478"/>
          <ac:spMkLst>
            <pc:docMk/>
            <pc:sldMk cId="2126382606" sldId="264"/>
            <ac:spMk id="4" creationId="{650E1A8C-DF3C-A101-57D8-8F5D0656E021}"/>
          </ac:spMkLst>
        </pc:spChg>
        <pc:spChg chg="add del mod">
          <ac:chgData name="Xin, Bingru (B)" userId="ff401464-ac55-491f-bfeb-e642a03ac062" providerId="ADAL" clId="{2B6476FE-4BD4-4DF1-967F-1D19B75F1C9B}" dt="2024-09-15T12:07:58.929" v="47" actId="478"/>
          <ac:spMkLst>
            <pc:docMk/>
            <pc:sldMk cId="2126382606" sldId="264"/>
            <ac:spMk id="6" creationId="{84F9313F-B046-7A5F-1CE1-2BFADC8F78A2}"/>
          </ac:spMkLst>
        </pc:spChg>
        <pc:picChg chg="add mod modCrop">
          <ac:chgData name="Xin, Bingru (B)" userId="ff401464-ac55-491f-bfeb-e642a03ac062" providerId="ADAL" clId="{2B6476FE-4BD4-4DF1-967F-1D19B75F1C9B}" dt="2024-09-15T12:08:39.894" v="55" actId="1076"/>
          <ac:picMkLst>
            <pc:docMk/>
            <pc:sldMk cId="2126382606" sldId="264"/>
            <ac:picMk id="8" creationId="{6F03A969-4D5A-70F7-A2B7-D6E8242C2588}"/>
          </ac:picMkLst>
        </pc:picChg>
      </pc:sldChg>
      <pc:sldChg chg="addSp modSp new mod">
        <pc:chgData name="Xin, Bingru (B)" userId="ff401464-ac55-491f-bfeb-e642a03ac062" providerId="ADAL" clId="{2B6476FE-4BD4-4DF1-967F-1D19B75F1C9B}" dt="2024-09-15T12:09:10.584" v="59" actId="1076"/>
        <pc:sldMkLst>
          <pc:docMk/>
          <pc:sldMk cId="2638419457" sldId="265"/>
        </pc:sldMkLst>
        <pc:picChg chg="add mod">
          <ac:chgData name="Xin, Bingru (B)" userId="ff401464-ac55-491f-bfeb-e642a03ac062" providerId="ADAL" clId="{2B6476FE-4BD4-4DF1-967F-1D19B75F1C9B}" dt="2024-09-15T12:09:10.584" v="59" actId="1076"/>
          <ac:picMkLst>
            <pc:docMk/>
            <pc:sldMk cId="2638419457" sldId="265"/>
            <ac:picMk id="5" creationId="{8417C96B-80C4-8624-3AFC-26408DEB88E9}"/>
          </ac:picMkLst>
        </pc:picChg>
      </pc:sldChg>
      <pc:sldChg chg="addSp modSp new mod">
        <pc:chgData name="Xin, Bingru (B)" userId="ff401464-ac55-491f-bfeb-e642a03ac062" providerId="ADAL" clId="{2B6476FE-4BD4-4DF1-967F-1D19B75F1C9B}" dt="2024-09-15T12:09:41.605" v="65" actId="1076"/>
        <pc:sldMkLst>
          <pc:docMk/>
          <pc:sldMk cId="1622783578" sldId="266"/>
        </pc:sldMkLst>
        <pc:picChg chg="add mod">
          <ac:chgData name="Xin, Bingru (B)" userId="ff401464-ac55-491f-bfeb-e642a03ac062" providerId="ADAL" clId="{2B6476FE-4BD4-4DF1-967F-1D19B75F1C9B}" dt="2024-09-15T12:09:41.605" v="65" actId="1076"/>
          <ac:picMkLst>
            <pc:docMk/>
            <pc:sldMk cId="1622783578" sldId="266"/>
            <ac:picMk id="5" creationId="{D56DCD59-87A4-C341-2412-BCAF34B98C02}"/>
          </ac:picMkLst>
        </pc:picChg>
      </pc:sldChg>
      <pc:sldChg chg="addSp modSp new mod">
        <pc:chgData name="Xin, Bingru (B)" userId="ff401464-ac55-491f-bfeb-e642a03ac062" providerId="ADAL" clId="{2B6476FE-4BD4-4DF1-967F-1D19B75F1C9B}" dt="2024-09-15T12:10:05.190" v="68" actId="1076"/>
        <pc:sldMkLst>
          <pc:docMk/>
          <pc:sldMk cId="1091224460" sldId="267"/>
        </pc:sldMkLst>
        <pc:picChg chg="add mod">
          <ac:chgData name="Xin, Bingru (B)" userId="ff401464-ac55-491f-bfeb-e642a03ac062" providerId="ADAL" clId="{2B6476FE-4BD4-4DF1-967F-1D19B75F1C9B}" dt="2024-09-15T12:10:05.190" v="68" actId="1076"/>
          <ac:picMkLst>
            <pc:docMk/>
            <pc:sldMk cId="1091224460" sldId="267"/>
            <ac:picMk id="5" creationId="{F4586B65-2511-B32D-7904-0117BF9FF48F}"/>
          </ac:picMkLst>
        </pc:picChg>
      </pc:sldChg>
      <pc:sldChg chg="addSp modSp new mod">
        <pc:chgData name="Xin, Bingru (B)" userId="ff401464-ac55-491f-bfeb-e642a03ac062" providerId="ADAL" clId="{2B6476FE-4BD4-4DF1-967F-1D19B75F1C9B}" dt="2024-09-15T12:10:39.237" v="78" actId="1076"/>
        <pc:sldMkLst>
          <pc:docMk/>
          <pc:sldMk cId="2923561873" sldId="268"/>
        </pc:sldMkLst>
        <pc:picChg chg="add mod">
          <ac:chgData name="Xin, Bingru (B)" userId="ff401464-ac55-491f-bfeb-e642a03ac062" providerId="ADAL" clId="{2B6476FE-4BD4-4DF1-967F-1D19B75F1C9B}" dt="2024-09-15T12:10:39.237" v="78" actId="1076"/>
          <ac:picMkLst>
            <pc:docMk/>
            <pc:sldMk cId="2923561873" sldId="268"/>
            <ac:picMk id="5" creationId="{6D5E87F8-2E1F-ED86-C071-F5B47FB53571}"/>
          </ac:picMkLst>
        </pc:picChg>
      </pc:sldChg>
      <pc:sldChg chg="addSp modSp new mod">
        <pc:chgData name="Xin, Bingru (B)" userId="ff401464-ac55-491f-bfeb-e642a03ac062" providerId="ADAL" clId="{2B6476FE-4BD4-4DF1-967F-1D19B75F1C9B}" dt="2024-09-15T12:11:18.623" v="82" actId="1076"/>
        <pc:sldMkLst>
          <pc:docMk/>
          <pc:sldMk cId="4133325567" sldId="269"/>
        </pc:sldMkLst>
        <pc:picChg chg="add mod">
          <ac:chgData name="Xin, Bingru (B)" userId="ff401464-ac55-491f-bfeb-e642a03ac062" providerId="ADAL" clId="{2B6476FE-4BD4-4DF1-967F-1D19B75F1C9B}" dt="2024-09-15T12:11:18.623" v="82" actId="1076"/>
          <ac:picMkLst>
            <pc:docMk/>
            <pc:sldMk cId="4133325567" sldId="269"/>
            <ac:picMk id="5" creationId="{A53574DA-835E-2E41-CA34-CA2905854926}"/>
          </ac:picMkLst>
        </pc:picChg>
      </pc:sldChg>
      <pc:sldChg chg="addSp delSp modSp new mod">
        <pc:chgData name="Xin, Bingru (B)" userId="ff401464-ac55-491f-bfeb-e642a03ac062" providerId="ADAL" clId="{2B6476FE-4BD4-4DF1-967F-1D19B75F1C9B}" dt="2024-09-15T12:12:56.843" v="91" actId="1076"/>
        <pc:sldMkLst>
          <pc:docMk/>
          <pc:sldMk cId="3775738908" sldId="270"/>
        </pc:sldMkLst>
        <pc:picChg chg="add del mod">
          <ac:chgData name="Xin, Bingru (B)" userId="ff401464-ac55-491f-bfeb-e642a03ac062" providerId="ADAL" clId="{2B6476FE-4BD4-4DF1-967F-1D19B75F1C9B}" dt="2024-09-15T12:12:47.248" v="87" actId="478"/>
          <ac:picMkLst>
            <pc:docMk/>
            <pc:sldMk cId="3775738908" sldId="270"/>
            <ac:picMk id="5" creationId="{AA4BEE37-44EE-779C-C675-B8876169A95B}"/>
          </ac:picMkLst>
        </pc:picChg>
        <pc:picChg chg="add mod modCrop">
          <ac:chgData name="Xin, Bingru (B)" userId="ff401464-ac55-491f-bfeb-e642a03ac062" providerId="ADAL" clId="{2B6476FE-4BD4-4DF1-967F-1D19B75F1C9B}" dt="2024-09-15T12:12:56.843" v="91" actId="1076"/>
          <ac:picMkLst>
            <pc:docMk/>
            <pc:sldMk cId="3775738908" sldId="270"/>
            <ac:picMk id="7" creationId="{9D68DABF-E815-D672-3DE4-B52C4A813E06}"/>
          </ac:picMkLst>
        </pc:picChg>
      </pc:sldChg>
      <pc:sldChg chg="addSp modSp new mod">
        <pc:chgData name="Xin, Bingru (B)" userId="ff401464-ac55-491f-bfeb-e642a03ac062" providerId="ADAL" clId="{2B6476FE-4BD4-4DF1-967F-1D19B75F1C9B}" dt="2024-09-15T12:13:36.801" v="98" actId="1076"/>
        <pc:sldMkLst>
          <pc:docMk/>
          <pc:sldMk cId="171142989" sldId="271"/>
        </pc:sldMkLst>
        <pc:picChg chg="add mod">
          <ac:chgData name="Xin, Bingru (B)" userId="ff401464-ac55-491f-bfeb-e642a03ac062" providerId="ADAL" clId="{2B6476FE-4BD4-4DF1-967F-1D19B75F1C9B}" dt="2024-09-15T12:13:36.801" v="98" actId="1076"/>
          <ac:picMkLst>
            <pc:docMk/>
            <pc:sldMk cId="171142989" sldId="271"/>
            <ac:picMk id="5" creationId="{D61F01E8-5071-0A3A-3408-52684FABD5A0}"/>
          </ac:picMkLst>
        </pc:picChg>
      </pc:sldChg>
      <pc:sldChg chg="new">
        <pc:chgData name="Xin, Bingru (B)" userId="ff401464-ac55-491f-bfeb-e642a03ac062" providerId="ADAL" clId="{2B6476FE-4BD4-4DF1-967F-1D19B75F1C9B}" dt="2024-09-15T12:10:14.812" v="73" actId="680"/>
        <pc:sldMkLst>
          <pc:docMk/>
          <pc:sldMk cId="183976363" sldId="272"/>
        </pc:sldMkLst>
      </pc:sldChg>
    </pc:docChg>
  </pc:docChgLst>
  <pc:docChgLst>
    <pc:chgData name="Xin, Bingru (B)" userId="ff401464-ac55-491f-bfeb-e642a03ac062" providerId="ADAL" clId="{01AAAC9C-E8EE-43CF-A2C9-9A743D621CE2}"/>
    <pc:docChg chg="undo custSel addSld delSld modSld sldOrd modMainMaster">
      <pc:chgData name="Xin, Bingru (B)" userId="ff401464-ac55-491f-bfeb-e642a03ac062" providerId="ADAL" clId="{01AAAC9C-E8EE-43CF-A2C9-9A743D621CE2}" dt="2024-05-09T03:12:22.506" v="3405" actId="20577"/>
      <pc:docMkLst>
        <pc:docMk/>
      </pc:docMkLst>
      <pc:sldChg chg="addSp delSp modSp del mod">
        <pc:chgData name="Xin, Bingru (B)" userId="ff401464-ac55-491f-bfeb-e642a03ac062" providerId="ADAL" clId="{01AAAC9C-E8EE-43CF-A2C9-9A743D621CE2}" dt="2024-05-08T08:19:44.314" v="2352" actId="47"/>
        <pc:sldMkLst>
          <pc:docMk/>
          <pc:sldMk cId="3909092345" sldId="256"/>
        </pc:sldMkLst>
        <pc:spChg chg="del">
          <ac:chgData name="Xin, Bingru (B)" userId="ff401464-ac55-491f-bfeb-e642a03ac062" providerId="ADAL" clId="{01AAAC9C-E8EE-43CF-A2C9-9A743D621CE2}" dt="2024-04-29T04:03:49.763" v="0" actId="478"/>
          <ac:spMkLst>
            <pc:docMk/>
            <pc:sldMk cId="3909092345" sldId="256"/>
            <ac:spMk id="2" creationId="{23D253B4-603F-3D00-A4C1-A67791CCAB72}"/>
          </ac:spMkLst>
        </pc:spChg>
        <pc:spChg chg="mod">
          <ac:chgData name="Xin, Bingru (B)" userId="ff401464-ac55-491f-bfeb-e642a03ac062" providerId="ADAL" clId="{01AAAC9C-E8EE-43CF-A2C9-9A743D621CE2}" dt="2024-04-29T08:40:43.096" v="71" actId="403"/>
          <ac:spMkLst>
            <pc:docMk/>
            <pc:sldMk cId="3909092345" sldId="256"/>
            <ac:spMk id="3" creationId="{18DBCD86-43D6-00D9-AD9B-7A35C92941FF}"/>
          </ac:spMkLst>
        </pc:spChg>
        <pc:spChg chg="del">
          <ac:chgData name="Xin, Bingru (B)" userId="ff401464-ac55-491f-bfeb-e642a03ac062" providerId="ADAL" clId="{01AAAC9C-E8EE-43CF-A2C9-9A743D621CE2}" dt="2024-04-29T04:03:51.181" v="1" actId="478"/>
          <ac:spMkLst>
            <pc:docMk/>
            <pc:sldMk cId="3909092345" sldId="256"/>
            <ac:spMk id="3" creationId="{2D4B55A4-0FDC-B572-3FCD-9C101144F6B9}"/>
          </ac:spMkLst>
        </pc:spChg>
        <pc:spChg chg="add mod">
          <ac:chgData name="Xin, Bingru (B)" userId="ff401464-ac55-491f-bfeb-e642a03ac062" providerId="ADAL" clId="{01AAAC9C-E8EE-43CF-A2C9-9A743D621CE2}" dt="2024-04-29T13:41:38.890" v="107" actId="1076"/>
          <ac:spMkLst>
            <pc:docMk/>
            <pc:sldMk cId="3909092345" sldId="256"/>
            <ac:spMk id="4" creationId="{59807F96-30EE-FF53-AFD3-EF9A508BC02A}"/>
          </ac:spMkLst>
        </pc:spChg>
        <pc:spChg chg="add del mod">
          <ac:chgData name="Xin, Bingru (B)" userId="ff401464-ac55-491f-bfeb-e642a03ac062" providerId="ADAL" clId="{01AAAC9C-E8EE-43CF-A2C9-9A743D621CE2}" dt="2024-05-08T07:10:09.942" v="2091" actId="21"/>
          <ac:spMkLst>
            <pc:docMk/>
            <pc:sldMk cId="3909092345" sldId="256"/>
            <ac:spMk id="6" creationId="{2DAD43CA-698F-B2DE-2814-428A90DB5B00}"/>
          </ac:spMkLst>
        </pc:spChg>
      </pc:sldChg>
      <pc:sldChg chg="addSp delSp modSp new mod ord modAnim">
        <pc:chgData name="Xin, Bingru (B)" userId="ff401464-ac55-491f-bfeb-e642a03ac062" providerId="ADAL" clId="{01AAAC9C-E8EE-43CF-A2C9-9A743D621CE2}" dt="2024-05-08T13:48:27.056" v="3285" actId="1076"/>
        <pc:sldMkLst>
          <pc:docMk/>
          <pc:sldMk cId="1579981159" sldId="257"/>
        </pc:sldMkLst>
        <pc:spChg chg="add del mod">
          <ac:chgData name="Xin, Bingru (B)" userId="ff401464-ac55-491f-bfeb-e642a03ac062" providerId="ADAL" clId="{01AAAC9C-E8EE-43CF-A2C9-9A743D621CE2}" dt="2024-05-08T07:01:54.938" v="1995" actId="478"/>
          <ac:spMkLst>
            <pc:docMk/>
            <pc:sldMk cId="1579981159" sldId="257"/>
            <ac:spMk id="4" creationId="{1375A371-3526-C5FF-0207-DF947B0A29DE}"/>
          </ac:spMkLst>
        </pc:spChg>
        <pc:spChg chg="add mod">
          <ac:chgData name="Xin, Bingru (B)" userId="ff401464-ac55-491f-bfeb-e642a03ac062" providerId="ADAL" clId="{01AAAC9C-E8EE-43CF-A2C9-9A743D621CE2}" dt="2024-05-08T13:48:27.056" v="3285" actId="1076"/>
          <ac:spMkLst>
            <pc:docMk/>
            <pc:sldMk cId="1579981159" sldId="257"/>
            <ac:spMk id="6" creationId="{5163068F-4F5C-0AD3-BA95-C76475EF898B}"/>
          </ac:spMkLst>
        </pc:spChg>
        <pc:spChg chg="add mod">
          <ac:chgData name="Xin, Bingru (B)" userId="ff401464-ac55-491f-bfeb-e642a03ac062" providerId="ADAL" clId="{01AAAC9C-E8EE-43CF-A2C9-9A743D621CE2}" dt="2024-05-08T12:22:39.084" v="2664" actId="1076"/>
          <ac:spMkLst>
            <pc:docMk/>
            <pc:sldMk cId="1579981159" sldId="257"/>
            <ac:spMk id="8" creationId="{8EB48F0F-AF1B-4723-6AA9-C60FBF652A62}"/>
          </ac:spMkLst>
        </pc:spChg>
        <pc:spChg chg="add mod ord">
          <ac:chgData name="Xin, Bingru (B)" userId="ff401464-ac55-491f-bfeb-e642a03ac062" providerId="ADAL" clId="{01AAAC9C-E8EE-43CF-A2C9-9A743D621CE2}" dt="2024-05-08T08:38:11.537" v="2553" actId="1076"/>
          <ac:spMkLst>
            <pc:docMk/>
            <pc:sldMk cId="1579981159" sldId="257"/>
            <ac:spMk id="9" creationId="{2706793D-5786-FC0C-E209-5B7831205172}"/>
          </ac:spMkLst>
        </pc:spChg>
        <pc:spChg chg="add mod topLvl">
          <ac:chgData name="Xin, Bingru (B)" userId="ff401464-ac55-491f-bfeb-e642a03ac062" providerId="ADAL" clId="{01AAAC9C-E8EE-43CF-A2C9-9A743D621CE2}" dt="2024-05-08T08:37:03.971" v="2496" actId="1076"/>
          <ac:spMkLst>
            <pc:docMk/>
            <pc:sldMk cId="1579981159" sldId="257"/>
            <ac:spMk id="13" creationId="{A34AB3CB-FBC2-1C46-CB5C-B838B8520348}"/>
          </ac:spMkLst>
        </pc:spChg>
        <pc:spChg chg="add del mod ord">
          <ac:chgData name="Xin, Bingru (B)" userId="ff401464-ac55-491f-bfeb-e642a03ac062" providerId="ADAL" clId="{01AAAC9C-E8EE-43CF-A2C9-9A743D621CE2}" dt="2024-05-08T12:22:33.933" v="2663" actId="478"/>
          <ac:spMkLst>
            <pc:docMk/>
            <pc:sldMk cId="1579981159" sldId="257"/>
            <ac:spMk id="14" creationId="{721E89D8-733A-B5F8-4304-6489A9D7A804}"/>
          </ac:spMkLst>
        </pc:spChg>
        <pc:spChg chg="add del mod">
          <ac:chgData name="Xin, Bingru (B)" userId="ff401464-ac55-491f-bfeb-e642a03ac062" providerId="ADAL" clId="{01AAAC9C-E8EE-43CF-A2C9-9A743D621CE2}" dt="2024-05-08T02:23:29.683" v="1181" actId="478"/>
          <ac:spMkLst>
            <pc:docMk/>
            <pc:sldMk cId="1579981159" sldId="257"/>
            <ac:spMk id="15" creationId="{D110D4AD-0AB0-B889-BB3F-2F6E934676EF}"/>
          </ac:spMkLst>
        </pc:spChg>
        <pc:spChg chg="add del mod">
          <ac:chgData name="Xin, Bingru (B)" userId="ff401464-ac55-491f-bfeb-e642a03ac062" providerId="ADAL" clId="{01AAAC9C-E8EE-43CF-A2C9-9A743D621CE2}" dt="2024-05-08T08:32:16.253" v="2406" actId="478"/>
          <ac:spMkLst>
            <pc:docMk/>
            <pc:sldMk cId="1579981159" sldId="257"/>
            <ac:spMk id="16" creationId="{A577F372-8313-7BAF-AE93-E42FC0521D5A}"/>
          </ac:spMkLst>
        </pc:spChg>
        <pc:spChg chg="add del mod">
          <ac:chgData name="Xin, Bingru (B)" userId="ff401464-ac55-491f-bfeb-e642a03ac062" providerId="ADAL" clId="{01AAAC9C-E8EE-43CF-A2C9-9A743D621CE2}" dt="2024-05-08T08:32:18.108" v="2407" actId="478"/>
          <ac:spMkLst>
            <pc:docMk/>
            <pc:sldMk cId="1579981159" sldId="257"/>
            <ac:spMk id="17" creationId="{9ED2252F-633D-9097-F5A3-C4DC1ECFFD56}"/>
          </ac:spMkLst>
        </pc:spChg>
        <pc:spChg chg="add del mod">
          <ac:chgData name="Xin, Bingru (B)" userId="ff401464-ac55-491f-bfeb-e642a03ac062" providerId="ADAL" clId="{01AAAC9C-E8EE-43CF-A2C9-9A743D621CE2}" dt="2024-05-08T08:32:21.311" v="2409" actId="478"/>
          <ac:spMkLst>
            <pc:docMk/>
            <pc:sldMk cId="1579981159" sldId="257"/>
            <ac:spMk id="18" creationId="{0E4E7313-C47E-194A-1EFE-61EA7BD495E1}"/>
          </ac:spMkLst>
        </pc:spChg>
        <pc:spChg chg="add del mod">
          <ac:chgData name="Xin, Bingru (B)" userId="ff401464-ac55-491f-bfeb-e642a03ac062" providerId="ADAL" clId="{01AAAC9C-E8EE-43CF-A2C9-9A743D621CE2}" dt="2024-05-08T08:32:19.890" v="2408" actId="478"/>
          <ac:spMkLst>
            <pc:docMk/>
            <pc:sldMk cId="1579981159" sldId="257"/>
            <ac:spMk id="19" creationId="{6C9338E6-F513-1059-763A-831ABE2AF107}"/>
          </ac:spMkLst>
        </pc:spChg>
        <pc:spChg chg="add del mod">
          <ac:chgData name="Xin, Bingru (B)" userId="ff401464-ac55-491f-bfeb-e642a03ac062" providerId="ADAL" clId="{01AAAC9C-E8EE-43CF-A2C9-9A743D621CE2}" dt="2024-05-08T08:32:09.706" v="2401" actId="478"/>
          <ac:spMkLst>
            <pc:docMk/>
            <pc:sldMk cId="1579981159" sldId="257"/>
            <ac:spMk id="20" creationId="{51EFCE53-2703-47AE-F4A4-B828D3C8651C}"/>
          </ac:spMkLst>
        </pc:spChg>
        <pc:spChg chg="add del mod ord topLvl">
          <ac:chgData name="Xin, Bingru (B)" userId="ff401464-ac55-491f-bfeb-e642a03ac062" providerId="ADAL" clId="{01AAAC9C-E8EE-43CF-A2C9-9A743D621CE2}" dt="2024-05-08T08:32:51.083" v="2415" actId="478"/>
          <ac:spMkLst>
            <pc:docMk/>
            <pc:sldMk cId="1579981159" sldId="257"/>
            <ac:spMk id="36" creationId="{DE8E927C-338F-C462-FA86-29BD91113E79}"/>
          </ac:spMkLst>
        </pc:spChg>
        <pc:spChg chg="add del mod">
          <ac:chgData name="Xin, Bingru (B)" userId="ff401464-ac55-491f-bfeb-e642a03ac062" providerId="ADAL" clId="{01AAAC9C-E8EE-43CF-A2C9-9A743D621CE2}" dt="2024-05-08T02:29:03.955" v="1280" actId="478"/>
          <ac:spMkLst>
            <pc:docMk/>
            <pc:sldMk cId="1579981159" sldId="257"/>
            <ac:spMk id="39" creationId="{689D5F23-11C8-BEBF-4A3E-C9E8DF57D707}"/>
          </ac:spMkLst>
        </pc:spChg>
        <pc:spChg chg="add mod ord">
          <ac:chgData name="Xin, Bingru (B)" userId="ff401464-ac55-491f-bfeb-e642a03ac062" providerId="ADAL" clId="{01AAAC9C-E8EE-43CF-A2C9-9A743D621CE2}" dt="2024-05-08T13:42:10.401" v="3251" actId="1076"/>
          <ac:spMkLst>
            <pc:docMk/>
            <pc:sldMk cId="1579981159" sldId="257"/>
            <ac:spMk id="40" creationId="{7FC3D6C6-EC95-790E-9B78-2CC15A10D2EB}"/>
          </ac:spMkLst>
        </pc:spChg>
        <pc:spChg chg="del mod topLvl">
          <ac:chgData name="Xin, Bingru (B)" userId="ff401464-ac55-491f-bfeb-e642a03ac062" providerId="ADAL" clId="{01AAAC9C-E8EE-43CF-A2C9-9A743D621CE2}" dt="2024-05-08T08:37:37.837" v="2509" actId="478"/>
          <ac:spMkLst>
            <pc:docMk/>
            <pc:sldMk cId="1579981159" sldId="257"/>
            <ac:spMk id="42" creationId="{91F04E44-DFA1-D71A-AAA4-F0E62E04FF84}"/>
          </ac:spMkLst>
        </pc:spChg>
        <pc:spChg chg="mod topLvl">
          <ac:chgData name="Xin, Bingru (B)" userId="ff401464-ac55-491f-bfeb-e642a03ac062" providerId="ADAL" clId="{01AAAC9C-E8EE-43CF-A2C9-9A743D621CE2}" dt="2024-05-08T12:22:59.738" v="2667" actId="164"/>
          <ac:spMkLst>
            <pc:docMk/>
            <pc:sldMk cId="1579981159" sldId="257"/>
            <ac:spMk id="43" creationId="{21B292E7-31AF-8B7C-01E4-02D6C293791B}"/>
          </ac:spMkLst>
        </pc:spChg>
        <pc:spChg chg="add mod">
          <ac:chgData name="Xin, Bingru (B)" userId="ff401464-ac55-491f-bfeb-e642a03ac062" providerId="ADAL" clId="{01AAAC9C-E8EE-43CF-A2C9-9A743D621CE2}" dt="2024-05-08T07:01:58.712" v="1997" actId="20577"/>
          <ac:spMkLst>
            <pc:docMk/>
            <pc:sldMk cId="1579981159" sldId="257"/>
            <ac:spMk id="46" creationId="{6DCB7F05-5E55-FE91-B810-CAD8696F61E6}"/>
          </ac:spMkLst>
        </pc:spChg>
        <pc:spChg chg="add mod">
          <ac:chgData name="Xin, Bingru (B)" userId="ff401464-ac55-491f-bfeb-e642a03ac062" providerId="ADAL" clId="{01AAAC9C-E8EE-43CF-A2C9-9A743D621CE2}" dt="2024-05-08T12:22:55.018" v="2666" actId="164"/>
          <ac:spMkLst>
            <pc:docMk/>
            <pc:sldMk cId="1579981159" sldId="257"/>
            <ac:spMk id="52" creationId="{B6DE835E-DE73-AC3F-1C79-93E1894A6899}"/>
          </ac:spMkLst>
        </pc:spChg>
        <pc:spChg chg="add mod">
          <ac:chgData name="Xin, Bingru (B)" userId="ff401464-ac55-491f-bfeb-e642a03ac062" providerId="ADAL" clId="{01AAAC9C-E8EE-43CF-A2C9-9A743D621CE2}" dt="2024-05-08T13:42:09.232" v="3250" actId="1076"/>
          <ac:spMkLst>
            <pc:docMk/>
            <pc:sldMk cId="1579981159" sldId="257"/>
            <ac:spMk id="53" creationId="{47AE0D6B-F999-3ADC-7A48-2F04C915B7D4}"/>
          </ac:spMkLst>
        </pc:spChg>
        <pc:spChg chg="add mod">
          <ac:chgData name="Xin, Bingru (B)" userId="ff401464-ac55-491f-bfeb-e642a03ac062" providerId="ADAL" clId="{01AAAC9C-E8EE-43CF-A2C9-9A743D621CE2}" dt="2024-05-08T13:42:13.401" v="3253" actId="1076"/>
          <ac:spMkLst>
            <pc:docMk/>
            <pc:sldMk cId="1579981159" sldId="257"/>
            <ac:spMk id="54" creationId="{7AAFFDFF-C5C3-077D-E8DE-76A6CBCD60FE}"/>
          </ac:spMkLst>
        </pc:spChg>
        <pc:spChg chg="add mod">
          <ac:chgData name="Xin, Bingru (B)" userId="ff401464-ac55-491f-bfeb-e642a03ac062" providerId="ADAL" clId="{01AAAC9C-E8EE-43CF-A2C9-9A743D621CE2}" dt="2024-05-08T13:47:32.349" v="3277" actId="1076"/>
          <ac:spMkLst>
            <pc:docMk/>
            <pc:sldMk cId="1579981159" sldId="257"/>
            <ac:spMk id="61" creationId="{844F5017-F929-2FC7-65AD-045E718CB3C3}"/>
          </ac:spMkLst>
        </pc:spChg>
        <pc:spChg chg="add mod">
          <ac:chgData name="Xin, Bingru (B)" userId="ff401464-ac55-491f-bfeb-e642a03ac062" providerId="ADAL" clId="{01AAAC9C-E8EE-43CF-A2C9-9A743D621CE2}" dt="2024-05-08T13:47:20.381" v="3273" actId="1076"/>
          <ac:spMkLst>
            <pc:docMk/>
            <pc:sldMk cId="1579981159" sldId="257"/>
            <ac:spMk id="62" creationId="{8A01E2E5-3201-0BF8-8883-7A2466E83E27}"/>
          </ac:spMkLst>
        </pc:spChg>
        <pc:grpChg chg="add del mod">
          <ac:chgData name="Xin, Bingru (B)" userId="ff401464-ac55-491f-bfeb-e642a03ac062" providerId="ADAL" clId="{01AAAC9C-E8EE-43CF-A2C9-9A743D621CE2}" dt="2024-05-08T08:32:14.664" v="2405" actId="478"/>
          <ac:grpSpMkLst>
            <pc:docMk/>
            <pc:sldMk cId="1579981159" sldId="257"/>
            <ac:grpSpMk id="29" creationId="{00D5E847-1FA9-FF9B-2D4C-2D6E34A11F90}"/>
          </ac:grpSpMkLst>
        </pc:grpChg>
        <pc:grpChg chg="add del mod">
          <ac:chgData name="Xin, Bingru (B)" userId="ff401464-ac55-491f-bfeb-e642a03ac062" providerId="ADAL" clId="{01AAAC9C-E8EE-43CF-A2C9-9A743D621CE2}" dt="2024-05-08T08:32:05.196" v="2398" actId="478"/>
          <ac:grpSpMkLst>
            <pc:docMk/>
            <pc:sldMk cId="1579981159" sldId="257"/>
            <ac:grpSpMk id="32" creationId="{FF7044D2-A756-65B2-478D-1554FEB710E9}"/>
          </ac:grpSpMkLst>
        </pc:grpChg>
        <pc:grpChg chg="add del mod">
          <ac:chgData name="Xin, Bingru (B)" userId="ff401464-ac55-491f-bfeb-e642a03ac062" providerId="ADAL" clId="{01AAAC9C-E8EE-43CF-A2C9-9A743D621CE2}" dt="2024-05-08T08:32:13.223" v="2404" actId="478"/>
          <ac:grpSpMkLst>
            <pc:docMk/>
            <pc:sldMk cId="1579981159" sldId="257"/>
            <ac:grpSpMk id="33" creationId="{72866342-B922-D3E1-4598-133273F1E4E6}"/>
          </ac:grpSpMkLst>
        </pc:grpChg>
        <pc:grpChg chg="add del mod">
          <ac:chgData name="Xin, Bingru (B)" userId="ff401464-ac55-491f-bfeb-e642a03ac062" providerId="ADAL" clId="{01AAAC9C-E8EE-43CF-A2C9-9A743D621CE2}" dt="2024-05-08T08:32:12.296" v="2403" actId="478"/>
          <ac:grpSpMkLst>
            <pc:docMk/>
            <pc:sldMk cId="1579981159" sldId="257"/>
            <ac:grpSpMk id="34" creationId="{2A540B1D-C619-DFA4-D873-8F1A6FFB85CF}"/>
          </ac:grpSpMkLst>
        </pc:grpChg>
        <pc:grpChg chg="add del mod">
          <ac:chgData name="Xin, Bingru (B)" userId="ff401464-ac55-491f-bfeb-e642a03ac062" providerId="ADAL" clId="{01AAAC9C-E8EE-43CF-A2C9-9A743D621CE2}" dt="2024-05-08T08:32:10.894" v="2402" actId="478"/>
          <ac:grpSpMkLst>
            <pc:docMk/>
            <pc:sldMk cId="1579981159" sldId="257"/>
            <ac:grpSpMk id="35" creationId="{2F35C29D-759D-14C7-1977-BADE49B8C9DF}"/>
          </ac:grpSpMkLst>
        </pc:grpChg>
        <pc:grpChg chg="add mod">
          <ac:chgData name="Xin, Bingru (B)" userId="ff401464-ac55-491f-bfeb-e642a03ac062" providerId="ADAL" clId="{01AAAC9C-E8EE-43CF-A2C9-9A743D621CE2}" dt="2024-05-08T08:36:58.007" v="2494" actId="1076"/>
          <ac:grpSpMkLst>
            <pc:docMk/>
            <pc:sldMk cId="1579981159" sldId="257"/>
            <ac:grpSpMk id="37" creationId="{ACF953CD-CB65-3182-10DC-466E63F8738D}"/>
          </ac:grpSpMkLst>
        </pc:grpChg>
        <pc:grpChg chg="add del mod">
          <ac:chgData name="Xin, Bingru (B)" userId="ff401464-ac55-491f-bfeb-e642a03ac062" providerId="ADAL" clId="{01AAAC9C-E8EE-43CF-A2C9-9A743D621CE2}" dt="2024-05-08T08:32:51.083" v="2415" actId="478"/>
          <ac:grpSpMkLst>
            <pc:docMk/>
            <pc:sldMk cId="1579981159" sldId="257"/>
            <ac:grpSpMk id="38" creationId="{867A197A-AC1C-87A4-2733-C05EC4A98EF7}"/>
          </ac:grpSpMkLst>
        </pc:grpChg>
        <pc:grpChg chg="add del mod">
          <ac:chgData name="Xin, Bingru (B)" userId="ff401464-ac55-491f-bfeb-e642a03ac062" providerId="ADAL" clId="{01AAAC9C-E8EE-43CF-A2C9-9A743D621CE2}" dt="2024-05-08T08:37:37.837" v="2509" actId="478"/>
          <ac:grpSpMkLst>
            <pc:docMk/>
            <pc:sldMk cId="1579981159" sldId="257"/>
            <ac:grpSpMk id="41" creationId="{7BB356BC-2119-8313-4FDC-BA1A4818F7C7}"/>
          </ac:grpSpMkLst>
        </pc:grpChg>
        <pc:grpChg chg="add mod">
          <ac:chgData name="Xin, Bingru (B)" userId="ff401464-ac55-491f-bfeb-e642a03ac062" providerId="ADAL" clId="{01AAAC9C-E8EE-43CF-A2C9-9A743D621CE2}" dt="2024-05-08T12:22:55.018" v="2666" actId="164"/>
          <ac:grpSpMkLst>
            <pc:docMk/>
            <pc:sldMk cId="1579981159" sldId="257"/>
            <ac:grpSpMk id="49" creationId="{1BF70187-FDC8-5197-FA2B-A2BEA384DAD5}"/>
          </ac:grpSpMkLst>
        </pc:grpChg>
        <pc:grpChg chg="add mod">
          <ac:chgData name="Xin, Bingru (B)" userId="ff401464-ac55-491f-bfeb-e642a03ac062" providerId="ADAL" clId="{01AAAC9C-E8EE-43CF-A2C9-9A743D621CE2}" dt="2024-05-08T12:22:55.018" v="2666" actId="164"/>
          <ac:grpSpMkLst>
            <pc:docMk/>
            <pc:sldMk cId="1579981159" sldId="257"/>
            <ac:grpSpMk id="57" creationId="{64589C3E-F70C-D1DB-625E-7046395ED0BA}"/>
          </ac:grpSpMkLst>
        </pc:grpChg>
        <pc:grpChg chg="add mod">
          <ac:chgData name="Xin, Bingru (B)" userId="ff401464-ac55-491f-bfeb-e642a03ac062" providerId="ADAL" clId="{01AAAC9C-E8EE-43CF-A2C9-9A743D621CE2}" dt="2024-05-08T13:43:01.483" v="3264" actId="1076"/>
          <ac:grpSpMkLst>
            <pc:docMk/>
            <pc:sldMk cId="1579981159" sldId="257"/>
            <ac:grpSpMk id="58" creationId="{8F3CCD1D-BF40-B1ED-FEE3-13498A674A47}"/>
          </ac:grpSpMkLst>
        </pc:grpChg>
        <pc:grpChg chg="add mod">
          <ac:chgData name="Xin, Bingru (B)" userId="ff401464-ac55-491f-bfeb-e642a03ac062" providerId="ADAL" clId="{01AAAC9C-E8EE-43CF-A2C9-9A743D621CE2}" dt="2024-05-08T13:43:02.673" v="3265" actId="1076"/>
          <ac:grpSpMkLst>
            <pc:docMk/>
            <pc:sldMk cId="1579981159" sldId="257"/>
            <ac:grpSpMk id="59" creationId="{C96ACF36-B2B5-0775-9D4D-20151212987B}"/>
          </ac:grpSpMkLst>
        </pc:grpChg>
        <pc:grpChg chg="add mod">
          <ac:chgData name="Xin, Bingru (B)" userId="ff401464-ac55-491f-bfeb-e642a03ac062" providerId="ADAL" clId="{01AAAC9C-E8EE-43CF-A2C9-9A743D621CE2}" dt="2024-05-08T13:47:32.349" v="3277" actId="1076"/>
          <ac:grpSpMkLst>
            <pc:docMk/>
            <pc:sldMk cId="1579981159" sldId="257"/>
            <ac:grpSpMk id="63" creationId="{53FCE060-7CAF-A1EE-505C-A6C0309AFC7C}"/>
          </ac:grpSpMkLst>
        </pc:grpChg>
        <pc:picChg chg="add mod">
          <ac:chgData name="Xin, Bingru (B)" userId="ff401464-ac55-491f-bfeb-e642a03ac062" providerId="ADAL" clId="{01AAAC9C-E8EE-43CF-A2C9-9A743D621CE2}" dt="2024-05-08T12:22:42.399" v="2665" actId="1076"/>
          <ac:picMkLst>
            <pc:docMk/>
            <pc:sldMk cId="1579981159" sldId="257"/>
            <ac:picMk id="10" creationId="{567CC859-91BE-D914-8736-C5D2DC260431}"/>
          </ac:picMkLst>
        </pc:picChg>
        <pc:picChg chg="add mod">
          <ac:chgData name="Xin, Bingru (B)" userId="ff401464-ac55-491f-bfeb-e642a03ac062" providerId="ADAL" clId="{01AAAC9C-E8EE-43CF-A2C9-9A743D621CE2}" dt="2024-05-08T12:22:42.399" v="2665" actId="1076"/>
          <ac:picMkLst>
            <pc:docMk/>
            <pc:sldMk cId="1579981159" sldId="257"/>
            <ac:picMk id="11" creationId="{7DE5DDB4-0C91-98C6-100B-839EBF17211C}"/>
          </ac:picMkLst>
        </pc:picChg>
        <pc:picChg chg="add del mod">
          <ac:chgData name="Xin, Bingru (B)" userId="ff401464-ac55-491f-bfeb-e642a03ac062" providerId="ADAL" clId="{01AAAC9C-E8EE-43CF-A2C9-9A743D621CE2}" dt="2024-05-08T08:32:12.296" v="2403" actId="478"/>
          <ac:picMkLst>
            <pc:docMk/>
            <pc:sldMk cId="1579981159" sldId="257"/>
            <ac:picMk id="22" creationId="{E7640E69-3B65-20D1-718D-6210CD2F7BC6}"/>
          </ac:picMkLst>
        </pc:picChg>
        <pc:picChg chg="add del mod modCrop">
          <ac:chgData name="Xin, Bingru (B)" userId="ff401464-ac55-491f-bfeb-e642a03ac062" providerId="ADAL" clId="{01AAAC9C-E8EE-43CF-A2C9-9A743D621CE2}" dt="2024-05-08T08:32:10.894" v="2402" actId="478"/>
          <ac:picMkLst>
            <pc:docMk/>
            <pc:sldMk cId="1579981159" sldId="257"/>
            <ac:picMk id="24" creationId="{D661AC30-2F7F-B9E0-79AE-21C4E10024C4}"/>
          </ac:picMkLst>
        </pc:picChg>
        <pc:picChg chg="add del mod modCrop">
          <ac:chgData name="Xin, Bingru (B)" userId="ff401464-ac55-491f-bfeb-e642a03ac062" providerId="ADAL" clId="{01AAAC9C-E8EE-43CF-A2C9-9A743D621CE2}" dt="2024-05-08T08:32:14.664" v="2405" actId="478"/>
          <ac:picMkLst>
            <pc:docMk/>
            <pc:sldMk cId="1579981159" sldId="257"/>
            <ac:picMk id="26" creationId="{608A044F-823C-386E-2C02-BD33CE0E35CC}"/>
          </ac:picMkLst>
        </pc:picChg>
        <pc:picChg chg="add del mod modCrop">
          <ac:chgData name="Xin, Bingru (B)" userId="ff401464-ac55-491f-bfeb-e642a03ac062" providerId="ADAL" clId="{01AAAC9C-E8EE-43CF-A2C9-9A743D621CE2}" dt="2024-05-08T08:32:05.196" v="2398" actId="478"/>
          <ac:picMkLst>
            <pc:docMk/>
            <pc:sldMk cId="1579981159" sldId="257"/>
            <ac:picMk id="28" creationId="{D4E645BA-DB79-1964-57B5-A4269677E8CE}"/>
          </ac:picMkLst>
        </pc:picChg>
        <pc:picChg chg="add del mod modCrop">
          <ac:chgData name="Xin, Bingru (B)" userId="ff401464-ac55-491f-bfeb-e642a03ac062" providerId="ADAL" clId="{01AAAC9C-E8EE-43CF-A2C9-9A743D621CE2}" dt="2024-05-08T08:32:13.223" v="2404" actId="478"/>
          <ac:picMkLst>
            <pc:docMk/>
            <pc:sldMk cId="1579981159" sldId="257"/>
            <ac:picMk id="31" creationId="{58A6BD1D-0C5F-CC09-10F8-B7957B799464}"/>
          </ac:picMkLst>
        </pc:picChg>
        <pc:picChg chg="del mod">
          <ac:chgData name="Xin, Bingru (B)" userId="ff401464-ac55-491f-bfeb-e642a03ac062" providerId="ADAL" clId="{01AAAC9C-E8EE-43CF-A2C9-9A743D621CE2}" dt="2024-05-08T02:35:30.331" v="1400" actId="478"/>
          <ac:picMkLst>
            <pc:docMk/>
            <pc:sldMk cId="1579981159" sldId="257"/>
            <ac:picMk id="44" creationId="{EC00BFCF-443E-D83E-15DE-B8946B717F59}"/>
          </ac:picMkLst>
        </pc:picChg>
        <pc:picChg chg="del mod">
          <ac:chgData name="Xin, Bingru (B)" userId="ff401464-ac55-491f-bfeb-e642a03ac062" providerId="ADAL" clId="{01AAAC9C-E8EE-43CF-A2C9-9A743D621CE2}" dt="2024-05-08T02:35:34.020" v="1403" actId="478"/>
          <ac:picMkLst>
            <pc:docMk/>
            <pc:sldMk cId="1579981159" sldId="257"/>
            <ac:picMk id="45" creationId="{D0E66FB3-1CAC-6406-F895-951781D8CCEB}"/>
          </ac:picMkLst>
        </pc:picChg>
        <pc:picChg chg="add mod">
          <ac:chgData name="Xin, Bingru (B)" userId="ff401464-ac55-491f-bfeb-e642a03ac062" providerId="ADAL" clId="{01AAAC9C-E8EE-43CF-A2C9-9A743D621CE2}" dt="2024-05-08T08:35:41.026" v="2484" actId="1076"/>
          <ac:picMkLst>
            <pc:docMk/>
            <pc:sldMk cId="1579981159" sldId="257"/>
            <ac:picMk id="48" creationId="{0CE2F749-D224-DFDF-66B3-FB077E4E72BA}"/>
          </ac:picMkLst>
        </pc:picChg>
        <pc:picChg chg="add mod">
          <ac:chgData name="Xin, Bingru (B)" userId="ff401464-ac55-491f-bfeb-e642a03ac062" providerId="ADAL" clId="{01AAAC9C-E8EE-43CF-A2C9-9A743D621CE2}" dt="2024-05-08T13:42:57.176" v="3262" actId="1076"/>
          <ac:picMkLst>
            <pc:docMk/>
            <pc:sldMk cId="1579981159" sldId="257"/>
            <ac:picMk id="51" creationId="{6A7C95AD-9389-2344-A5E4-72D7D4DD3728}"/>
          </ac:picMkLst>
        </pc:picChg>
        <pc:picChg chg="add mod">
          <ac:chgData name="Xin, Bingru (B)" userId="ff401464-ac55-491f-bfeb-e642a03ac062" providerId="ADAL" clId="{01AAAC9C-E8EE-43CF-A2C9-9A743D621CE2}" dt="2024-05-08T12:22:59.738" v="2667" actId="164"/>
          <ac:picMkLst>
            <pc:docMk/>
            <pc:sldMk cId="1579981159" sldId="257"/>
            <ac:picMk id="56" creationId="{09F03C43-6733-B7AF-1E49-6BD535866047}"/>
          </ac:picMkLst>
        </pc:picChg>
        <pc:picChg chg="add mod">
          <ac:chgData name="Xin, Bingru (B)" userId="ff401464-ac55-491f-bfeb-e642a03ac062" providerId="ADAL" clId="{01AAAC9C-E8EE-43CF-A2C9-9A743D621CE2}" dt="2024-05-08T13:47:32.349" v="3277" actId="1076"/>
          <ac:picMkLst>
            <pc:docMk/>
            <pc:sldMk cId="1579981159" sldId="257"/>
            <ac:picMk id="4098" creationId="{E5F0205B-8EA3-C1C7-8D87-9C3D76222DC8}"/>
          </ac:picMkLst>
        </pc:picChg>
      </pc:sldChg>
      <pc:sldChg chg="new del">
        <pc:chgData name="Xin, Bingru (B)" userId="ff401464-ac55-491f-bfeb-e642a03ac062" providerId="ADAL" clId="{01AAAC9C-E8EE-43CF-A2C9-9A743D621CE2}" dt="2024-04-29T08:47:01.771" v="86" actId="47"/>
        <pc:sldMkLst>
          <pc:docMk/>
          <pc:sldMk cId="1820269719" sldId="258"/>
        </pc:sldMkLst>
      </pc:sldChg>
      <pc:sldChg chg="modSp new mod">
        <pc:chgData name="Xin, Bingru (B)" userId="ff401464-ac55-491f-bfeb-e642a03ac062" providerId="ADAL" clId="{01AAAC9C-E8EE-43CF-A2C9-9A743D621CE2}" dt="2024-05-07T03:14:04.482" v="339" actId="20577"/>
        <pc:sldMkLst>
          <pc:docMk/>
          <pc:sldMk cId="2489449247" sldId="258"/>
        </pc:sldMkLst>
        <pc:spChg chg="mod">
          <ac:chgData name="Xin, Bingru (B)" userId="ff401464-ac55-491f-bfeb-e642a03ac062" providerId="ADAL" clId="{01AAAC9C-E8EE-43CF-A2C9-9A743D621CE2}" dt="2024-05-07T03:13:41.131" v="332" actId="20577"/>
          <ac:spMkLst>
            <pc:docMk/>
            <pc:sldMk cId="2489449247" sldId="258"/>
            <ac:spMk id="2" creationId="{94F80A2D-459F-F502-21D3-2172DCD4FD49}"/>
          </ac:spMkLst>
        </pc:spChg>
        <pc:spChg chg="mod">
          <ac:chgData name="Xin, Bingru (B)" userId="ff401464-ac55-491f-bfeb-e642a03ac062" providerId="ADAL" clId="{01AAAC9C-E8EE-43CF-A2C9-9A743D621CE2}" dt="2024-05-07T03:14:04.482" v="339" actId="20577"/>
          <ac:spMkLst>
            <pc:docMk/>
            <pc:sldMk cId="2489449247" sldId="258"/>
            <ac:spMk id="3" creationId="{0B051A78-BB79-8C2D-47C8-11392C5BFF82}"/>
          </ac:spMkLst>
        </pc:spChg>
        <pc:spChg chg="mod">
          <ac:chgData name="Xin, Bingru (B)" userId="ff401464-ac55-491f-bfeb-e642a03ac062" providerId="ADAL" clId="{01AAAC9C-E8EE-43CF-A2C9-9A743D621CE2}" dt="2024-05-07T03:03:06.482" v="219" actId="20577"/>
          <ac:spMkLst>
            <pc:docMk/>
            <pc:sldMk cId="2489449247" sldId="258"/>
            <ac:spMk id="4" creationId="{C356EF24-E1D0-D68B-708C-58FD176B9387}"/>
          </ac:spMkLst>
        </pc:spChg>
      </pc:sldChg>
      <pc:sldChg chg="addSp delSp modSp add mod">
        <pc:chgData name="Xin, Bingru (B)" userId="ff401464-ac55-491f-bfeb-e642a03ac062" providerId="ADAL" clId="{01AAAC9C-E8EE-43CF-A2C9-9A743D621CE2}" dt="2024-05-09T03:12:22.506" v="3405" actId="20577"/>
        <pc:sldMkLst>
          <pc:docMk/>
          <pc:sldMk cId="3041480793" sldId="259"/>
        </pc:sldMkLst>
        <pc:spChg chg="del mod">
          <ac:chgData name="Xin, Bingru (B)" userId="ff401464-ac55-491f-bfeb-e642a03ac062" providerId="ADAL" clId="{01AAAC9C-E8EE-43CF-A2C9-9A743D621CE2}" dt="2024-05-08T08:20:58.286" v="2373" actId="478"/>
          <ac:spMkLst>
            <pc:docMk/>
            <pc:sldMk cId="3041480793" sldId="259"/>
            <ac:spMk id="4" creationId="{59807F96-30EE-FF53-AFD3-EF9A508BC02A}"/>
          </ac:spMkLst>
        </pc:spChg>
        <pc:spChg chg="add del mod">
          <ac:chgData name="Xin, Bingru (B)" userId="ff401464-ac55-491f-bfeb-e642a03ac062" providerId="ADAL" clId="{01AAAC9C-E8EE-43CF-A2C9-9A743D621CE2}" dt="2024-05-07T03:17:41.145" v="363" actId="478"/>
          <ac:spMkLst>
            <pc:docMk/>
            <pc:sldMk cId="3041480793" sldId="259"/>
            <ac:spMk id="5" creationId="{671CC429-5788-DCC9-4F6C-97276487CA16}"/>
          </ac:spMkLst>
        </pc:spChg>
        <pc:spChg chg="del mod">
          <ac:chgData name="Xin, Bingru (B)" userId="ff401464-ac55-491f-bfeb-e642a03ac062" providerId="ADAL" clId="{01AAAC9C-E8EE-43CF-A2C9-9A743D621CE2}" dt="2024-05-07T03:15:23.138" v="345" actId="478"/>
          <ac:spMkLst>
            <pc:docMk/>
            <pc:sldMk cId="3041480793" sldId="259"/>
            <ac:spMk id="6" creationId="{2DAD43CA-698F-B2DE-2814-428A90DB5B00}"/>
          </ac:spMkLst>
        </pc:spChg>
        <pc:spChg chg="add mod topLvl">
          <ac:chgData name="Xin, Bingru (B)" userId="ff401464-ac55-491f-bfeb-e642a03ac062" providerId="ADAL" clId="{01AAAC9C-E8EE-43CF-A2C9-9A743D621CE2}" dt="2024-05-08T01:57:07.949" v="861" actId="164"/>
          <ac:spMkLst>
            <pc:docMk/>
            <pc:sldMk cId="3041480793" sldId="259"/>
            <ac:spMk id="10" creationId="{3D037417-5D68-1C6F-979C-599829E0D9D0}"/>
          </ac:spMkLst>
        </pc:spChg>
        <pc:spChg chg="add mod topLvl">
          <ac:chgData name="Xin, Bingru (B)" userId="ff401464-ac55-491f-bfeb-e642a03ac062" providerId="ADAL" clId="{01AAAC9C-E8EE-43CF-A2C9-9A743D621CE2}" dt="2024-05-08T01:57:07.949" v="861" actId="164"/>
          <ac:spMkLst>
            <pc:docMk/>
            <pc:sldMk cId="3041480793" sldId="259"/>
            <ac:spMk id="11" creationId="{3C97D8DE-25E3-8867-7CC6-DE89F68F8AED}"/>
          </ac:spMkLst>
        </pc:spChg>
        <pc:spChg chg="add mod topLvl">
          <ac:chgData name="Xin, Bingru (B)" userId="ff401464-ac55-491f-bfeb-e642a03ac062" providerId="ADAL" clId="{01AAAC9C-E8EE-43CF-A2C9-9A743D621CE2}" dt="2024-05-08T01:57:07.949" v="861" actId="164"/>
          <ac:spMkLst>
            <pc:docMk/>
            <pc:sldMk cId="3041480793" sldId="259"/>
            <ac:spMk id="12" creationId="{17004050-A41C-D366-A146-6DCD52B6E9BC}"/>
          </ac:spMkLst>
        </pc:spChg>
        <pc:spChg chg="add mod topLvl">
          <ac:chgData name="Xin, Bingru (B)" userId="ff401464-ac55-491f-bfeb-e642a03ac062" providerId="ADAL" clId="{01AAAC9C-E8EE-43CF-A2C9-9A743D621CE2}" dt="2024-05-08T01:57:07.949" v="861" actId="164"/>
          <ac:spMkLst>
            <pc:docMk/>
            <pc:sldMk cId="3041480793" sldId="259"/>
            <ac:spMk id="13" creationId="{C5A9889A-CDA7-1025-60DC-705DF4B0CCB5}"/>
          </ac:spMkLst>
        </pc:spChg>
        <pc:spChg chg="add mod topLvl">
          <ac:chgData name="Xin, Bingru (B)" userId="ff401464-ac55-491f-bfeb-e642a03ac062" providerId="ADAL" clId="{01AAAC9C-E8EE-43CF-A2C9-9A743D621CE2}" dt="2024-05-08T01:57:07.949" v="861" actId="164"/>
          <ac:spMkLst>
            <pc:docMk/>
            <pc:sldMk cId="3041480793" sldId="259"/>
            <ac:spMk id="14" creationId="{09DBB3E3-898A-D580-6883-B685941DF617}"/>
          </ac:spMkLst>
        </pc:spChg>
        <pc:spChg chg="add mod topLvl">
          <ac:chgData name="Xin, Bingru (B)" userId="ff401464-ac55-491f-bfeb-e642a03ac062" providerId="ADAL" clId="{01AAAC9C-E8EE-43CF-A2C9-9A743D621CE2}" dt="2024-05-08T01:57:07.949" v="861" actId="164"/>
          <ac:spMkLst>
            <pc:docMk/>
            <pc:sldMk cId="3041480793" sldId="259"/>
            <ac:spMk id="15" creationId="{CEF9E5A9-C548-A377-EF84-8E508122C71F}"/>
          </ac:spMkLst>
        </pc:spChg>
        <pc:spChg chg="add mod">
          <ac:chgData name="Xin, Bingru (B)" userId="ff401464-ac55-491f-bfeb-e642a03ac062" providerId="ADAL" clId="{01AAAC9C-E8EE-43CF-A2C9-9A743D621CE2}" dt="2024-05-08T01:57:07.949" v="861" actId="164"/>
          <ac:spMkLst>
            <pc:docMk/>
            <pc:sldMk cId="3041480793" sldId="259"/>
            <ac:spMk id="18" creationId="{366028BF-F83B-2695-39ED-F9486B13F83C}"/>
          </ac:spMkLst>
        </pc:spChg>
        <pc:spChg chg="add mod">
          <ac:chgData name="Xin, Bingru (B)" userId="ff401464-ac55-491f-bfeb-e642a03ac062" providerId="ADAL" clId="{01AAAC9C-E8EE-43CF-A2C9-9A743D621CE2}" dt="2024-05-08T01:57:07.949" v="861" actId="164"/>
          <ac:spMkLst>
            <pc:docMk/>
            <pc:sldMk cId="3041480793" sldId="259"/>
            <ac:spMk id="19" creationId="{C3392423-F2C6-CF1B-ACC3-B33328816256}"/>
          </ac:spMkLst>
        </pc:spChg>
        <pc:spChg chg="add mod">
          <ac:chgData name="Xin, Bingru (B)" userId="ff401464-ac55-491f-bfeb-e642a03ac062" providerId="ADAL" clId="{01AAAC9C-E8EE-43CF-A2C9-9A743D621CE2}" dt="2024-05-08T01:57:07.949" v="861" actId="164"/>
          <ac:spMkLst>
            <pc:docMk/>
            <pc:sldMk cId="3041480793" sldId="259"/>
            <ac:spMk id="20" creationId="{B7C00B24-463C-F9C4-031C-2D2C92303EC6}"/>
          </ac:spMkLst>
        </pc:spChg>
        <pc:spChg chg="add mod">
          <ac:chgData name="Xin, Bingru (B)" userId="ff401464-ac55-491f-bfeb-e642a03ac062" providerId="ADAL" clId="{01AAAC9C-E8EE-43CF-A2C9-9A743D621CE2}" dt="2024-05-08T01:57:07.949" v="861" actId="164"/>
          <ac:spMkLst>
            <pc:docMk/>
            <pc:sldMk cId="3041480793" sldId="259"/>
            <ac:spMk id="21" creationId="{FACE683C-3ACC-A19C-6394-DE9C32DD5646}"/>
          </ac:spMkLst>
        </pc:spChg>
        <pc:spChg chg="add mod">
          <ac:chgData name="Xin, Bingru (B)" userId="ff401464-ac55-491f-bfeb-e642a03ac062" providerId="ADAL" clId="{01AAAC9C-E8EE-43CF-A2C9-9A743D621CE2}" dt="2024-05-08T01:57:07.949" v="861" actId="164"/>
          <ac:spMkLst>
            <pc:docMk/>
            <pc:sldMk cId="3041480793" sldId="259"/>
            <ac:spMk id="22" creationId="{DF50B2F6-9E45-D560-4681-43CC4EDB655D}"/>
          </ac:spMkLst>
        </pc:spChg>
        <pc:spChg chg="add mod">
          <ac:chgData name="Xin, Bingru (B)" userId="ff401464-ac55-491f-bfeb-e642a03ac062" providerId="ADAL" clId="{01AAAC9C-E8EE-43CF-A2C9-9A743D621CE2}" dt="2024-05-08T01:57:07.949" v="861" actId="164"/>
          <ac:spMkLst>
            <pc:docMk/>
            <pc:sldMk cId="3041480793" sldId="259"/>
            <ac:spMk id="24" creationId="{7760425F-82EA-F2BE-5379-D6F5B6EE8578}"/>
          </ac:spMkLst>
        </pc:spChg>
        <pc:spChg chg="add mod">
          <ac:chgData name="Xin, Bingru (B)" userId="ff401464-ac55-491f-bfeb-e642a03ac062" providerId="ADAL" clId="{01AAAC9C-E8EE-43CF-A2C9-9A743D621CE2}" dt="2024-05-08T01:57:07.949" v="861" actId="164"/>
          <ac:spMkLst>
            <pc:docMk/>
            <pc:sldMk cId="3041480793" sldId="259"/>
            <ac:spMk id="26" creationId="{A15B74B7-89C6-644F-B7B9-4D6BCB03000F}"/>
          </ac:spMkLst>
        </pc:spChg>
        <pc:spChg chg="add mod">
          <ac:chgData name="Xin, Bingru (B)" userId="ff401464-ac55-491f-bfeb-e642a03ac062" providerId="ADAL" clId="{01AAAC9C-E8EE-43CF-A2C9-9A743D621CE2}" dt="2024-05-08T01:57:07.949" v="861" actId="164"/>
          <ac:spMkLst>
            <pc:docMk/>
            <pc:sldMk cId="3041480793" sldId="259"/>
            <ac:spMk id="27" creationId="{42F76565-EC0F-DF12-87E9-649885408C6C}"/>
          </ac:spMkLst>
        </pc:spChg>
        <pc:spChg chg="add mod">
          <ac:chgData name="Xin, Bingru (B)" userId="ff401464-ac55-491f-bfeb-e642a03ac062" providerId="ADAL" clId="{01AAAC9C-E8EE-43CF-A2C9-9A743D621CE2}" dt="2024-05-09T03:12:22.506" v="3405" actId="20577"/>
          <ac:spMkLst>
            <pc:docMk/>
            <pc:sldMk cId="3041480793" sldId="259"/>
            <ac:spMk id="28" creationId="{AB8D7713-D80E-9772-B148-49A9A4620085}"/>
          </ac:spMkLst>
        </pc:spChg>
        <pc:spChg chg="add mod">
          <ac:chgData name="Xin, Bingru (B)" userId="ff401464-ac55-491f-bfeb-e642a03ac062" providerId="ADAL" clId="{01AAAC9C-E8EE-43CF-A2C9-9A743D621CE2}" dt="2024-05-07T03:54:41.873" v="641"/>
          <ac:spMkLst>
            <pc:docMk/>
            <pc:sldMk cId="3041480793" sldId="259"/>
            <ac:spMk id="29" creationId="{CE7144B4-C988-A710-E9D4-D82239E6C880}"/>
          </ac:spMkLst>
        </pc:spChg>
        <pc:spChg chg="add mod ord">
          <ac:chgData name="Xin, Bingru (B)" userId="ff401464-ac55-491f-bfeb-e642a03ac062" providerId="ADAL" clId="{01AAAC9C-E8EE-43CF-A2C9-9A743D621CE2}" dt="2024-05-08T11:32:57.583" v="2606" actId="1037"/>
          <ac:spMkLst>
            <pc:docMk/>
            <pc:sldMk cId="3041480793" sldId="259"/>
            <ac:spMk id="30" creationId="{F5C96DFD-6653-F61D-C5EF-06AA1E71C879}"/>
          </ac:spMkLst>
        </pc:spChg>
        <pc:spChg chg="add mod">
          <ac:chgData name="Xin, Bingru (B)" userId="ff401464-ac55-491f-bfeb-e642a03ac062" providerId="ADAL" clId="{01AAAC9C-E8EE-43CF-A2C9-9A743D621CE2}" dt="2024-05-08T02:01:10.409" v="910" actId="20577"/>
          <ac:spMkLst>
            <pc:docMk/>
            <pc:sldMk cId="3041480793" sldId="259"/>
            <ac:spMk id="31" creationId="{C4289598-1173-2579-7D89-4A445F92865B}"/>
          </ac:spMkLst>
        </pc:spChg>
        <pc:spChg chg="add mod">
          <ac:chgData name="Xin, Bingru (B)" userId="ff401464-ac55-491f-bfeb-e642a03ac062" providerId="ADAL" clId="{01AAAC9C-E8EE-43CF-A2C9-9A743D621CE2}" dt="2024-05-08T01:57:07.949" v="861" actId="164"/>
          <ac:spMkLst>
            <pc:docMk/>
            <pc:sldMk cId="3041480793" sldId="259"/>
            <ac:spMk id="32" creationId="{9841E693-E3D8-1E31-44D9-6CB19536877C}"/>
          </ac:spMkLst>
        </pc:spChg>
        <pc:spChg chg="add mod">
          <ac:chgData name="Xin, Bingru (B)" userId="ff401464-ac55-491f-bfeb-e642a03ac062" providerId="ADAL" clId="{01AAAC9C-E8EE-43CF-A2C9-9A743D621CE2}" dt="2024-05-08T01:57:07.949" v="861" actId="164"/>
          <ac:spMkLst>
            <pc:docMk/>
            <pc:sldMk cId="3041480793" sldId="259"/>
            <ac:spMk id="33" creationId="{C0A520B3-A5AC-D3D8-7107-6D2384A07132}"/>
          </ac:spMkLst>
        </pc:spChg>
        <pc:spChg chg="add mod">
          <ac:chgData name="Xin, Bingru (B)" userId="ff401464-ac55-491f-bfeb-e642a03ac062" providerId="ADAL" clId="{01AAAC9C-E8EE-43CF-A2C9-9A743D621CE2}" dt="2024-05-08T01:57:07.949" v="861" actId="164"/>
          <ac:spMkLst>
            <pc:docMk/>
            <pc:sldMk cId="3041480793" sldId="259"/>
            <ac:spMk id="34" creationId="{621F45D5-8C61-E8CE-BAAB-97E57B686C48}"/>
          </ac:spMkLst>
        </pc:spChg>
        <pc:spChg chg="add mod">
          <ac:chgData name="Xin, Bingru (B)" userId="ff401464-ac55-491f-bfeb-e642a03ac062" providerId="ADAL" clId="{01AAAC9C-E8EE-43CF-A2C9-9A743D621CE2}" dt="2024-05-08T01:57:21.736" v="863" actId="207"/>
          <ac:spMkLst>
            <pc:docMk/>
            <pc:sldMk cId="3041480793" sldId="259"/>
            <ac:spMk id="35" creationId="{20DD6212-51FF-5FC0-00A1-29349B738AB9}"/>
          </ac:spMkLst>
        </pc:spChg>
        <pc:spChg chg="add mod">
          <ac:chgData name="Xin, Bingru (B)" userId="ff401464-ac55-491f-bfeb-e642a03ac062" providerId="ADAL" clId="{01AAAC9C-E8EE-43CF-A2C9-9A743D621CE2}" dt="2024-05-08T01:57:07.949" v="861" actId="164"/>
          <ac:spMkLst>
            <pc:docMk/>
            <pc:sldMk cId="3041480793" sldId="259"/>
            <ac:spMk id="36" creationId="{2A80B153-2A18-238A-8064-92BFA1E5E9A9}"/>
          </ac:spMkLst>
        </pc:spChg>
        <pc:spChg chg="add mod">
          <ac:chgData name="Xin, Bingru (B)" userId="ff401464-ac55-491f-bfeb-e642a03ac062" providerId="ADAL" clId="{01AAAC9C-E8EE-43CF-A2C9-9A743D621CE2}" dt="2024-05-08T08:21:48.641" v="2384" actId="14100"/>
          <ac:spMkLst>
            <pc:docMk/>
            <pc:sldMk cId="3041480793" sldId="259"/>
            <ac:spMk id="40" creationId="{EF6FB6ED-8E02-9176-8616-090BDCC02C27}"/>
          </ac:spMkLst>
        </pc:spChg>
        <pc:spChg chg="add mod">
          <ac:chgData name="Xin, Bingru (B)" userId="ff401464-ac55-491f-bfeb-e642a03ac062" providerId="ADAL" clId="{01AAAC9C-E8EE-43CF-A2C9-9A743D621CE2}" dt="2024-05-08T14:04:51.053" v="3374" actId="20577"/>
          <ac:spMkLst>
            <pc:docMk/>
            <pc:sldMk cId="3041480793" sldId="259"/>
            <ac:spMk id="41" creationId="{E35B77EF-73B4-8CF7-B4A7-72600E52DB4D}"/>
          </ac:spMkLst>
        </pc:spChg>
        <pc:grpChg chg="add del mod">
          <ac:chgData name="Xin, Bingru (B)" userId="ff401464-ac55-491f-bfeb-e642a03ac062" providerId="ADAL" clId="{01AAAC9C-E8EE-43CF-A2C9-9A743D621CE2}" dt="2024-05-08T01:57:00.384" v="860" actId="165"/>
          <ac:grpSpMkLst>
            <pc:docMk/>
            <pc:sldMk cId="3041480793" sldId="259"/>
            <ac:grpSpMk id="17" creationId="{2D5025DD-BFAC-FC41-36FC-0EFA8CC7B7F1}"/>
          </ac:grpSpMkLst>
        </pc:grpChg>
        <pc:grpChg chg="add mod">
          <ac:chgData name="Xin, Bingru (B)" userId="ff401464-ac55-491f-bfeb-e642a03ac062" providerId="ADAL" clId="{01AAAC9C-E8EE-43CF-A2C9-9A743D621CE2}" dt="2024-05-08T01:57:10.619" v="862" actId="1076"/>
          <ac:grpSpMkLst>
            <pc:docMk/>
            <pc:sldMk cId="3041480793" sldId="259"/>
            <ac:grpSpMk id="39" creationId="{43230430-34CB-4B53-6F9F-9478E8054CF5}"/>
          </ac:grpSpMkLst>
        </pc:grpChg>
        <pc:cxnChg chg="add mod topLvl">
          <ac:chgData name="Xin, Bingru (B)" userId="ff401464-ac55-491f-bfeb-e642a03ac062" providerId="ADAL" clId="{01AAAC9C-E8EE-43CF-A2C9-9A743D621CE2}" dt="2024-05-08T01:57:07.949" v="861" actId="164"/>
          <ac:cxnSpMkLst>
            <pc:docMk/>
            <pc:sldMk cId="3041480793" sldId="259"/>
            <ac:cxnSpMk id="8" creationId="{856C4617-C5FC-BD71-BA21-619F217713D7}"/>
          </ac:cxnSpMkLst>
        </pc:cxnChg>
        <pc:cxnChg chg="add mod topLvl">
          <ac:chgData name="Xin, Bingru (B)" userId="ff401464-ac55-491f-bfeb-e642a03ac062" providerId="ADAL" clId="{01AAAC9C-E8EE-43CF-A2C9-9A743D621CE2}" dt="2024-05-08T01:57:07.949" v="861" actId="164"/>
          <ac:cxnSpMkLst>
            <pc:docMk/>
            <pc:sldMk cId="3041480793" sldId="259"/>
            <ac:cxnSpMk id="9" creationId="{E818D45C-C800-AAEE-0641-F4D4C43C83E1}"/>
          </ac:cxnSpMkLst>
        </pc:cxnChg>
        <pc:cxnChg chg="add mod">
          <ac:chgData name="Xin, Bingru (B)" userId="ff401464-ac55-491f-bfeb-e642a03ac062" providerId="ADAL" clId="{01AAAC9C-E8EE-43CF-A2C9-9A743D621CE2}" dt="2024-05-08T01:57:07.949" v="861" actId="164"/>
          <ac:cxnSpMkLst>
            <pc:docMk/>
            <pc:sldMk cId="3041480793" sldId="259"/>
            <ac:cxnSpMk id="25" creationId="{C2A8B86A-BA48-2336-1FD1-8F2FFF62C0ED}"/>
          </ac:cxnSpMkLst>
        </pc:cxnChg>
      </pc:sldChg>
      <pc:sldChg chg="addSp delSp modSp new mod modAnim">
        <pc:chgData name="Xin, Bingru (B)" userId="ff401464-ac55-491f-bfeb-e642a03ac062" providerId="ADAL" clId="{01AAAC9C-E8EE-43CF-A2C9-9A743D621CE2}" dt="2024-05-09T01:56:43.113" v="3378"/>
        <pc:sldMkLst>
          <pc:docMk/>
          <pc:sldMk cId="390719955" sldId="260"/>
        </pc:sldMkLst>
        <pc:spChg chg="mod">
          <ac:chgData name="Xin, Bingru (B)" userId="ff401464-ac55-491f-bfeb-e642a03ac062" providerId="ADAL" clId="{01AAAC9C-E8EE-43CF-A2C9-9A743D621CE2}" dt="2024-05-08T08:19:37.416" v="2351" actId="20577"/>
          <ac:spMkLst>
            <pc:docMk/>
            <pc:sldMk cId="390719955" sldId="260"/>
            <ac:spMk id="4" creationId="{2891F35C-E0C6-9107-CEAB-41693E098CC4}"/>
          </ac:spMkLst>
        </pc:spChg>
        <pc:spChg chg="add mod">
          <ac:chgData name="Xin, Bingru (B)" userId="ff401464-ac55-491f-bfeb-e642a03ac062" providerId="ADAL" clId="{01AAAC9C-E8EE-43CF-A2C9-9A743D621CE2}" dt="2024-05-09T01:56:32.336" v="3377" actId="1076"/>
          <ac:spMkLst>
            <pc:docMk/>
            <pc:sldMk cId="390719955" sldId="260"/>
            <ac:spMk id="7" creationId="{A4BB0D91-F2E4-47BA-E91F-DBEF5296D3EE}"/>
          </ac:spMkLst>
        </pc:spChg>
        <pc:spChg chg="add mod">
          <ac:chgData name="Xin, Bingru (B)" userId="ff401464-ac55-491f-bfeb-e642a03ac062" providerId="ADAL" clId="{01AAAC9C-E8EE-43CF-A2C9-9A743D621CE2}" dt="2024-05-08T13:48:35.336" v="3293" actId="1035"/>
          <ac:spMkLst>
            <pc:docMk/>
            <pc:sldMk cId="390719955" sldId="260"/>
            <ac:spMk id="8" creationId="{1A9C6E36-8886-1AC5-0DD3-912D72FBEE18}"/>
          </ac:spMkLst>
        </pc:spChg>
        <pc:spChg chg="add mod">
          <ac:chgData name="Xin, Bingru (B)" userId="ff401464-ac55-491f-bfeb-e642a03ac062" providerId="ADAL" clId="{01AAAC9C-E8EE-43CF-A2C9-9A743D621CE2}" dt="2024-05-09T01:56:27.024" v="3375" actId="21"/>
          <ac:spMkLst>
            <pc:docMk/>
            <pc:sldMk cId="390719955" sldId="260"/>
            <ac:spMk id="9" creationId="{2DAD43CA-698F-B2DE-2814-428A90DB5B00}"/>
          </ac:spMkLst>
        </pc:spChg>
        <pc:spChg chg="add mod">
          <ac:chgData name="Xin, Bingru (B)" userId="ff401464-ac55-491f-bfeb-e642a03ac062" providerId="ADAL" clId="{01AAAC9C-E8EE-43CF-A2C9-9A743D621CE2}" dt="2024-05-08T08:19:27.476" v="2350" actId="20577"/>
          <ac:spMkLst>
            <pc:docMk/>
            <pc:sldMk cId="390719955" sldId="260"/>
            <ac:spMk id="12" creationId="{7C81AE14-8174-E98A-5E12-A956AA8C89F9}"/>
          </ac:spMkLst>
        </pc:spChg>
        <pc:spChg chg="add mod">
          <ac:chgData name="Xin, Bingru (B)" userId="ff401464-ac55-491f-bfeb-e642a03ac062" providerId="ADAL" clId="{01AAAC9C-E8EE-43CF-A2C9-9A743D621CE2}" dt="2024-05-08T12:49:30.631" v="2824" actId="20577"/>
          <ac:spMkLst>
            <pc:docMk/>
            <pc:sldMk cId="390719955" sldId="260"/>
            <ac:spMk id="16" creationId="{3630A1A7-50CE-2363-F874-AD2FC2E0A829}"/>
          </ac:spMkLst>
        </pc:spChg>
        <pc:spChg chg="add mod">
          <ac:chgData name="Xin, Bingru (B)" userId="ff401464-ac55-491f-bfeb-e642a03ac062" providerId="ADAL" clId="{01AAAC9C-E8EE-43CF-A2C9-9A743D621CE2}" dt="2024-05-08T12:49:11.198" v="2822" actId="20577"/>
          <ac:spMkLst>
            <pc:docMk/>
            <pc:sldMk cId="390719955" sldId="260"/>
            <ac:spMk id="17" creationId="{4BBFBC49-BC60-F6D4-EA09-F2A600791CA7}"/>
          </ac:spMkLst>
        </pc:spChg>
        <pc:spChg chg="add mod">
          <ac:chgData name="Xin, Bingru (B)" userId="ff401464-ac55-491f-bfeb-e642a03ac062" providerId="ADAL" clId="{01AAAC9C-E8EE-43CF-A2C9-9A743D621CE2}" dt="2024-05-08T12:51:38.788" v="2836" actId="1076"/>
          <ac:spMkLst>
            <pc:docMk/>
            <pc:sldMk cId="390719955" sldId="260"/>
            <ac:spMk id="18" creationId="{650598F0-0CB0-1530-5F63-6EF6CF8631CA}"/>
          </ac:spMkLst>
        </pc:spChg>
        <pc:picChg chg="add mod">
          <ac:chgData name="Xin, Bingru (B)" userId="ff401464-ac55-491f-bfeb-e642a03ac062" providerId="ADAL" clId="{01AAAC9C-E8EE-43CF-A2C9-9A743D621CE2}" dt="2024-05-08T12:51:42.115" v="2838" actId="14100"/>
          <ac:picMkLst>
            <pc:docMk/>
            <pc:sldMk cId="390719955" sldId="260"/>
            <ac:picMk id="6" creationId="{A5619657-BAC7-6BBF-1021-BA1B483FBF73}"/>
          </ac:picMkLst>
        </pc:picChg>
        <pc:picChg chg="add mod">
          <ac:chgData name="Xin, Bingru (B)" userId="ff401464-ac55-491f-bfeb-e642a03ac062" providerId="ADAL" clId="{01AAAC9C-E8EE-43CF-A2C9-9A743D621CE2}" dt="2024-05-08T12:48:32.818" v="2754" actId="1076"/>
          <ac:picMkLst>
            <pc:docMk/>
            <pc:sldMk cId="390719955" sldId="260"/>
            <ac:picMk id="11" creationId="{1A510BFA-F7C2-9483-AEC1-EF89039CB2FD}"/>
          </ac:picMkLst>
        </pc:picChg>
        <pc:picChg chg="add mod">
          <ac:chgData name="Xin, Bingru (B)" userId="ff401464-ac55-491f-bfeb-e642a03ac062" providerId="ADAL" clId="{01AAAC9C-E8EE-43CF-A2C9-9A743D621CE2}" dt="2024-05-08T12:48:07.453" v="2749" actId="1076"/>
          <ac:picMkLst>
            <pc:docMk/>
            <pc:sldMk cId="390719955" sldId="260"/>
            <ac:picMk id="14" creationId="{ACE11B04-D7D4-DAE9-238F-F78CADA8F3A5}"/>
          </ac:picMkLst>
        </pc:picChg>
        <pc:picChg chg="add del mod">
          <ac:chgData name="Xin, Bingru (B)" userId="ff401464-ac55-491f-bfeb-e642a03ac062" providerId="ADAL" clId="{01AAAC9C-E8EE-43CF-A2C9-9A743D621CE2}" dt="2024-05-08T12:27:57.854" v="2712" actId="478"/>
          <ac:picMkLst>
            <pc:docMk/>
            <pc:sldMk cId="390719955" sldId="260"/>
            <ac:picMk id="1026" creationId="{A2BBB874-B21A-A83A-2095-E6E2060FB486}"/>
          </ac:picMkLst>
        </pc:picChg>
      </pc:sldChg>
      <pc:sldChg chg="addSp delSp modSp add mod ord modAnim">
        <pc:chgData name="Xin, Bingru (B)" userId="ff401464-ac55-491f-bfeb-e642a03ac062" providerId="ADAL" clId="{01AAAC9C-E8EE-43CF-A2C9-9A743D621CE2}" dt="2024-05-08T13:48:24.800" v="3284" actId="1076"/>
        <pc:sldMkLst>
          <pc:docMk/>
          <pc:sldMk cId="2193985834" sldId="261"/>
        </pc:sldMkLst>
        <pc:spChg chg="mod">
          <ac:chgData name="Xin, Bingru (B)" userId="ff401464-ac55-491f-bfeb-e642a03ac062" providerId="ADAL" clId="{01AAAC9C-E8EE-43CF-A2C9-9A743D621CE2}" dt="2024-05-08T07:03:10.106" v="2014" actId="20577"/>
          <ac:spMkLst>
            <pc:docMk/>
            <pc:sldMk cId="2193985834" sldId="261"/>
            <ac:spMk id="4" creationId="{2891F35C-E0C6-9107-CEAB-41693E098CC4}"/>
          </ac:spMkLst>
        </pc:spChg>
        <pc:spChg chg="mod">
          <ac:chgData name="Xin, Bingru (B)" userId="ff401464-ac55-491f-bfeb-e642a03ac062" providerId="ADAL" clId="{01AAAC9C-E8EE-43CF-A2C9-9A743D621CE2}" dt="2024-05-08T13:48:24.800" v="3284" actId="1076"/>
          <ac:spMkLst>
            <pc:docMk/>
            <pc:sldMk cId="2193985834" sldId="261"/>
            <ac:spMk id="8" creationId="{1A9C6E36-8886-1AC5-0DD3-912D72FBEE18}"/>
          </ac:spMkLst>
        </pc:spChg>
        <pc:spChg chg="add mod">
          <ac:chgData name="Xin, Bingru (B)" userId="ff401464-ac55-491f-bfeb-e642a03ac062" providerId="ADAL" clId="{01AAAC9C-E8EE-43CF-A2C9-9A743D621CE2}" dt="2024-05-08T06:22:41.581" v="1627" actId="164"/>
          <ac:spMkLst>
            <pc:docMk/>
            <pc:sldMk cId="2193985834" sldId="261"/>
            <ac:spMk id="11" creationId="{09CC6AA9-BC9A-3C69-363E-A66106A7C573}"/>
          </ac:spMkLst>
        </pc:spChg>
        <pc:spChg chg="add mod">
          <ac:chgData name="Xin, Bingru (B)" userId="ff401464-ac55-491f-bfeb-e642a03ac062" providerId="ADAL" clId="{01AAAC9C-E8EE-43CF-A2C9-9A743D621CE2}" dt="2024-05-08T07:04:09.166" v="2026" actId="1076"/>
          <ac:spMkLst>
            <pc:docMk/>
            <pc:sldMk cId="2193985834" sldId="261"/>
            <ac:spMk id="14" creationId="{F0B0D10A-CA96-901D-0C6D-4810BDC1DADC}"/>
          </ac:spMkLst>
        </pc:spChg>
        <pc:spChg chg="add mod">
          <ac:chgData name="Xin, Bingru (B)" userId="ff401464-ac55-491f-bfeb-e642a03ac062" providerId="ADAL" clId="{01AAAC9C-E8EE-43CF-A2C9-9A743D621CE2}" dt="2024-05-08T06:55:18.816" v="1944" actId="1035"/>
          <ac:spMkLst>
            <pc:docMk/>
            <pc:sldMk cId="2193985834" sldId="261"/>
            <ac:spMk id="16" creationId="{EB4002D5-B75C-F063-E372-3FFAE9C8484B}"/>
          </ac:spMkLst>
        </pc:spChg>
        <pc:spChg chg="add mod">
          <ac:chgData name="Xin, Bingru (B)" userId="ff401464-ac55-491f-bfeb-e642a03ac062" providerId="ADAL" clId="{01AAAC9C-E8EE-43CF-A2C9-9A743D621CE2}" dt="2024-05-08T06:55:31.606" v="1970" actId="1076"/>
          <ac:spMkLst>
            <pc:docMk/>
            <pc:sldMk cId="2193985834" sldId="261"/>
            <ac:spMk id="17" creationId="{B0EF8BEC-2CA5-FC32-F766-0118F63AEF65}"/>
          </ac:spMkLst>
        </pc:spChg>
        <pc:spChg chg="add mod">
          <ac:chgData name="Xin, Bingru (B)" userId="ff401464-ac55-491f-bfeb-e642a03ac062" providerId="ADAL" clId="{01AAAC9C-E8EE-43CF-A2C9-9A743D621CE2}" dt="2024-05-08T06:55:36.928" v="1976" actId="1037"/>
          <ac:spMkLst>
            <pc:docMk/>
            <pc:sldMk cId="2193985834" sldId="261"/>
            <ac:spMk id="18" creationId="{F8E678E8-BB54-1FFA-061B-6109831B0001}"/>
          </ac:spMkLst>
        </pc:spChg>
        <pc:spChg chg="add mod">
          <ac:chgData name="Xin, Bingru (B)" userId="ff401464-ac55-491f-bfeb-e642a03ac062" providerId="ADAL" clId="{01AAAC9C-E8EE-43CF-A2C9-9A743D621CE2}" dt="2024-05-08T06:55:21.615" v="1950" actId="1036"/>
          <ac:spMkLst>
            <pc:docMk/>
            <pc:sldMk cId="2193985834" sldId="261"/>
            <ac:spMk id="19" creationId="{4C5DF1C6-2CED-7DA9-AA6B-F6C01B18A537}"/>
          </ac:spMkLst>
        </pc:spChg>
        <pc:spChg chg="add del">
          <ac:chgData name="Xin, Bingru (B)" userId="ff401464-ac55-491f-bfeb-e642a03ac062" providerId="ADAL" clId="{01AAAC9C-E8EE-43CF-A2C9-9A743D621CE2}" dt="2024-05-08T06:31:37.069" v="1629" actId="22"/>
          <ac:spMkLst>
            <pc:docMk/>
            <pc:sldMk cId="2193985834" sldId="261"/>
            <ac:spMk id="23" creationId="{ECDB48C4-4F1F-0B11-AF1F-B160A89C15B6}"/>
          </ac:spMkLst>
        </pc:spChg>
        <pc:spChg chg="add mod">
          <ac:chgData name="Xin, Bingru (B)" userId="ff401464-ac55-491f-bfeb-e642a03ac062" providerId="ADAL" clId="{01AAAC9C-E8EE-43CF-A2C9-9A743D621CE2}" dt="2024-05-08T12:18:45.952" v="2659" actId="20577"/>
          <ac:spMkLst>
            <pc:docMk/>
            <pc:sldMk cId="2193985834" sldId="261"/>
            <ac:spMk id="24" creationId="{84F5C620-D407-26B1-4218-A8D797A88F76}"/>
          </ac:spMkLst>
        </pc:spChg>
        <pc:spChg chg="add mod">
          <ac:chgData name="Xin, Bingru (B)" userId="ff401464-ac55-491f-bfeb-e642a03ac062" providerId="ADAL" clId="{01AAAC9C-E8EE-43CF-A2C9-9A743D621CE2}" dt="2024-05-08T07:04:01.316" v="2025" actId="1036"/>
          <ac:spMkLst>
            <pc:docMk/>
            <pc:sldMk cId="2193985834" sldId="261"/>
            <ac:spMk id="31" creationId="{3D144D05-E662-D51E-E6DA-B9C9D633D3A7}"/>
          </ac:spMkLst>
        </pc:spChg>
        <pc:spChg chg="add mod">
          <ac:chgData name="Xin, Bingru (B)" userId="ff401464-ac55-491f-bfeb-e642a03ac062" providerId="ADAL" clId="{01AAAC9C-E8EE-43CF-A2C9-9A743D621CE2}" dt="2024-05-08T07:04:01.316" v="2025" actId="1036"/>
          <ac:spMkLst>
            <pc:docMk/>
            <pc:sldMk cId="2193985834" sldId="261"/>
            <ac:spMk id="32" creationId="{D5AE3665-CB1D-9B6E-D319-EF2CEB2B8412}"/>
          </ac:spMkLst>
        </pc:spChg>
        <pc:spChg chg="add del mod">
          <ac:chgData name="Xin, Bingru (B)" userId="ff401464-ac55-491f-bfeb-e642a03ac062" providerId="ADAL" clId="{01AAAC9C-E8EE-43CF-A2C9-9A743D621CE2}" dt="2024-05-08T06:53:45.612" v="1853" actId="478"/>
          <ac:spMkLst>
            <pc:docMk/>
            <pc:sldMk cId="2193985834" sldId="261"/>
            <ac:spMk id="33" creationId="{AFA7DE85-6D36-C8F9-6509-FEBB6D1BF0C2}"/>
          </ac:spMkLst>
        </pc:spChg>
        <pc:spChg chg="add mod">
          <ac:chgData name="Xin, Bingru (B)" userId="ff401464-ac55-491f-bfeb-e642a03ac062" providerId="ADAL" clId="{01AAAC9C-E8EE-43CF-A2C9-9A743D621CE2}" dt="2024-05-08T07:04:01.316" v="2025" actId="1036"/>
          <ac:spMkLst>
            <pc:docMk/>
            <pc:sldMk cId="2193985834" sldId="261"/>
            <ac:spMk id="35" creationId="{439B575D-70EB-8F34-AABC-CC6E94F1332D}"/>
          </ac:spMkLst>
        </pc:spChg>
        <pc:spChg chg="add mod">
          <ac:chgData name="Xin, Bingru (B)" userId="ff401464-ac55-491f-bfeb-e642a03ac062" providerId="ADAL" clId="{01AAAC9C-E8EE-43CF-A2C9-9A743D621CE2}" dt="2024-05-08T12:17:37.175" v="2641" actId="1076"/>
          <ac:spMkLst>
            <pc:docMk/>
            <pc:sldMk cId="2193985834" sldId="261"/>
            <ac:spMk id="36" creationId="{C3FD5D6B-7B31-C8A7-6DF0-35F7953CFAA8}"/>
          </ac:spMkLst>
        </pc:spChg>
        <pc:spChg chg="add mod">
          <ac:chgData name="Xin, Bingru (B)" userId="ff401464-ac55-491f-bfeb-e642a03ac062" providerId="ADAL" clId="{01AAAC9C-E8EE-43CF-A2C9-9A743D621CE2}" dt="2024-05-08T12:17:42.108" v="2643" actId="1076"/>
          <ac:spMkLst>
            <pc:docMk/>
            <pc:sldMk cId="2193985834" sldId="261"/>
            <ac:spMk id="37" creationId="{9532462C-23D5-7C71-953F-5A5483A1A91E}"/>
          </ac:spMkLst>
        </pc:spChg>
        <pc:spChg chg="add del mod ord">
          <ac:chgData name="Xin, Bingru (B)" userId="ff401464-ac55-491f-bfeb-e642a03ac062" providerId="ADAL" clId="{01AAAC9C-E8EE-43CF-A2C9-9A743D621CE2}" dt="2024-05-08T12:27:08.682" v="2709" actId="478"/>
          <ac:spMkLst>
            <pc:docMk/>
            <pc:sldMk cId="2193985834" sldId="261"/>
            <ac:spMk id="38" creationId="{8F4C40AD-9EFE-185A-112A-E46213C951BF}"/>
          </ac:spMkLst>
        </pc:spChg>
        <pc:grpChg chg="add mod">
          <ac:chgData name="Xin, Bingru (B)" userId="ff401464-ac55-491f-bfeb-e642a03ac062" providerId="ADAL" clId="{01AAAC9C-E8EE-43CF-A2C9-9A743D621CE2}" dt="2024-05-08T12:26:54.698" v="2706" actId="1037"/>
          <ac:grpSpMkLst>
            <pc:docMk/>
            <pc:sldMk cId="2193985834" sldId="261"/>
            <ac:grpSpMk id="20" creationId="{A9350ABD-D9FE-D249-C08F-4669438779E4}"/>
          </ac:grpSpMkLst>
        </pc:grpChg>
        <pc:grpChg chg="add mod">
          <ac:chgData name="Xin, Bingru (B)" userId="ff401464-ac55-491f-bfeb-e642a03ac062" providerId="ADAL" clId="{01AAAC9C-E8EE-43CF-A2C9-9A743D621CE2}" dt="2024-05-08T06:22:41.581" v="1627" actId="164"/>
          <ac:grpSpMkLst>
            <pc:docMk/>
            <pc:sldMk cId="2193985834" sldId="261"/>
            <ac:grpSpMk id="21" creationId="{6DA67AB8-FD9D-114A-38C1-B99802EB093C}"/>
          </ac:grpSpMkLst>
        </pc:grpChg>
        <pc:grpChg chg="add mod">
          <ac:chgData name="Xin, Bingru (B)" userId="ff401464-ac55-491f-bfeb-e642a03ac062" providerId="ADAL" clId="{01AAAC9C-E8EE-43CF-A2C9-9A743D621CE2}" dt="2024-05-08T07:04:01.316" v="2025" actId="1036"/>
          <ac:grpSpMkLst>
            <pc:docMk/>
            <pc:sldMk cId="2193985834" sldId="261"/>
            <ac:grpSpMk id="34" creationId="{6074256E-A434-E34F-4333-4D339A4F7083}"/>
          </ac:grpSpMkLst>
        </pc:grpChg>
        <pc:picChg chg="del">
          <ac:chgData name="Xin, Bingru (B)" userId="ff401464-ac55-491f-bfeb-e642a03ac062" providerId="ADAL" clId="{01AAAC9C-E8EE-43CF-A2C9-9A743D621CE2}" dt="2024-05-08T06:11:31.149" v="1426" actId="478"/>
          <ac:picMkLst>
            <pc:docMk/>
            <pc:sldMk cId="2193985834" sldId="261"/>
            <ac:picMk id="6" creationId="{A5619657-BAC7-6BBF-1021-BA1B483FBF73}"/>
          </ac:picMkLst>
        </pc:picChg>
        <pc:picChg chg="add mod modCrop">
          <ac:chgData name="Xin, Bingru (B)" userId="ff401464-ac55-491f-bfeb-e642a03ac062" providerId="ADAL" clId="{01AAAC9C-E8EE-43CF-A2C9-9A743D621CE2}" dt="2024-05-08T06:22:41.581" v="1627" actId="164"/>
          <ac:picMkLst>
            <pc:docMk/>
            <pc:sldMk cId="2193985834" sldId="261"/>
            <ac:picMk id="7" creationId="{A69E9B74-42CC-2B6E-736E-0DB223F8FB68}"/>
          </ac:picMkLst>
        </pc:picChg>
        <pc:picChg chg="add mod">
          <ac:chgData name="Xin, Bingru (B)" userId="ff401464-ac55-491f-bfeb-e642a03ac062" providerId="ADAL" clId="{01AAAC9C-E8EE-43CF-A2C9-9A743D621CE2}" dt="2024-05-08T06:22:41.581" v="1627" actId="164"/>
          <ac:picMkLst>
            <pc:docMk/>
            <pc:sldMk cId="2193985834" sldId="261"/>
            <ac:picMk id="9" creationId="{E9B698E3-862C-8879-34A5-75B2AA0C892F}"/>
          </ac:picMkLst>
        </pc:picChg>
        <pc:picChg chg="add mod">
          <ac:chgData name="Xin, Bingru (B)" userId="ff401464-ac55-491f-bfeb-e642a03ac062" providerId="ADAL" clId="{01AAAC9C-E8EE-43CF-A2C9-9A743D621CE2}" dt="2024-05-08T07:04:13.019" v="2033" actId="1035"/>
          <ac:picMkLst>
            <pc:docMk/>
            <pc:sldMk cId="2193985834" sldId="261"/>
            <ac:picMk id="13" creationId="{2EFF1910-778F-374E-2B65-FD2ABF7F1816}"/>
          </ac:picMkLst>
        </pc:picChg>
        <pc:picChg chg="add mod">
          <ac:chgData name="Xin, Bingru (B)" userId="ff401464-ac55-491f-bfeb-e642a03ac062" providerId="ADAL" clId="{01AAAC9C-E8EE-43CF-A2C9-9A743D621CE2}" dt="2024-05-08T06:52:43.355" v="1841" actId="164"/>
          <ac:picMkLst>
            <pc:docMk/>
            <pc:sldMk cId="2193985834" sldId="261"/>
            <ac:picMk id="26" creationId="{4286F620-55A3-EFE9-A1E8-513E50852A6F}"/>
          </ac:picMkLst>
        </pc:picChg>
        <pc:picChg chg="add mod">
          <ac:chgData name="Xin, Bingru (B)" userId="ff401464-ac55-491f-bfeb-e642a03ac062" providerId="ADAL" clId="{01AAAC9C-E8EE-43CF-A2C9-9A743D621CE2}" dt="2024-05-08T06:52:43.355" v="1841" actId="164"/>
          <ac:picMkLst>
            <pc:docMk/>
            <pc:sldMk cId="2193985834" sldId="261"/>
            <ac:picMk id="28" creationId="{9C8781E5-9CA5-A629-65B0-6C36F9447752}"/>
          </ac:picMkLst>
        </pc:picChg>
        <pc:picChg chg="add mod">
          <ac:chgData name="Xin, Bingru (B)" userId="ff401464-ac55-491f-bfeb-e642a03ac062" providerId="ADAL" clId="{01AAAC9C-E8EE-43CF-A2C9-9A743D621CE2}" dt="2024-05-08T06:52:43.355" v="1841" actId="164"/>
          <ac:picMkLst>
            <pc:docMk/>
            <pc:sldMk cId="2193985834" sldId="261"/>
            <ac:picMk id="30" creationId="{5C4C21C4-554B-2310-D055-0B99AF313565}"/>
          </ac:picMkLst>
        </pc:picChg>
      </pc:sldChg>
      <pc:sldChg chg="addSp delSp modSp new mod ord">
        <pc:chgData name="Xin, Bingru (B)" userId="ff401464-ac55-491f-bfeb-e642a03ac062" providerId="ADAL" clId="{01AAAC9C-E8EE-43CF-A2C9-9A743D621CE2}" dt="2024-05-08T13:56:33.111" v="3309" actId="1076"/>
        <pc:sldMkLst>
          <pc:docMk/>
          <pc:sldMk cId="1403917849" sldId="262"/>
        </pc:sldMkLst>
        <pc:spChg chg="mod">
          <ac:chgData name="Xin, Bingru (B)" userId="ff401464-ac55-491f-bfeb-e642a03ac062" providerId="ADAL" clId="{01AAAC9C-E8EE-43CF-A2C9-9A743D621CE2}" dt="2024-05-08T08:47:27.129" v="2564"/>
          <ac:spMkLst>
            <pc:docMk/>
            <pc:sldMk cId="1403917849" sldId="262"/>
            <ac:spMk id="4" creationId="{323C117F-1FD9-556A-68C0-0B30DD18DD84}"/>
          </ac:spMkLst>
        </pc:spChg>
        <pc:spChg chg="add mod">
          <ac:chgData name="Xin, Bingru (B)" userId="ff401464-ac55-491f-bfeb-e642a03ac062" providerId="ADAL" clId="{01AAAC9C-E8EE-43CF-A2C9-9A743D621CE2}" dt="2024-05-08T13:55:59.599" v="3299" actId="1076"/>
          <ac:spMkLst>
            <pc:docMk/>
            <pc:sldMk cId="1403917849" sldId="262"/>
            <ac:spMk id="12" creationId="{A2DA3285-BC0B-BA28-963C-D4A7602BD7D5}"/>
          </ac:spMkLst>
        </pc:spChg>
        <pc:spChg chg="add del">
          <ac:chgData name="Xin, Bingru (B)" userId="ff401464-ac55-491f-bfeb-e642a03ac062" providerId="ADAL" clId="{01AAAC9C-E8EE-43CF-A2C9-9A743D621CE2}" dt="2024-05-08T08:50:33.266" v="2580" actId="478"/>
          <ac:spMkLst>
            <pc:docMk/>
            <pc:sldMk cId="1403917849" sldId="262"/>
            <ac:spMk id="13" creationId="{6D34DC72-0456-64F8-10F1-77B5932C24DA}"/>
          </ac:spMkLst>
        </pc:spChg>
        <pc:spChg chg="add mod">
          <ac:chgData name="Xin, Bingru (B)" userId="ff401464-ac55-491f-bfeb-e642a03ac062" providerId="ADAL" clId="{01AAAC9C-E8EE-43CF-A2C9-9A743D621CE2}" dt="2024-05-08T13:55:59.599" v="3299" actId="1076"/>
          <ac:spMkLst>
            <pc:docMk/>
            <pc:sldMk cId="1403917849" sldId="262"/>
            <ac:spMk id="14" creationId="{757F1EE4-B19D-778A-A66A-9218B2575044}"/>
          </ac:spMkLst>
        </pc:spChg>
        <pc:spChg chg="add del mod">
          <ac:chgData name="Xin, Bingru (B)" userId="ff401464-ac55-491f-bfeb-e642a03ac062" providerId="ADAL" clId="{01AAAC9C-E8EE-43CF-A2C9-9A743D621CE2}" dt="2024-05-08T13:03:20.588" v="3126" actId="478"/>
          <ac:spMkLst>
            <pc:docMk/>
            <pc:sldMk cId="1403917849" sldId="262"/>
            <ac:spMk id="15" creationId="{B6B8613C-19A2-0A65-17E2-E8D077477387}"/>
          </ac:spMkLst>
        </pc:spChg>
        <pc:spChg chg="add del mod">
          <ac:chgData name="Xin, Bingru (B)" userId="ff401464-ac55-491f-bfeb-e642a03ac062" providerId="ADAL" clId="{01AAAC9C-E8EE-43CF-A2C9-9A743D621CE2}" dt="2024-05-08T13:03:19.580" v="3125" actId="478"/>
          <ac:spMkLst>
            <pc:docMk/>
            <pc:sldMk cId="1403917849" sldId="262"/>
            <ac:spMk id="16" creationId="{D5E01381-ED1D-AA31-07E8-89AC8142C79F}"/>
          </ac:spMkLst>
        </pc:spChg>
        <pc:spChg chg="add mod">
          <ac:chgData name="Xin, Bingru (B)" userId="ff401464-ac55-491f-bfeb-e642a03ac062" providerId="ADAL" clId="{01AAAC9C-E8EE-43CF-A2C9-9A743D621CE2}" dt="2024-05-08T13:56:04.149" v="3300" actId="164"/>
          <ac:spMkLst>
            <pc:docMk/>
            <pc:sldMk cId="1403917849" sldId="262"/>
            <ac:spMk id="19" creationId="{ED7F4CF9-6C16-64A4-46C6-0BF7D890BF97}"/>
          </ac:spMkLst>
        </pc:spChg>
        <pc:spChg chg="add mod">
          <ac:chgData name="Xin, Bingru (B)" userId="ff401464-ac55-491f-bfeb-e642a03ac062" providerId="ADAL" clId="{01AAAC9C-E8EE-43CF-A2C9-9A743D621CE2}" dt="2024-05-08T13:56:33.111" v="3309" actId="1076"/>
          <ac:spMkLst>
            <pc:docMk/>
            <pc:sldMk cId="1403917849" sldId="262"/>
            <ac:spMk id="26" creationId="{F94D9631-8C8A-DA2D-2BD3-29FCF47CCA77}"/>
          </ac:spMkLst>
        </pc:spChg>
        <pc:grpChg chg="add mod">
          <ac:chgData name="Xin, Bingru (B)" userId="ff401464-ac55-491f-bfeb-e642a03ac062" providerId="ADAL" clId="{01AAAC9C-E8EE-43CF-A2C9-9A743D621CE2}" dt="2024-05-08T13:56:04.149" v="3300" actId="164"/>
          <ac:grpSpMkLst>
            <pc:docMk/>
            <pc:sldMk cId="1403917849" sldId="262"/>
            <ac:grpSpMk id="24" creationId="{0FE37FAE-F13F-EED4-51A4-B86AA3A314E7}"/>
          </ac:grpSpMkLst>
        </pc:grpChg>
        <pc:picChg chg="add del mod">
          <ac:chgData name="Xin, Bingru (B)" userId="ff401464-ac55-491f-bfeb-e642a03ac062" providerId="ADAL" clId="{01AAAC9C-E8EE-43CF-A2C9-9A743D621CE2}" dt="2024-05-08T08:20:08.892" v="2365" actId="478"/>
          <ac:picMkLst>
            <pc:docMk/>
            <pc:sldMk cId="1403917849" sldId="262"/>
            <ac:picMk id="6" creationId="{27B2B806-67F4-5255-2708-AF1C121558E4}"/>
          </ac:picMkLst>
        </pc:picChg>
        <pc:picChg chg="add del mod">
          <ac:chgData name="Xin, Bingru (B)" userId="ff401464-ac55-491f-bfeb-e642a03ac062" providerId="ADAL" clId="{01AAAC9C-E8EE-43CF-A2C9-9A743D621CE2}" dt="2024-05-08T08:20:08.563" v="2364" actId="478"/>
          <ac:picMkLst>
            <pc:docMk/>
            <pc:sldMk cId="1403917849" sldId="262"/>
            <ac:picMk id="8" creationId="{1FCE92AF-53CE-A511-324C-E907B98E3CD6}"/>
          </ac:picMkLst>
        </pc:picChg>
        <pc:picChg chg="add del mod">
          <ac:chgData name="Xin, Bingru (B)" userId="ff401464-ac55-491f-bfeb-e642a03ac062" providerId="ADAL" clId="{01AAAC9C-E8EE-43CF-A2C9-9A743D621CE2}" dt="2024-05-08T08:47:28.764" v="2565" actId="478"/>
          <ac:picMkLst>
            <pc:docMk/>
            <pc:sldMk cId="1403917849" sldId="262"/>
            <ac:picMk id="10" creationId="{F7C0412B-A003-A4C5-C788-B58F138D18B5}"/>
          </ac:picMkLst>
        </pc:picChg>
        <pc:picChg chg="add mod">
          <ac:chgData name="Xin, Bingru (B)" userId="ff401464-ac55-491f-bfeb-e642a03ac062" providerId="ADAL" clId="{01AAAC9C-E8EE-43CF-A2C9-9A743D621CE2}" dt="2024-05-08T13:55:59.599" v="3299" actId="1076"/>
          <ac:picMkLst>
            <pc:docMk/>
            <pc:sldMk cId="1403917849" sldId="262"/>
            <ac:picMk id="11" creationId="{218B8E26-7B5E-DDB5-DFA0-6D5C457C9E9F}"/>
          </ac:picMkLst>
        </pc:picChg>
        <pc:picChg chg="add del mod">
          <ac:chgData name="Xin, Bingru (B)" userId="ff401464-ac55-491f-bfeb-e642a03ac062" providerId="ADAL" clId="{01AAAC9C-E8EE-43CF-A2C9-9A743D621CE2}" dt="2024-05-08T13:03:35.041" v="3132" actId="478"/>
          <ac:picMkLst>
            <pc:docMk/>
            <pc:sldMk cId="1403917849" sldId="262"/>
            <ac:picMk id="17" creationId="{51B2D4D4-0FB6-5648-2043-99E0FA309911}"/>
          </ac:picMkLst>
        </pc:picChg>
        <pc:picChg chg="add mod">
          <ac:chgData name="Xin, Bingru (B)" userId="ff401464-ac55-491f-bfeb-e642a03ac062" providerId="ADAL" clId="{01AAAC9C-E8EE-43CF-A2C9-9A743D621CE2}" dt="2024-05-08T13:56:04.149" v="3300" actId="164"/>
          <ac:picMkLst>
            <pc:docMk/>
            <pc:sldMk cId="1403917849" sldId="262"/>
            <ac:picMk id="20" creationId="{223EF507-4B3F-7E72-2A1C-82021A73CD7F}"/>
          </ac:picMkLst>
        </pc:picChg>
        <pc:picChg chg="add mod modCrop">
          <ac:chgData name="Xin, Bingru (B)" userId="ff401464-ac55-491f-bfeb-e642a03ac062" providerId="ADAL" clId="{01AAAC9C-E8EE-43CF-A2C9-9A743D621CE2}" dt="2024-05-08T13:56:04.149" v="3300" actId="164"/>
          <ac:picMkLst>
            <pc:docMk/>
            <pc:sldMk cId="1403917849" sldId="262"/>
            <ac:picMk id="21" creationId="{E0A5FDB6-D04A-5012-1938-F871EE73955A}"/>
          </ac:picMkLst>
        </pc:picChg>
        <pc:picChg chg="add mod">
          <ac:chgData name="Xin, Bingru (B)" userId="ff401464-ac55-491f-bfeb-e642a03ac062" providerId="ADAL" clId="{01AAAC9C-E8EE-43CF-A2C9-9A743D621CE2}" dt="2024-05-08T13:56:12.296" v="3306" actId="1076"/>
          <ac:picMkLst>
            <pc:docMk/>
            <pc:sldMk cId="1403917849" sldId="262"/>
            <ac:picMk id="23" creationId="{5825181C-3E32-A610-693D-04668CE0892E}"/>
          </ac:picMkLst>
        </pc:picChg>
        <pc:picChg chg="add del mod">
          <ac:chgData name="Xin, Bingru (B)" userId="ff401464-ac55-491f-bfeb-e642a03ac062" providerId="ADAL" clId="{01AAAC9C-E8EE-43CF-A2C9-9A743D621CE2}" dt="2024-05-08T07:09:47.446" v="2066" actId="21"/>
          <ac:picMkLst>
            <pc:docMk/>
            <pc:sldMk cId="1403917849" sldId="262"/>
            <ac:picMk id="1026" creationId="{A2BBB874-B21A-A83A-2095-E6E2060FB486}"/>
          </ac:picMkLst>
        </pc:picChg>
        <pc:picChg chg="add mod">
          <ac:chgData name="Xin, Bingru (B)" userId="ff401464-ac55-491f-bfeb-e642a03ac062" providerId="ADAL" clId="{01AAAC9C-E8EE-43CF-A2C9-9A743D621CE2}" dt="2024-05-08T13:55:59.599" v="3299" actId="1076"/>
          <ac:picMkLst>
            <pc:docMk/>
            <pc:sldMk cId="1403917849" sldId="262"/>
            <ac:picMk id="1028" creationId="{6EF53E24-D05F-F079-F621-1E5E60D15A72}"/>
          </ac:picMkLst>
        </pc:picChg>
      </pc:sldChg>
      <pc:sldChg chg="addSp modSp new mod ord">
        <pc:chgData name="Xin, Bingru (B)" userId="ff401464-ac55-491f-bfeb-e642a03ac062" providerId="ADAL" clId="{01AAAC9C-E8EE-43CF-A2C9-9A743D621CE2}" dt="2024-05-09T02:28:24.670" v="3404" actId="20577"/>
        <pc:sldMkLst>
          <pc:docMk/>
          <pc:sldMk cId="1287755485" sldId="263"/>
        </pc:sldMkLst>
        <pc:spChg chg="mod">
          <ac:chgData name="Xin, Bingru (B)" userId="ff401464-ac55-491f-bfeb-e642a03ac062" providerId="ADAL" clId="{01AAAC9C-E8EE-43CF-A2C9-9A743D621CE2}" dt="2024-05-08T13:02:34.132" v="3098" actId="20577"/>
          <ac:spMkLst>
            <pc:docMk/>
            <pc:sldMk cId="1287755485" sldId="263"/>
            <ac:spMk id="4" creationId="{650E1A8C-DF3C-A101-57D8-8F5D0656E021}"/>
          </ac:spMkLst>
        </pc:spChg>
        <pc:spChg chg="add mod">
          <ac:chgData name="Xin, Bingru (B)" userId="ff401464-ac55-491f-bfeb-e642a03ac062" providerId="ADAL" clId="{01AAAC9C-E8EE-43CF-A2C9-9A743D621CE2}" dt="2024-05-09T02:28:24.670" v="3404" actId="20577"/>
          <ac:spMkLst>
            <pc:docMk/>
            <pc:sldMk cId="1287755485" sldId="263"/>
            <ac:spMk id="5" creationId="{BB493B6B-3CFF-FCDB-512B-9F286FEA6BA3}"/>
          </ac:spMkLst>
        </pc:spChg>
      </pc:sldChg>
      <pc:sldMasterChg chg="addSp delSp modSp mod delSldLayout modSldLayout">
        <pc:chgData name="Xin, Bingru (B)" userId="ff401464-ac55-491f-bfeb-e642a03ac062" providerId="ADAL" clId="{01AAAC9C-E8EE-43CF-A2C9-9A743D621CE2}" dt="2024-04-29T08:49:08.998" v="94" actId="1076"/>
        <pc:sldMasterMkLst>
          <pc:docMk/>
          <pc:sldMasterMk cId="4060706761" sldId="2147483648"/>
        </pc:sldMasterMkLst>
        <pc:spChg chg="del">
          <ac:chgData name="Xin, Bingru (B)" userId="ff401464-ac55-491f-bfeb-e642a03ac062" providerId="ADAL" clId="{01AAAC9C-E8EE-43CF-A2C9-9A743D621CE2}" dt="2024-04-29T08:33:42.687" v="29" actId="478"/>
          <ac:spMkLst>
            <pc:docMk/>
            <pc:sldMasterMk cId="4060706761" sldId="2147483648"/>
            <ac:spMk id="2" creationId="{81781954-D85B-8B47-AAE1-880BBDA9AF26}"/>
          </ac:spMkLst>
        </pc:spChg>
        <pc:spChg chg="del">
          <ac:chgData name="Xin, Bingru (B)" userId="ff401464-ac55-491f-bfeb-e642a03ac062" providerId="ADAL" clId="{01AAAC9C-E8EE-43CF-A2C9-9A743D621CE2}" dt="2024-04-29T08:33:43.864" v="30" actId="478"/>
          <ac:spMkLst>
            <pc:docMk/>
            <pc:sldMasterMk cId="4060706761" sldId="2147483648"/>
            <ac:spMk id="3" creationId="{C105FA3A-5826-7272-0390-40049DA86862}"/>
          </ac:spMkLst>
        </pc:spChg>
        <pc:spChg chg="add del mod ord">
          <ac:chgData name="Xin, Bingru (B)" userId="ff401464-ac55-491f-bfeb-e642a03ac062" providerId="ADAL" clId="{01AAAC9C-E8EE-43CF-A2C9-9A743D621CE2}" dt="2024-04-29T08:38:24.480" v="64" actId="478"/>
          <ac:spMkLst>
            <pc:docMk/>
            <pc:sldMasterMk cId="4060706761" sldId="2147483648"/>
            <ac:spMk id="4" creationId="{5A165B14-FD73-00F5-6C6D-46D41BDE1EF1}"/>
          </ac:spMkLst>
        </pc:spChg>
        <pc:spChg chg="del">
          <ac:chgData name="Xin, Bingru (B)" userId="ff401464-ac55-491f-bfeb-e642a03ac062" providerId="ADAL" clId="{01AAAC9C-E8EE-43CF-A2C9-9A743D621CE2}" dt="2024-04-29T04:05:30.303" v="2" actId="478"/>
          <ac:spMkLst>
            <pc:docMk/>
            <pc:sldMasterMk cId="4060706761" sldId="2147483648"/>
            <ac:spMk id="4" creationId="{E6ECAFE9-6204-339B-E4D8-4B20878D69E7}"/>
          </ac:spMkLst>
        </pc:spChg>
        <pc:spChg chg="add del mod ord">
          <ac:chgData name="Xin, Bingru (B)" userId="ff401464-ac55-491f-bfeb-e642a03ac062" providerId="ADAL" clId="{01AAAC9C-E8EE-43CF-A2C9-9A743D621CE2}" dt="2024-04-29T08:36:42.731" v="56" actId="478"/>
          <ac:spMkLst>
            <pc:docMk/>
            <pc:sldMasterMk cId="4060706761" sldId="2147483648"/>
            <ac:spMk id="5" creationId="{0405B1BA-B82F-8D87-9A8E-15E3D2B6AB56}"/>
          </ac:spMkLst>
        </pc:spChg>
        <pc:spChg chg="del">
          <ac:chgData name="Xin, Bingru (B)" userId="ff401464-ac55-491f-bfeb-e642a03ac062" providerId="ADAL" clId="{01AAAC9C-E8EE-43CF-A2C9-9A743D621CE2}" dt="2024-04-29T04:05:33.152" v="3" actId="478"/>
          <ac:spMkLst>
            <pc:docMk/>
            <pc:sldMasterMk cId="4060706761" sldId="2147483648"/>
            <ac:spMk id="5" creationId="{521A7320-A731-7C24-1F4C-E5A49A32E869}"/>
          </ac:spMkLst>
        </pc:spChg>
        <pc:spChg chg="add del mod ord">
          <ac:chgData name="Xin, Bingru (B)" userId="ff401464-ac55-491f-bfeb-e642a03ac062" providerId="ADAL" clId="{01AAAC9C-E8EE-43CF-A2C9-9A743D621CE2}" dt="2024-04-29T08:38:19.274" v="61" actId="478"/>
          <ac:spMkLst>
            <pc:docMk/>
            <pc:sldMasterMk cId="4060706761" sldId="2147483648"/>
            <ac:spMk id="6" creationId="{692245CD-66DE-4B02-2FC8-16E82BCEDC02}"/>
          </ac:spMkLst>
        </pc:spChg>
        <pc:spChg chg="del">
          <ac:chgData name="Xin, Bingru (B)" userId="ff401464-ac55-491f-bfeb-e642a03ac062" providerId="ADAL" clId="{01AAAC9C-E8EE-43CF-A2C9-9A743D621CE2}" dt="2024-04-29T04:05:34.209" v="4" actId="478"/>
          <ac:spMkLst>
            <pc:docMk/>
            <pc:sldMasterMk cId="4060706761" sldId="2147483648"/>
            <ac:spMk id="6" creationId="{99798E32-0FC5-4D7A-F5AF-FDD00051A3E6}"/>
          </ac:spMkLst>
        </pc:spChg>
        <pc:spChg chg="add del mod">
          <ac:chgData name="Xin, Bingru (B)" userId="ff401464-ac55-491f-bfeb-e642a03ac062" providerId="ADAL" clId="{01AAAC9C-E8EE-43CF-A2C9-9A743D621CE2}" dt="2024-04-29T08:36:19.040" v="51"/>
          <ac:spMkLst>
            <pc:docMk/>
            <pc:sldMasterMk cId="4060706761" sldId="2147483648"/>
            <ac:spMk id="7" creationId="{0E39CD36-EB37-1AC0-D5F1-D02A278CE61A}"/>
          </ac:spMkLst>
        </pc:spChg>
        <pc:spChg chg="del">
          <ac:chgData name="Xin, Bingru (B)" userId="ff401464-ac55-491f-bfeb-e642a03ac062" providerId="ADAL" clId="{01AAAC9C-E8EE-43CF-A2C9-9A743D621CE2}" dt="2024-04-29T04:05:35.200" v="5" actId="478"/>
          <ac:spMkLst>
            <pc:docMk/>
            <pc:sldMasterMk cId="4060706761" sldId="2147483648"/>
            <ac:spMk id="8" creationId="{9205D73D-BC66-D33D-1F05-D5EB20883C72}"/>
          </ac:spMkLst>
        </pc:spChg>
        <pc:spChg chg="add del mod">
          <ac:chgData name="Xin, Bingru (B)" userId="ff401464-ac55-491f-bfeb-e642a03ac062" providerId="ADAL" clId="{01AAAC9C-E8EE-43CF-A2C9-9A743D621CE2}" dt="2024-04-29T08:35:02.443" v="40" actId="478"/>
          <ac:spMkLst>
            <pc:docMk/>
            <pc:sldMasterMk cId="4060706761" sldId="2147483648"/>
            <ac:spMk id="10" creationId="{EB09EC53-D129-9080-68AC-6F31EC27551D}"/>
          </ac:spMkLst>
        </pc:spChg>
        <pc:spChg chg="add del mod">
          <ac:chgData name="Xin, Bingru (B)" userId="ff401464-ac55-491f-bfeb-e642a03ac062" providerId="ADAL" clId="{01AAAC9C-E8EE-43CF-A2C9-9A743D621CE2}" dt="2024-04-29T08:35:07.405" v="42" actId="478"/>
          <ac:spMkLst>
            <pc:docMk/>
            <pc:sldMasterMk cId="4060706761" sldId="2147483648"/>
            <ac:spMk id="11" creationId="{1D0E5FC5-E845-C625-4F38-E0D895A6A30E}"/>
          </ac:spMkLst>
        </pc:spChg>
        <pc:spChg chg="add del mod">
          <ac:chgData name="Xin, Bingru (B)" userId="ff401464-ac55-491f-bfeb-e642a03ac062" providerId="ADAL" clId="{01AAAC9C-E8EE-43CF-A2C9-9A743D621CE2}" dt="2024-04-29T08:35:02.443" v="40" actId="478"/>
          <ac:spMkLst>
            <pc:docMk/>
            <pc:sldMasterMk cId="4060706761" sldId="2147483648"/>
            <ac:spMk id="12" creationId="{C40D2986-DA38-1C3D-67CE-9C316C4B75F1}"/>
          </ac:spMkLst>
        </pc:spChg>
        <pc:spChg chg="add del mod">
          <ac:chgData name="Xin, Bingru (B)" userId="ff401464-ac55-491f-bfeb-e642a03ac062" providerId="ADAL" clId="{01AAAC9C-E8EE-43CF-A2C9-9A743D621CE2}" dt="2024-04-29T08:43:09.746" v="75" actId="478"/>
          <ac:spMkLst>
            <pc:docMk/>
            <pc:sldMasterMk cId="4060706761" sldId="2147483648"/>
            <ac:spMk id="13" creationId="{92392236-7D42-2D7A-A082-9CEC55B01518}"/>
          </ac:spMkLst>
        </pc:spChg>
        <pc:picChg chg="add del mod">
          <ac:chgData name="Xin, Bingru (B)" userId="ff401464-ac55-491f-bfeb-e642a03ac062" providerId="ADAL" clId="{01AAAC9C-E8EE-43CF-A2C9-9A743D621CE2}" dt="2024-04-29T08:43:09.006" v="74" actId="478"/>
          <ac:picMkLst>
            <pc:docMk/>
            <pc:sldMasterMk cId="4060706761" sldId="2147483648"/>
            <ac:picMk id="9" creationId="{5A3B36B3-21C8-DE89-CBEB-ECDAC827552C}"/>
          </ac:picMkLst>
        </pc:picChg>
        <pc:sldLayoutChg chg="addSp delSp modSp mod">
          <pc:chgData name="Xin, Bingru (B)" userId="ff401464-ac55-491f-bfeb-e642a03ac062" providerId="ADAL" clId="{01AAAC9C-E8EE-43CF-A2C9-9A743D621CE2}" dt="2024-04-29T08:49:08.998" v="94" actId="1076"/>
          <pc:sldLayoutMkLst>
            <pc:docMk/>
            <pc:sldMasterMk cId="4060706761" sldId="2147483648"/>
            <pc:sldLayoutMk cId="1245009559" sldId="2147483649"/>
          </pc:sldLayoutMkLst>
          <pc:spChg chg="del">
            <ac:chgData name="Xin, Bingru (B)" userId="ff401464-ac55-491f-bfeb-e642a03ac062" providerId="ADAL" clId="{01AAAC9C-E8EE-43CF-A2C9-9A743D621CE2}" dt="2024-04-29T04:06:23.776" v="25" actId="478"/>
            <ac:spMkLst>
              <pc:docMk/>
              <pc:sldMasterMk cId="4060706761" sldId="2147483648"/>
              <pc:sldLayoutMk cId="1245009559" sldId="2147483649"/>
              <ac:spMk id="2" creationId="{3516406A-3012-9A0A-CDAC-5C39BD63D4FB}"/>
            </ac:spMkLst>
          </pc:spChg>
          <pc:spChg chg="del">
            <ac:chgData name="Xin, Bingru (B)" userId="ff401464-ac55-491f-bfeb-e642a03ac062" providerId="ADAL" clId="{01AAAC9C-E8EE-43CF-A2C9-9A743D621CE2}" dt="2024-04-29T04:06:24.815" v="26" actId="478"/>
            <ac:spMkLst>
              <pc:docMk/>
              <pc:sldMasterMk cId="4060706761" sldId="2147483648"/>
              <pc:sldLayoutMk cId="1245009559" sldId="2147483649"/>
              <ac:spMk id="3" creationId="{1A9EA7C3-7BAD-382A-D8BF-F30D6653BA0B}"/>
            </ac:spMkLst>
          </pc:spChg>
          <pc:spChg chg="add mod">
            <ac:chgData name="Xin, Bingru (B)" userId="ff401464-ac55-491f-bfeb-e642a03ac062" providerId="ADAL" clId="{01AAAC9C-E8EE-43CF-A2C9-9A743D621CE2}" dt="2024-04-29T08:43:37.172" v="81" actId="1076"/>
            <ac:spMkLst>
              <pc:docMk/>
              <pc:sldMasterMk cId="4060706761" sldId="2147483648"/>
              <pc:sldLayoutMk cId="1245009559" sldId="2147483649"/>
              <ac:spMk id="3" creationId="{95F7FA66-763E-F7EF-2636-FBAFFBFD95DA}"/>
            </ac:spMkLst>
          </pc:spChg>
          <pc:spChg chg="add del mod">
            <ac:chgData name="Xin, Bingru (B)" userId="ff401464-ac55-491f-bfeb-e642a03ac062" providerId="ADAL" clId="{01AAAC9C-E8EE-43CF-A2C9-9A743D621CE2}" dt="2024-04-29T08:48:17.680" v="88" actId="478"/>
            <ac:spMkLst>
              <pc:docMk/>
              <pc:sldMasterMk cId="4060706761" sldId="2147483648"/>
              <pc:sldLayoutMk cId="1245009559" sldId="2147483649"/>
              <ac:spMk id="4" creationId="{371E164E-74C0-B00C-06DB-15B2C7EBB078}"/>
            </ac:spMkLst>
          </pc:spChg>
          <pc:spChg chg="del">
            <ac:chgData name="Xin, Bingru (B)" userId="ff401464-ac55-491f-bfeb-e642a03ac062" providerId="ADAL" clId="{01AAAC9C-E8EE-43CF-A2C9-9A743D621CE2}" dt="2024-04-29T04:06:07.656" v="12" actId="478"/>
            <ac:spMkLst>
              <pc:docMk/>
              <pc:sldMasterMk cId="4060706761" sldId="2147483648"/>
              <pc:sldLayoutMk cId="1245009559" sldId="2147483649"/>
              <ac:spMk id="4" creationId="{D2954951-2902-0EFA-6188-557A85CCEC41}"/>
            </ac:spMkLst>
          </pc:spChg>
          <pc:spChg chg="del">
            <ac:chgData name="Xin, Bingru (B)" userId="ff401464-ac55-491f-bfeb-e642a03ac062" providerId="ADAL" clId="{01AAAC9C-E8EE-43CF-A2C9-9A743D621CE2}" dt="2024-04-29T04:06:08.914" v="13" actId="478"/>
            <ac:spMkLst>
              <pc:docMk/>
              <pc:sldMasterMk cId="4060706761" sldId="2147483648"/>
              <pc:sldLayoutMk cId="1245009559" sldId="2147483649"/>
              <ac:spMk id="5" creationId="{5C9546A7-6E0F-3553-03BD-56B4106A3D6A}"/>
            </ac:spMkLst>
          </pc:spChg>
          <pc:spChg chg="add mod">
            <ac:chgData name="Xin, Bingru (B)" userId="ff401464-ac55-491f-bfeb-e642a03ac062" providerId="ADAL" clId="{01AAAC9C-E8EE-43CF-A2C9-9A743D621CE2}" dt="2024-04-29T08:49:08.998" v="94" actId="1076"/>
            <ac:spMkLst>
              <pc:docMk/>
              <pc:sldMasterMk cId="4060706761" sldId="2147483648"/>
              <pc:sldLayoutMk cId="1245009559" sldId="2147483649"/>
              <ac:spMk id="6" creationId="{5AE7AD4D-BB4B-46FA-BF29-EFD4E4E5CD3C}"/>
            </ac:spMkLst>
          </pc:spChg>
          <pc:spChg chg="del">
            <ac:chgData name="Xin, Bingru (B)" userId="ff401464-ac55-491f-bfeb-e642a03ac062" providerId="ADAL" clId="{01AAAC9C-E8EE-43CF-A2C9-9A743D621CE2}" dt="2024-04-29T04:06:09.575" v="14" actId="478"/>
            <ac:spMkLst>
              <pc:docMk/>
              <pc:sldMasterMk cId="4060706761" sldId="2147483648"/>
              <pc:sldLayoutMk cId="1245009559" sldId="2147483649"/>
              <ac:spMk id="6" creationId="{602D3E79-4E0B-F9E6-8D87-DC666BF735A2}"/>
            </ac:spMkLst>
          </pc:spChg>
          <pc:spChg chg="add mod">
            <ac:chgData name="Xin, Bingru (B)" userId="ff401464-ac55-491f-bfeb-e642a03ac062" providerId="ADAL" clId="{01AAAC9C-E8EE-43CF-A2C9-9A743D621CE2}" dt="2024-04-29T08:34:41.220" v="35" actId="14100"/>
            <ac:spMkLst>
              <pc:docMk/>
              <pc:sldMasterMk cId="4060706761" sldId="2147483648"/>
              <pc:sldLayoutMk cId="1245009559" sldId="2147483649"/>
              <ac:spMk id="7" creationId="{BF0C3E07-94DF-BBD7-F042-B40BF460B38B}"/>
            </ac:spMkLst>
          </pc:spChg>
          <pc:spChg chg="add mod">
            <ac:chgData name="Xin, Bingru (B)" userId="ff401464-ac55-491f-bfeb-e642a03ac062" providerId="ADAL" clId="{01AAAC9C-E8EE-43CF-A2C9-9A743D621CE2}" dt="2024-04-29T08:34:50.565" v="39" actId="14100"/>
            <ac:spMkLst>
              <pc:docMk/>
              <pc:sldMasterMk cId="4060706761" sldId="2147483648"/>
              <pc:sldLayoutMk cId="1245009559" sldId="2147483649"/>
              <ac:spMk id="8" creationId="{5E4DE598-FC0A-4D78-7301-7902500D2E92}"/>
            </ac:spMkLst>
          </pc:spChg>
          <pc:spChg chg="add mod">
            <ac:chgData name="Xin, Bingru (B)" userId="ff401464-ac55-491f-bfeb-e642a03ac062" providerId="ADAL" clId="{01AAAC9C-E8EE-43CF-A2C9-9A743D621CE2}" dt="2024-04-29T08:34:45.563" v="37" actId="14100"/>
            <ac:spMkLst>
              <pc:docMk/>
              <pc:sldMasterMk cId="4060706761" sldId="2147483648"/>
              <pc:sldLayoutMk cId="1245009559" sldId="2147483649"/>
              <ac:spMk id="9" creationId="{BF3877F6-6FC1-B816-D934-64315590BCAC}"/>
            </ac:spMkLst>
          </pc:spChg>
          <pc:picChg chg="add mod ord">
            <ac:chgData name="Xin, Bingru (B)" userId="ff401464-ac55-491f-bfeb-e642a03ac062" providerId="ADAL" clId="{01AAAC9C-E8EE-43CF-A2C9-9A743D621CE2}" dt="2024-04-29T08:43:37.172" v="81" actId="1076"/>
            <ac:picMkLst>
              <pc:docMk/>
              <pc:sldMasterMk cId="4060706761" sldId="2147483648"/>
              <pc:sldLayoutMk cId="1245009559" sldId="2147483649"/>
              <ac:picMk id="2" creationId="{892C95B8-5E4E-9444-5F53-AB2ABE8C4615}"/>
            </ac:picMkLst>
          </pc:picChg>
          <pc:cxnChg chg="add mod">
            <ac:chgData name="Xin, Bingru (B)" userId="ff401464-ac55-491f-bfeb-e642a03ac062" providerId="ADAL" clId="{01AAAC9C-E8EE-43CF-A2C9-9A743D621CE2}" dt="2024-04-29T08:49:08.998" v="94" actId="1076"/>
            <ac:cxnSpMkLst>
              <pc:docMk/>
              <pc:sldMasterMk cId="4060706761" sldId="2147483648"/>
              <pc:sldLayoutMk cId="1245009559" sldId="2147483649"/>
              <ac:cxnSpMk id="5" creationId="{282DE6F5-203A-B3D0-198E-C4B33E78122E}"/>
            </ac:cxnSpMkLst>
          </pc:cxnChg>
        </pc:sldLayoutChg>
        <pc:sldLayoutChg chg="del">
          <pc:chgData name="Xin, Bingru (B)" userId="ff401464-ac55-491f-bfeb-e642a03ac062" providerId="ADAL" clId="{01AAAC9C-E8EE-43CF-A2C9-9A743D621CE2}" dt="2024-04-29T04:06:14.339" v="15" actId="2696"/>
          <pc:sldLayoutMkLst>
            <pc:docMk/>
            <pc:sldMasterMk cId="4060706761" sldId="2147483648"/>
            <pc:sldLayoutMk cId="3028285705" sldId="2147483650"/>
          </pc:sldLayoutMkLst>
        </pc:sldLayoutChg>
        <pc:sldLayoutChg chg="del">
          <pc:chgData name="Xin, Bingru (B)" userId="ff401464-ac55-491f-bfeb-e642a03ac062" providerId="ADAL" clId="{01AAAC9C-E8EE-43CF-A2C9-9A743D621CE2}" dt="2024-04-29T04:06:15.983" v="16" actId="2696"/>
          <pc:sldLayoutMkLst>
            <pc:docMk/>
            <pc:sldMasterMk cId="4060706761" sldId="2147483648"/>
            <pc:sldLayoutMk cId="4161997653" sldId="2147483651"/>
          </pc:sldLayoutMkLst>
        </pc:sldLayoutChg>
        <pc:sldLayoutChg chg="del">
          <pc:chgData name="Xin, Bingru (B)" userId="ff401464-ac55-491f-bfeb-e642a03ac062" providerId="ADAL" clId="{01AAAC9C-E8EE-43CF-A2C9-9A743D621CE2}" dt="2024-04-29T04:06:16.708" v="17" actId="2696"/>
          <pc:sldLayoutMkLst>
            <pc:docMk/>
            <pc:sldMasterMk cId="4060706761" sldId="2147483648"/>
            <pc:sldLayoutMk cId="2339638653" sldId="2147483652"/>
          </pc:sldLayoutMkLst>
        </pc:sldLayoutChg>
        <pc:sldLayoutChg chg="delSp mod">
          <pc:chgData name="Xin, Bingru (B)" userId="ff401464-ac55-491f-bfeb-e642a03ac062" providerId="ADAL" clId="{01AAAC9C-E8EE-43CF-A2C9-9A743D621CE2}" dt="2024-04-29T08:44:19.634" v="84" actId="478"/>
          <pc:sldLayoutMkLst>
            <pc:docMk/>
            <pc:sldMasterMk cId="4060706761" sldId="2147483648"/>
            <pc:sldLayoutMk cId="3245348968" sldId="2147483652"/>
          </pc:sldLayoutMkLst>
          <pc:spChg chg="del">
            <ac:chgData name="Xin, Bingru (B)" userId="ff401464-ac55-491f-bfeb-e642a03ac062" providerId="ADAL" clId="{01AAAC9C-E8EE-43CF-A2C9-9A743D621CE2}" dt="2024-04-29T08:44:19.053" v="83" actId="478"/>
            <ac:spMkLst>
              <pc:docMk/>
              <pc:sldMasterMk cId="4060706761" sldId="2147483648"/>
              <pc:sldLayoutMk cId="3245348968" sldId="2147483652"/>
              <ac:spMk id="4" creationId="{371E164E-74C0-B00C-06DB-15B2C7EBB078}"/>
            </ac:spMkLst>
          </pc:spChg>
          <pc:cxnChg chg="del">
            <ac:chgData name="Xin, Bingru (B)" userId="ff401464-ac55-491f-bfeb-e642a03ac062" providerId="ADAL" clId="{01AAAC9C-E8EE-43CF-A2C9-9A743D621CE2}" dt="2024-04-29T08:44:19.634" v="84" actId="478"/>
            <ac:cxnSpMkLst>
              <pc:docMk/>
              <pc:sldMasterMk cId="4060706761" sldId="2147483648"/>
              <pc:sldLayoutMk cId="3245348968" sldId="2147483652"/>
              <ac:cxnSpMk id="5" creationId="{282DE6F5-203A-B3D0-198E-C4B33E78122E}"/>
            </ac:cxnSpMkLst>
          </pc:cxnChg>
        </pc:sldLayoutChg>
        <pc:sldLayoutChg chg="del">
          <pc:chgData name="Xin, Bingru (B)" userId="ff401464-ac55-491f-bfeb-e642a03ac062" providerId="ADAL" clId="{01AAAC9C-E8EE-43CF-A2C9-9A743D621CE2}" dt="2024-04-29T04:06:17.195" v="18" actId="2696"/>
          <pc:sldLayoutMkLst>
            <pc:docMk/>
            <pc:sldMasterMk cId="4060706761" sldId="2147483648"/>
            <pc:sldLayoutMk cId="1872407152" sldId="2147483653"/>
          </pc:sldLayoutMkLst>
        </pc:sldLayoutChg>
        <pc:sldLayoutChg chg="del">
          <pc:chgData name="Xin, Bingru (B)" userId="ff401464-ac55-491f-bfeb-e642a03ac062" providerId="ADAL" clId="{01AAAC9C-E8EE-43CF-A2C9-9A743D621CE2}" dt="2024-04-29T04:06:17.572" v="19" actId="2696"/>
          <pc:sldLayoutMkLst>
            <pc:docMk/>
            <pc:sldMasterMk cId="4060706761" sldId="2147483648"/>
            <pc:sldLayoutMk cId="1771451514" sldId="2147483654"/>
          </pc:sldLayoutMkLst>
        </pc:sldLayoutChg>
        <pc:sldLayoutChg chg="del">
          <pc:chgData name="Xin, Bingru (B)" userId="ff401464-ac55-491f-bfeb-e642a03ac062" providerId="ADAL" clId="{01AAAC9C-E8EE-43CF-A2C9-9A743D621CE2}" dt="2024-04-29T04:06:17.952" v="20" actId="2696"/>
          <pc:sldLayoutMkLst>
            <pc:docMk/>
            <pc:sldMasterMk cId="4060706761" sldId="2147483648"/>
            <pc:sldLayoutMk cId="293237943" sldId="2147483655"/>
          </pc:sldLayoutMkLst>
        </pc:sldLayoutChg>
        <pc:sldLayoutChg chg="del">
          <pc:chgData name="Xin, Bingru (B)" userId="ff401464-ac55-491f-bfeb-e642a03ac062" providerId="ADAL" clId="{01AAAC9C-E8EE-43CF-A2C9-9A743D621CE2}" dt="2024-04-29T04:06:18.673" v="21" actId="2696"/>
          <pc:sldLayoutMkLst>
            <pc:docMk/>
            <pc:sldMasterMk cId="4060706761" sldId="2147483648"/>
            <pc:sldLayoutMk cId="132322920" sldId="2147483656"/>
          </pc:sldLayoutMkLst>
        </pc:sldLayoutChg>
        <pc:sldLayoutChg chg="del">
          <pc:chgData name="Xin, Bingru (B)" userId="ff401464-ac55-491f-bfeb-e642a03ac062" providerId="ADAL" clId="{01AAAC9C-E8EE-43CF-A2C9-9A743D621CE2}" dt="2024-04-29T04:06:19.957" v="22" actId="2696"/>
          <pc:sldLayoutMkLst>
            <pc:docMk/>
            <pc:sldMasterMk cId="4060706761" sldId="2147483648"/>
            <pc:sldLayoutMk cId="580470396" sldId="2147483657"/>
          </pc:sldLayoutMkLst>
        </pc:sldLayoutChg>
        <pc:sldLayoutChg chg="del">
          <pc:chgData name="Xin, Bingru (B)" userId="ff401464-ac55-491f-bfeb-e642a03ac062" providerId="ADAL" clId="{01AAAC9C-E8EE-43CF-A2C9-9A743D621CE2}" dt="2024-04-29T04:06:20.814" v="23" actId="2696"/>
          <pc:sldLayoutMkLst>
            <pc:docMk/>
            <pc:sldMasterMk cId="4060706761" sldId="2147483648"/>
            <pc:sldLayoutMk cId="3666298870" sldId="2147483658"/>
          </pc:sldLayoutMkLst>
        </pc:sldLayoutChg>
        <pc:sldLayoutChg chg="del">
          <pc:chgData name="Xin, Bingru (B)" userId="ff401464-ac55-491f-bfeb-e642a03ac062" providerId="ADAL" clId="{01AAAC9C-E8EE-43CF-A2C9-9A743D621CE2}" dt="2024-04-29T04:06:22.074" v="24" actId="2696"/>
          <pc:sldLayoutMkLst>
            <pc:docMk/>
            <pc:sldMasterMk cId="4060706761" sldId="2147483648"/>
            <pc:sldLayoutMk cId="980332009" sldId="2147483659"/>
          </pc:sldLayoutMkLst>
        </pc:sldLayoutChg>
      </pc:sldMasterChg>
    </pc:docChg>
  </pc:docChgLst>
  <pc:docChgLst>
    <pc:chgData name="Xin, Bingru (B)" userId="ff401464-ac55-491f-bfeb-e642a03ac062" providerId="ADAL" clId="{61C5D236-9427-491E-B865-BDC44D2FBDAD}"/>
    <pc:docChg chg="custSel modSld">
      <pc:chgData name="Xin, Bingru (B)" userId="ff401464-ac55-491f-bfeb-e642a03ac062" providerId="ADAL" clId="{61C5D236-9427-491E-B865-BDC44D2FBDAD}" dt="2024-08-01T04:46:56.143" v="27" actId="478"/>
      <pc:docMkLst>
        <pc:docMk/>
      </pc:docMkLst>
      <pc:sldChg chg="modSp mod">
        <pc:chgData name="Xin, Bingru (B)" userId="ff401464-ac55-491f-bfeb-e642a03ac062" providerId="ADAL" clId="{61C5D236-9427-491E-B865-BDC44D2FBDAD}" dt="2024-08-01T04:40:22.881" v="7" actId="20577"/>
        <pc:sldMkLst>
          <pc:docMk/>
          <pc:sldMk cId="2489449247" sldId="258"/>
        </pc:sldMkLst>
        <pc:spChg chg="mod">
          <ac:chgData name="Xin, Bingru (B)" userId="ff401464-ac55-491f-bfeb-e642a03ac062" providerId="ADAL" clId="{61C5D236-9427-491E-B865-BDC44D2FBDAD}" dt="2024-08-01T04:40:22.881" v="7" actId="20577"/>
          <ac:spMkLst>
            <pc:docMk/>
            <pc:sldMk cId="2489449247" sldId="258"/>
            <ac:spMk id="4" creationId="{C356EF24-E1D0-D68B-708C-58FD176B9387}"/>
          </ac:spMkLst>
        </pc:spChg>
      </pc:sldChg>
      <pc:sldChg chg="delSp mod delAnim">
        <pc:chgData name="Xin, Bingru (B)" userId="ff401464-ac55-491f-bfeb-e642a03ac062" providerId="ADAL" clId="{61C5D236-9427-491E-B865-BDC44D2FBDAD}" dt="2024-08-01T04:46:56.143" v="27" actId="478"/>
        <pc:sldMkLst>
          <pc:docMk/>
          <pc:sldMk cId="2193985834" sldId="261"/>
        </pc:sldMkLst>
        <pc:spChg chg="del">
          <ac:chgData name="Xin, Bingru (B)" userId="ff401464-ac55-491f-bfeb-e642a03ac062" providerId="ADAL" clId="{61C5D236-9427-491E-B865-BDC44D2FBDAD}" dt="2024-08-01T04:41:18.177" v="26" actId="478"/>
          <ac:spMkLst>
            <pc:docMk/>
            <pc:sldMk cId="2193985834" sldId="261"/>
            <ac:spMk id="7" creationId="{1A07E02A-8DBF-F21C-2324-AF64BF470A89}"/>
          </ac:spMkLst>
        </pc:spChg>
        <pc:spChg chg="del">
          <ac:chgData name="Xin, Bingru (B)" userId="ff401464-ac55-491f-bfeb-e642a03ac062" providerId="ADAL" clId="{61C5D236-9427-491E-B865-BDC44D2FBDAD}" dt="2024-08-01T04:41:18.177" v="26" actId="478"/>
          <ac:spMkLst>
            <pc:docMk/>
            <pc:sldMk cId="2193985834" sldId="261"/>
            <ac:spMk id="9" creationId="{A5F3B72E-36DF-2965-5F0E-04F3FFFF8C01}"/>
          </ac:spMkLst>
        </pc:spChg>
        <pc:spChg chg="del">
          <ac:chgData name="Xin, Bingru (B)" userId="ff401464-ac55-491f-bfeb-e642a03ac062" providerId="ADAL" clId="{61C5D236-9427-491E-B865-BDC44D2FBDAD}" dt="2024-08-01T04:41:18.177" v="26" actId="478"/>
          <ac:spMkLst>
            <pc:docMk/>
            <pc:sldMk cId="2193985834" sldId="261"/>
            <ac:spMk id="10" creationId="{0AF043B7-054C-F13E-2773-CC7512F53A01}"/>
          </ac:spMkLst>
        </pc:spChg>
        <pc:spChg chg="del">
          <ac:chgData name="Xin, Bingru (B)" userId="ff401464-ac55-491f-bfeb-e642a03ac062" providerId="ADAL" clId="{61C5D236-9427-491E-B865-BDC44D2FBDAD}" dt="2024-08-01T04:41:18.177" v="26" actId="478"/>
          <ac:spMkLst>
            <pc:docMk/>
            <pc:sldMk cId="2193985834" sldId="261"/>
            <ac:spMk id="13" creationId="{F017C158-3BFE-09F3-C4D3-1E3CAD42DA8D}"/>
          </ac:spMkLst>
        </pc:spChg>
        <pc:spChg chg="del">
          <ac:chgData name="Xin, Bingru (B)" userId="ff401464-ac55-491f-bfeb-e642a03ac062" providerId="ADAL" clId="{61C5D236-9427-491E-B865-BDC44D2FBDAD}" dt="2024-08-01T04:41:08.996" v="15" actId="478"/>
          <ac:spMkLst>
            <pc:docMk/>
            <pc:sldMk cId="2193985834" sldId="261"/>
            <ac:spMk id="15" creationId="{1BA70208-EAFD-ADC8-0A6F-D85331788090}"/>
          </ac:spMkLst>
        </pc:spChg>
        <pc:spChg chg="del">
          <ac:chgData name="Xin, Bingru (B)" userId="ff401464-ac55-491f-bfeb-e642a03ac062" providerId="ADAL" clId="{61C5D236-9427-491E-B865-BDC44D2FBDAD}" dt="2024-08-01T04:41:11.915" v="19" actId="478"/>
          <ac:spMkLst>
            <pc:docMk/>
            <pc:sldMk cId="2193985834" sldId="261"/>
            <ac:spMk id="30" creationId="{CB754357-199B-436D-9D0B-8B7F89F6498C}"/>
          </ac:spMkLst>
        </pc:spChg>
        <pc:spChg chg="del">
          <ac:chgData name="Xin, Bingru (B)" userId="ff401464-ac55-491f-bfeb-e642a03ac062" providerId="ADAL" clId="{61C5D236-9427-491E-B865-BDC44D2FBDAD}" dt="2024-08-01T04:41:18.177" v="26" actId="478"/>
          <ac:spMkLst>
            <pc:docMk/>
            <pc:sldMk cId="2193985834" sldId="261"/>
            <ac:spMk id="35" creationId="{346133F3-C70B-1DC2-042E-A0681D34E87B}"/>
          </ac:spMkLst>
        </pc:spChg>
        <pc:spChg chg="del">
          <ac:chgData name="Xin, Bingru (B)" userId="ff401464-ac55-491f-bfeb-e642a03ac062" providerId="ADAL" clId="{61C5D236-9427-491E-B865-BDC44D2FBDAD}" dt="2024-08-01T04:41:18.177" v="26" actId="478"/>
          <ac:spMkLst>
            <pc:docMk/>
            <pc:sldMk cId="2193985834" sldId="261"/>
            <ac:spMk id="36" creationId="{7E08E49E-4C1C-550B-B416-DD11ED71228C}"/>
          </ac:spMkLst>
        </pc:spChg>
        <pc:spChg chg="del">
          <ac:chgData name="Xin, Bingru (B)" userId="ff401464-ac55-491f-bfeb-e642a03ac062" providerId="ADAL" clId="{61C5D236-9427-491E-B865-BDC44D2FBDAD}" dt="2024-08-01T04:41:17.188" v="25" actId="478"/>
          <ac:spMkLst>
            <pc:docMk/>
            <pc:sldMk cId="2193985834" sldId="261"/>
            <ac:spMk id="37" creationId="{9AEBFC56-BA51-C6CD-2491-B287D7A15BD8}"/>
          </ac:spMkLst>
        </pc:spChg>
        <pc:spChg chg="del">
          <ac:chgData name="Xin, Bingru (B)" userId="ff401464-ac55-491f-bfeb-e642a03ac062" providerId="ADAL" clId="{61C5D236-9427-491E-B865-BDC44D2FBDAD}" dt="2024-08-01T04:41:12.973" v="20" actId="478"/>
          <ac:spMkLst>
            <pc:docMk/>
            <pc:sldMk cId="2193985834" sldId="261"/>
            <ac:spMk id="43" creationId="{3F8882ED-2AD0-E07B-8562-7026ABEBEA8F}"/>
          </ac:spMkLst>
        </pc:spChg>
        <pc:spChg chg="del">
          <ac:chgData name="Xin, Bingru (B)" userId="ff401464-ac55-491f-bfeb-e642a03ac062" providerId="ADAL" clId="{61C5D236-9427-491E-B865-BDC44D2FBDAD}" dt="2024-08-01T04:46:56.143" v="27" actId="478"/>
          <ac:spMkLst>
            <pc:docMk/>
            <pc:sldMk cId="2193985834" sldId="261"/>
            <ac:spMk id="45" creationId="{E0165441-0D68-E97F-D97C-D0A05E61C5FE}"/>
          </ac:spMkLst>
        </pc:spChg>
        <pc:spChg chg="del">
          <ac:chgData name="Xin, Bingru (B)" userId="ff401464-ac55-491f-bfeb-e642a03ac062" providerId="ADAL" clId="{61C5D236-9427-491E-B865-BDC44D2FBDAD}" dt="2024-08-01T04:41:13.849" v="21" actId="478"/>
          <ac:spMkLst>
            <pc:docMk/>
            <pc:sldMk cId="2193985834" sldId="261"/>
            <ac:spMk id="46" creationId="{30317DD9-DD71-16FA-A425-F94A6F67FA86}"/>
          </ac:spMkLst>
        </pc:spChg>
        <pc:picChg chg="del">
          <ac:chgData name="Xin, Bingru (B)" userId="ff401464-ac55-491f-bfeb-e642a03ac062" providerId="ADAL" clId="{61C5D236-9427-491E-B865-BDC44D2FBDAD}" dt="2024-08-01T04:41:15.757" v="23" actId="478"/>
          <ac:picMkLst>
            <pc:docMk/>
            <pc:sldMk cId="2193985834" sldId="261"/>
            <ac:picMk id="5" creationId="{2B85765B-8404-21DB-6876-FC1304859EA2}"/>
          </ac:picMkLst>
        </pc:picChg>
        <pc:picChg chg="del">
          <ac:chgData name="Xin, Bingru (B)" userId="ff401464-ac55-491f-bfeb-e642a03ac062" providerId="ADAL" clId="{61C5D236-9427-491E-B865-BDC44D2FBDAD}" dt="2024-08-01T04:41:07.348" v="14" actId="478"/>
          <ac:picMkLst>
            <pc:docMk/>
            <pc:sldMk cId="2193985834" sldId="261"/>
            <ac:picMk id="8" creationId="{903D102D-CD94-8B44-A525-A5CC79363C85}"/>
          </ac:picMkLst>
        </pc:picChg>
        <pc:picChg chg="del">
          <ac:chgData name="Xin, Bingru (B)" userId="ff401464-ac55-491f-bfeb-e642a03ac062" providerId="ADAL" clId="{61C5D236-9427-491E-B865-BDC44D2FBDAD}" dt="2024-08-01T04:41:16.167" v="24" actId="478"/>
          <ac:picMkLst>
            <pc:docMk/>
            <pc:sldMk cId="2193985834" sldId="261"/>
            <ac:picMk id="11" creationId="{E22A763E-60AF-0EA4-107F-D45C1CC59582}"/>
          </ac:picMkLst>
        </pc:picChg>
        <pc:picChg chg="del">
          <ac:chgData name="Xin, Bingru (B)" userId="ff401464-ac55-491f-bfeb-e642a03ac062" providerId="ADAL" clId="{61C5D236-9427-491E-B865-BDC44D2FBDAD}" dt="2024-08-01T04:41:11.302" v="18" actId="478"/>
          <ac:picMkLst>
            <pc:docMk/>
            <pc:sldMk cId="2193985834" sldId="261"/>
            <ac:picMk id="14" creationId="{62286742-DE9A-C96F-C105-0ECFA4D0E7E9}"/>
          </ac:picMkLst>
        </pc:picChg>
        <pc:picChg chg="del">
          <ac:chgData name="Xin, Bingru (B)" userId="ff401464-ac55-491f-bfeb-e642a03ac062" providerId="ADAL" clId="{61C5D236-9427-491E-B865-BDC44D2FBDAD}" dt="2024-08-01T04:41:14.604" v="22" actId="478"/>
          <ac:picMkLst>
            <pc:docMk/>
            <pc:sldMk cId="2193985834" sldId="261"/>
            <ac:picMk id="18" creationId="{F853B9E4-89C3-5C06-C33A-9FF4715BF1E3}"/>
          </ac:picMkLst>
        </pc:picChg>
        <pc:cxnChg chg="del">
          <ac:chgData name="Xin, Bingru (B)" userId="ff401464-ac55-491f-bfeb-e642a03ac062" providerId="ADAL" clId="{61C5D236-9427-491E-B865-BDC44D2FBDAD}" dt="2024-08-01T04:41:09.389" v="16" actId="478"/>
          <ac:cxnSpMkLst>
            <pc:docMk/>
            <pc:sldMk cId="2193985834" sldId="261"/>
            <ac:cxnSpMk id="16" creationId="{9E6795EF-A2A5-85EC-2A67-EBDF870E4E49}"/>
          </ac:cxnSpMkLst>
        </pc:cxnChg>
        <pc:cxnChg chg="del">
          <ac:chgData name="Xin, Bingru (B)" userId="ff401464-ac55-491f-bfeb-e642a03ac062" providerId="ADAL" clId="{61C5D236-9427-491E-B865-BDC44D2FBDAD}" dt="2024-08-01T04:41:10.484" v="17" actId="478"/>
          <ac:cxnSpMkLst>
            <pc:docMk/>
            <pc:sldMk cId="2193985834" sldId="261"/>
            <ac:cxnSpMk id="17" creationId="{BD267E81-DDDA-E3BD-CEAC-4014A0F1F767}"/>
          </ac:cxnSpMkLst>
        </pc:cxnChg>
      </pc:sldChg>
      <pc:sldChg chg="delSp mod delAnim">
        <pc:chgData name="Xin, Bingru (B)" userId="ff401464-ac55-491f-bfeb-e642a03ac062" providerId="ADAL" clId="{61C5D236-9427-491E-B865-BDC44D2FBDAD}" dt="2024-08-01T04:41:05.259" v="13" actId="478"/>
        <pc:sldMkLst>
          <pc:docMk/>
          <pc:sldMk cId="2126382606" sldId="264"/>
        </pc:sldMkLst>
        <pc:spChg chg="del">
          <ac:chgData name="Xin, Bingru (B)" userId="ff401464-ac55-491f-bfeb-e642a03ac062" providerId="ADAL" clId="{61C5D236-9427-491E-B865-BDC44D2FBDAD}" dt="2024-08-01T04:41:05.259" v="13" actId="478"/>
          <ac:spMkLst>
            <pc:docMk/>
            <pc:sldMk cId="2126382606" sldId="264"/>
            <ac:spMk id="5" creationId="{CAD412D4-E39F-CF0C-39F1-149726BB3EF7}"/>
          </ac:spMkLst>
        </pc:spChg>
        <pc:spChg chg="del">
          <ac:chgData name="Xin, Bingru (B)" userId="ff401464-ac55-491f-bfeb-e642a03ac062" providerId="ADAL" clId="{61C5D236-9427-491E-B865-BDC44D2FBDAD}" dt="2024-08-01T04:41:02.564" v="11" actId="478"/>
          <ac:spMkLst>
            <pc:docMk/>
            <pc:sldMk cId="2126382606" sldId="264"/>
            <ac:spMk id="11" creationId="{0141F4D5-7A6D-5691-ADE6-5EB75BBE1E04}"/>
          </ac:spMkLst>
        </pc:spChg>
        <pc:spChg chg="del">
          <ac:chgData name="Xin, Bingru (B)" userId="ff401464-ac55-491f-bfeb-e642a03ac062" providerId="ADAL" clId="{61C5D236-9427-491E-B865-BDC44D2FBDAD}" dt="2024-08-01T04:41:00.504" v="9" actId="478"/>
          <ac:spMkLst>
            <pc:docMk/>
            <pc:sldMk cId="2126382606" sldId="264"/>
            <ac:spMk id="12" creationId="{A8BE8535-3992-78A8-89F3-CD61ECDD0A44}"/>
          </ac:spMkLst>
        </pc:spChg>
        <pc:spChg chg="del">
          <ac:chgData name="Xin, Bingru (B)" userId="ff401464-ac55-491f-bfeb-e642a03ac062" providerId="ADAL" clId="{61C5D236-9427-491E-B865-BDC44D2FBDAD}" dt="2024-08-01T04:41:03.587" v="12" actId="478"/>
          <ac:spMkLst>
            <pc:docMk/>
            <pc:sldMk cId="2126382606" sldId="264"/>
            <ac:spMk id="13" creationId="{5E2FDD77-2C45-97F5-92F4-F53B5CAEA2CA}"/>
          </ac:spMkLst>
        </pc:spChg>
        <pc:picChg chg="del">
          <ac:chgData name="Xin, Bingru (B)" userId="ff401464-ac55-491f-bfeb-e642a03ac062" providerId="ADAL" clId="{61C5D236-9427-491E-B865-BDC44D2FBDAD}" dt="2024-08-01T04:41:01.258" v="10" actId="478"/>
          <ac:picMkLst>
            <pc:docMk/>
            <pc:sldMk cId="2126382606" sldId="264"/>
            <ac:picMk id="9" creationId="{210F97C3-1344-0278-B9F1-ABAC5513CB7B}"/>
          </ac:picMkLst>
        </pc:picChg>
        <pc:picChg chg="del">
          <ac:chgData name="Xin, Bingru (B)" userId="ff401464-ac55-491f-bfeb-e642a03ac062" providerId="ADAL" clId="{61C5D236-9427-491E-B865-BDC44D2FBDAD}" dt="2024-08-01T04:40:59.417" v="8" actId="478"/>
          <ac:picMkLst>
            <pc:docMk/>
            <pc:sldMk cId="2126382606" sldId="264"/>
            <ac:picMk id="10" creationId="{50217C52-B379-CF82-24FE-3B6777C7C2B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0DCB7-A7A0-47CA-9441-B9FA8E57C54F}" type="datetimeFigureOut">
              <a:rPr lang="zh-CN" altLang="en-US" smtClean="0"/>
              <a:t>2024/9/21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B876-E6A3-4D9C-B819-AA5E3E6F04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92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41867" y="2464944"/>
            <a:ext cx="11108267" cy="1470025"/>
          </a:xfrm>
          <a:prstGeom prst="rect">
            <a:avLst/>
          </a:prstGeom>
        </p:spPr>
        <p:txBody>
          <a:bodyPr anchor="ctr"/>
          <a:lstStyle>
            <a:lvl1pPr algn="ctr">
              <a:defRPr sz="3733" cap="sm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presentation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1867" y="4252804"/>
            <a:ext cx="11108267" cy="7315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667" cap="sm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Author or Presenter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EFA83E1-759B-405B-B68A-9B6C740828F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1867" y="5164667"/>
            <a:ext cx="11108267" cy="7302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133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56C21-EA40-4B0F-97E7-E901D269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867" y="6484768"/>
            <a:ext cx="11108267" cy="365125"/>
          </a:xfrm>
          <a:prstGeom prst="rect">
            <a:avLst/>
          </a:prstGeom>
        </p:spPr>
        <p:txBody>
          <a:bodyPr anchor="t"/>
          <a:lstStyle>
            <a:lvl1pPr algn="ctr">
              <a:defRPr sz="1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DOW CONFIDENTIAL - Do not share without permission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ADB16-41A2-5D47-AD93-14DB2837C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14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2690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97A9AF-5B50-1D46-BC1E-94EFAB3143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399867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702DBBA-618C-4D4A-ACD4-CA44E0EBB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1293" y="1958173"/>
            <a:ext cx="5408840" cy="1470025"/>
          </a:xfrm>
          <a:prstGeom prst="rect">
            <a:avLst/>
          </a:prstGeom>
        </p:spPr>
        <p:txBody>
          <a:bodyPr anchor="t"/>
          <a:lstStyle>
            <a:lvl1pPr algn="l">
              <a:defRPr sz="3733" cap="sm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2708418-7C95-49FF-B4E2-AE6598860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1293" y="3575792"/>
            <a:ext cx="5408840" cy="157886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667" cap="small" baseline="0">
                <a:solidFill>
                  <a:schemeClr val="tx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641E31E-CC97-496E-93D2-92301484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8357" y="6492240"/>
            <a:ext cx="5408841" cy="365760"/>
          </a:xfrm>
          <a:prstGeom prst="rect">
            <a:avLst/>
          </a:prstGeom>
        </p:spPr>
        <p:txBody>
          <a:bodyPr anchor="t"/>
          <a:lstStyle>
            <a:lvl1pPr algn="l"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US"/>
              <a:t>DOW CONFIDENTIAL - Do not share without permission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5B87260-881A-4E93-B30E-EC757B7637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357" y="5242377"/>
            <a:ext cx="5411777" cy="56806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133" i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22206504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892C95B8-5E4E-9444-5F53-AB2ABE8C46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16133"/>
            <a:ext cx="12192000" cy="541867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F0C3E07-94DF-BBD7-F042-B40BF460B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1012" y="6492240"/>
            <a:ext cx="624551" cy="365760"/>
          </a:xfrm>
          <a:prstGeom prst="rect">
            <a:avLst/>
          </a:prstGeom>
          <a:noFill/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E4DE598-FC0A-4D78-7301-7902500D2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241"/>
            <a:ext cx="4023360" cy="36576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BF3877F6-6FC1-B816-D934-64315590B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821084" y="6492241"/>
            <a:ext cx="3101421" cy="365760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0A7E1B-13B8-4E34-A383-4040DAB3317F}" type="datetime1">
              <a:rPr lang="en-US" altLang="zh-CN" smtClean="0"/>
              <a:t>9/21/2024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F7FA66-763E-F7EF-2636-FBAFFBFD95DA}"/>
              </a:ext>
            </a:extLst>
          </p:cNvPr>
          <p:cNvSpPr txBox="1"/>
          <p:nvPr userDrawn="1"/>
        </p:nvSpPr>
        <p:spPr>
          <a:xfrm>
            <a:off x="0" y="6535992"/>
            <a:ext cx="46643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DOW CONFIDENTIAL - Do not share without permission</a:t>
            </a:r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282DE6F5-203A-B3D0-198E-C4B33E78122E}"/>
              </a:ext>
            </a:extLst>
          </p:cNvPr>
          <p:cNvCxnSpPr>
            <a:cxnSpLocks/>
          </p:cNvCxnSpPr>
          <p:nvPr userDrawn="1"/>
        </p:nvCxnSpPr>
        <p:spPr>
          <a:xfrm>
            <a:off x="542544" y="885716"/>
            <a:ext cx="1110691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5AE7AD4D-BB4B-46FA-BF29-EFD4E4E5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544" y="297228"/>
            <a:ext cx="11106912" cy="560832"/>
          </a:xfrm>
          <a:prstGeom prst="rect">
            <a:avLst/>
          </a:prstGeom>
        </p:spPr>
        <p:txBody>
          <a:bodyPr lIns="45720" rIns="45720" anchor="ctr"/>
          <a:lstStyle>
            <a:lvl1pPr>
              <a:defRPr lang="en-US" sz="2667" cap="small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500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892C95B8-5E4E-9444-5F53-AB2ABE8C46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16133"/>
            <a:ext cx="12192000" cy="541867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F0C3E07-94DF-BBD7-F042-B40BF460B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1012" y="6492240"/>
            <a:ext cx="624551" cy="365760"/>
          </a:xfrm>
          <a:prstGeom prst="rect">
            <a:avLst/>
          </a:prstGeom>
          <a:noFill/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E4DE598-FC0A-4D78-7301-7902500D2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241"/>
            <a:ext cx="4023360" cy="36576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BF3877F6-6FC1-B816-D934-64315590B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821084" y="6492241"/>
            <a:ext cx="3101421" cy="365760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0A7E1B-13B8-4E34-A383-4040DAB3317F}" type="datetime1">
              <a:rPr lang="en-US" altLang="zh-CN" smtClean="0"/>
              <a:t>9/21/2024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F7FA66-763E-F7EF-2636-FBAFFBFD95DA}"/>
              </a:ext>
            </a:extLst>
          </p:cNvPr>
          <p:cNvSpPr txBox="1"/>
          <p:nvPr userDrawn="1"/>
        </p:nvSpPr>
        <p:spPr>
          <a:xfrm>
            <a:off x="0" y="6535992"/>
            <a:ext cx="46643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DOW CONFIDENTIAL - Do not share without permission</a:t>
            </a:r>
          </a:p>
        </p:txBody>
      </p:sp>
    </p:spTree>
    <p:extLst>
      <p:ext uri="{BB962C8B-B14F-4D97-AF65-F5344CB8AC3E}">
        <p14:creationId xmlns:p14="http://schemas.microsoft.com/office/powerpoint/2010/main" val="324534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70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49" r:id="rId3"/>
    <p:sldLayoutId id="2147483652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80A2D-459F-F502-21D3-2172DCD4F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099" y="2487854"/>
            <a:ext cx="9683801" cy="1470025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PV-EL APP DEMO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051A78-BB79-8C2D-47C8-11392C5BF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Core R&amp;D: Bingru Xin, Yan Ma, Yang Liu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56EF24-E1D0-D68B-708C-58FD176B93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09/22/2024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DB334-DD1D-3818-877F-AD23AB62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DOW CONFIDENTIAL - Do not share without permission</a:t>
            </a:r>
          </a:p>
        </p:txBody>
      </p:sp>
    </p:spTree>
    <p:extLst>
      <p:ext uri="{BB962C8B-B14F-4D97-AF65-F5344CB8AC3E}">
        <p14:creationId xmlns:p14="http://schemas.microsoft.com/office/powerpoint/2010/main" val="248944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5C531D-5FD3-0509-F941-7C7316EB5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E1E53C-A4C0-39B0-188C-3182B26891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0A7E1B-13B8-4E34-A383-4040DAB3317F}" type="datetime1">
              <a:rPr lang="en-US" altLang="zh-CN" smtClean="0"/>
              <a:t>9/21/2024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B24A7-71A4-1567-DE38-B0A8932E43DA}"/>
              </a:ext>
            </a:extLst>
          </p:cNvPr>
          <p:cNvSpPr txBox="1"/>
          <p:nvPr/>
        </p:nvSpPr>
        <p:spPr>
          <a:xfrm>
            <a:off x="502920" y="270103"/>
            <a:ext cx="10419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8. Corrosion calculations</a:t>
            </a:r>
            <a:endParaRPr lang="zh-CN" altLang="en-US" sz="2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ED0BC2A-2B16-4575-A6C4-823D9FE315E7}"/>
              </a:ext>
            </a:extLst>
          </p:cNvPr>
          <p:cNvGrpSpPr/>
          <p:nvPr/>
        </p:nvGrpSpPr>
        <p:grpSpPr>
          <a:xfrm>
            <a:off x="502920" y="1352939"/>
            <a:ext cx="8178045" cy="3946436"/>
            <a:chOff x="502920" y="1518385"/>
            <a:chExt cx="7525830" cy="3631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1F01E8-5071-0A3A-3408-52684FABD5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6573" b="31155"/>
            <a:stretch/>
          </p:blipFill>
          <p:spPr>
            <a:xfrm>
              <a:off x="502920" y="1518385"/>
              <a:ext cx="4546158" cy="3631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D2598FE-ECA6-A11A-65FB-9B13CBD76D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563" b="31155"/>
            <a:stretch/>
          </p:blipFill>
          <p:spPr>
            <a:xfrm>
              <a:off x="3396673" y="1518385"/>
              <a:ext cx="4632077" cy="36317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00C09DE-212D-7315-E942-4FAA1EECB7AF}"/>
              </a:ext>
            </a:extLst>
          </p:cNvPr>
          <p:cNvSpPr txBox="1"/>
          <p:nvPr/>
        </p:nvSpPr>
        <p:spPr>
          <a:xfrm>
            <a:off x="8280852" y="1986189"/>
            <a:ext cx="35446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500" b="1" dirty="0"/>
              <a:t>Black area: busbar and</a:t>
            </a:r>
            <a:r>
              <a:rPr lang="zh-CN" altLang="en-US" sz="1500" b="1" dirty="0"/>
              <a:t> </a:t>
            </a:r>
            <a:r>
              <a:rPr lang="en-US" altLang="zh-CN" sz="1500" b="1" dirty="0"/>
              <a:t>background</a:t>
            </a:r>
          </a:p>
          <a:p>
            <a:endParaRPr lang="en-US" altLang="zh-CN" sz="1500" b="1" dirty="0">
              <a:solidFill>
                <a:schemeClr val="accent6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500" b="1" dirty="0">
                <a:solidFill>
                  <a:schemeClr val="accent6"/>
                </a:solidFill>
              </a:rPr>
              <a:t>Green area: corrosion</a:t>
            </a:r>
          </a:p>
          <a:p>
            <a:endParaRPr lang="en-US" altLang="zh-CN" sz="1500" b="1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500" b="1" dirty="0">
                <a:solidFill>
                  <a:srgbClr val="C00000"/>
                </a:solidFill>
              </a:rPr>
              <a:t>Red area: Healthy area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500" b="1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 Figure: Percentage of corrosion area along the busbar</a:t>
            </a:r>
          </a:p>
        </p:txBody>
      </p:sp>
    </p:spTree>
    <p:extLst>
      <p:ext uri="{BB962C8B-B14F-4D97-AF65-F5344CB8AC3E}">
        <p14:creationId xmlns:p14="http://schemas.microsoft.com/office/powerpoint/2010/main" val="17114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F5E78-54E3-AA1E-56F7-B89C3668C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AE52E-6752-F4A8-E223-D1C11A0FB64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0A7E1B-13B8-4E34-A383-4040DAB3317F}" type="datetime1">
              <a:rPr lang="en-US" altLang="zh-CN" smtClean="0"/>
              <a:t>9/21/2024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D8EF3-B0D0-B2EC-8C60-F032D01FB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03" t="66709"/>
          <a:stretch/>
        </p:blipFill>
        <p:spPr>
          <a:xfrm>
            <a:off x="775620" y="1454639"/>
            <a:ext cx="8042026" cy="3327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C60458-2CC9-8382-BF7F-78B4C9B428DD}"/>
              </a:ext>
            </a:extLst>
          </p:cNvPr>
          <p:cNvSpPr txBox="1"/>
          <p:nvPr/>
        </p:nvSpPr>
        <p:spPr>
          <a:xfrm>
            <a:off x="502920" y="270103"/>
            <a:ext cx="10419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9. Data table</a:t>
            </a:r>
            <a:endParaRPr lang="zh-CN" altLang="en-US" sz="2800" dirty="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B7729BC-01F6-FCA8-F0E9-2721D43E65DD}"/>
              </a:ext>
            </a:extLst>
          </p:cNvPr>
          <p:cNvGrpSpPr/>
          <p:nvPr/>
        </p:nvGrpSpPr>
        <p:grpSpPr>
          <a:xfrm>
            <a:off x="1439918" y="1500891"/>
            <a:ext cx="11487806" cy="3902469"/>
            <a:chOff x="3698497" y="1474732"/>
            <a:chExt cx="8030974" cy="295355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35BE638-8C7E-2046-1C7F-33EA8751FC78}"/>
                </a:ext>
              </a:extLst>
            </p:cNvPr>
            <p:cNvCxnSpPr>
              <a:cxnSpLocks/>
            </p:cNvCxnSpPr>
            <p:nvPr/>
          </p:nvCxnSpPr>
          <p:spPr>
            <a:xfrm>
              <a:off x="7585894" y="2304661"/>
              <a:ext cx="550623" cy="0"/>
            </a:xfrm>
            <a:prstGeom prst="line">
              <a:avLst/>
            </a:prstGeom>
            <a:ln w="254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870720-1321-DCA4-7F22-983D318AB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6517" y="1655888"/>
              <a:ext cx="483830" cy="648773"/>
            </a:xfrm>
            <a:prstGeom prst="line">
              <a:avLst/>
            </a:prstGeom>
            <a:ln w="254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362982F-93EC-67F6-6C1F-860BE1DB7BF3}"/>
                </a:ext>
              </a:extLst>
            </p:cNvPr>
            <p:cNvCxnSpPr>
              <a:cxnSpLocks/>
            </p:cNvCxnSpPr>
            <p:nvPr/>
          </p:nvCxnSpPr>
          <p:spPr>
            <a:xfrm>
              <a:off x="7590299" y="2483783"/>
              <a:ext cx="546218" cy="0"/>
            </a:xfrm>
            <a:prstGeom prst="line">
              <a:avLst/>
            </a:prstGeom>
            <a:ln w="254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AB15D52-E000-4E17-ECA2-9304F3DDC2D9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 flipV="1">
              <a:off x="8136517" y="2044267"/>
              <a:ext cx="491535" cy="439515"/>
            </a:xfrm>
            <a:prstGeom prst="line">
              <a:avLst/>
            </a:prstGeom>
            <a:ln w="254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5C93F6-118B-7E71-D700-CBBEFDCFD6E7}"/>
                </a:ext>
              </a:extLst>
            </p:cNvPr>
            <p:cNvCxnSpPr>
              <a:cxnSpLocks/>
            </p:cNvCxnSpPr>
            <p:nvPr/>
          </p:nvCxnSpPr>
          <p:spPr>
            <a:xfrm>
              <a:off x="7590299" y="2684883"/>
              <a:ext cx="546218" cy="0"/>
            </a:xfrm>
            <a:prstGeom prst="line">
              <a:avLst/>
            </a:prstGeom>
            <a:ln w="254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63504CE-FBE4-611D-D465-D9417207A035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 flipV="1">
              <a:off x="8136517" y="2421809"/>
              <a:ext cx="491534" cy="262393"/>
            </a:xfrm>
            <a:prstGeom prst="line">
              <a:avLst/>
            </a:prstGeom>
            <a:ln w="254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115F50-2D2E-FA66-40B5-CE9B207766AE}"/>
                </a:ext>
              </a:extLst>
            </p:cNvPr>
            <p:cNvCxnSpPr>
              <a:cxnSpLocks/>
            </p:cNvCxnSpPr>
            <p:nvPr/>
          </p:nvCxnSpPr>
          <p:spPr>
            <a:xfrm>
              <a:off x="7590299" y="2872843"/>
              <a:ext cx="363894" cy="0"/>
            </a:xfrm>
            <a:prstGeom prst="line">
              <a:avLst/>
            </a:prstGeom>
            <a:ln w="254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4CABA94-7A97-FF01-DBF0-D40F73483B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4193" y="2872161"/>
              <a:ext cx="666154" cy="682"/>
            </a:xfrm>
            <a:prstGeom prst="line">
              <a:avLst/>
            </a:prstGeom>
            <a:ln w="254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60343B-B6BA-1352-551D-8CFAADF084FD}"/>
                </a:ext>
              </a:extLst>
            </p:cNvPr>
            <p:cNvCxnSpPr>
              <a:cxnSpLocks/>
            </p:cNvCxnSpPr>
            <p:nvPr/>
          </p:nvCxnSpPr>
          <p:spPr>
            <a:xfrm>
              <a:off x="7590299" y="3060802"/>
              <a:ext cx="541059" cy="0"/>
            </a:xfrm>
            <a:prstGeom prst="line">
              <a:avLst/>
            </a:prstGeom>
            <a:ln w="254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1BABF8A-23CE-E0EA-A0B3-41FD46A670FE}"/>
                </a:ext>
              </a:extLst>
            </p:cNvPr>
            <p:cNvCxnSpPr>
              <a:cxnSpLocks/>
            </p:cNvCxnSpPr>
            <p:nvPr/>
          </p:nvCxnSpPr>
          <p:spPr>
            <a:xfrm>
              <a:off x="7590299" y="3229096"/>
              <a:ext cx="541059" cy="0"/>
            </a:xfrm>
            <a:prstGeom prst="line">
              <a:avLst/>
            </a:prstGeom>
            <a:ln w="254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3A080C0-10A7-3088-860B-E2FCBEFE01D8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>
              <a:off x="8131358" y="3229095"/>
              <a:ext cx="496693" cy="527302"/>
            </a:xfrm>
            <a:prstGeom prst="line">
              <a:avLst/>
            </a:prstGeom>
            <a:ln w="254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33B72B2-A23B-CC36-4224-E836489C650B}"/>
                </a:ext>
              </a:extLst>
            </p:cNvPr>
            <p:cNvCxnSpPr>
              <a:cxnSpLocks/>
            </p:cNvCxnSpPr>
            <p:nvPr/>
          </p:nvCxnSpPr>
          <p:spPr>
            <a:xfrm>
              <a:off x="7590299" y="3496435"/>
              <a:ext cx="541059" cy="0"/>
            </a:xfrm>
            <a:prstGeom prst="line">
              <a:avLst/>
            </a:prstGeom>
            <a:ln w="254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AA0B81-EE7C-47AD-F63F-4184B13058AB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8131358" y="3503011"/>
              <a:ext cx="496693" cy="763691"/>
            </a:xfrm>
            <a:prstGeom prst="line">
              <a:avLst/>
            </a:prstGeom>
            <a:ln w="254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966E344-8E4B-7F68-CFB4-84B5DBB7502A}"/>
                </a:ext>
              </a:extLst>
            </p:cNvPr>
            <p:cNvCxnSpPr>
              <a:cxnSpLocks/>
            </p:cNvCxnSpPr>
            <p:nvPr/>
          </p:nvCxnSpPr>
          <p:spPr>
            <a:xfrm>
              <a:off x="8139062" y="3060120"/>
              <a:ext cx="442218" cy="249744"/>
            </a:xfrm>
            <a:prstGeom prst="line">
              <a:avLst/>
            </a:prstGeom>
            <a:ln w="254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43FBB95-E028-342B-2DFA-0CC1FD9BFE6E}"/>
                </a:ext>
              </a:extLst>
            </p:cNvPr>
            <p:cNvSpPr txBox="1"/>
            <p:nvPr/>
          </p:nvSpPr>
          <p:spPr>
            <a:xfrm>
              <a:off x="8628052" y="1882684"/>
              <a:ext cx="18582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b="1" dirty="0">
                  <a:solidFill>
                    <a:srgbClr val="C00000"/>
                  </a:solidFill>
                </a:rPr>
                <a:t>Image name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FDB5015-C284-EE93-495C-06E4443E35E8}"/>
                </a:ext>
              </a:extLst>
            </p:cNvPr>
            <p:cNvSpPr txBox="1"/>
            <p:nvPr/>
          </p:nvSpPr>
          <p:spPr>
            <a:xfrm>
              <a:off x="8628051" y="2260226"/>
              <a:ext cx="25196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b="1" dirty="0">
                  <a:solidFill>
                    <a:srgbClr val="C00000"/>
                  </a:solidFill>
                </a:rPr>
                <a:t>Image size (after processing)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6BFC92D-7B63-4FF1-7B34-75795FE3ACEA}"/>
                </a:ext>
              </a:extLst>
            </p:cNvPr>
            <p:cNvSpPr txBox="1"/>
            <p:nvPr/>
          </p:nvSpPr>
          <p:spPr>
            <a:xfrm>
              <a:off x="8635249" y="2712178"/>
              <a:ext cx="25196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b="1" dirty="0">
                  <a:solidFill>
                    <a:srgbClr val="C00000"/>
                  </a:solidFill>
                </a:rPr>
                <a:t>Busbar ratio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A2DF2BF-A162-EBC8-B025-76791C85940E}"/>
                </a:ext>
              </a:extLst>
            </p:cNvPr>
            <p:cNvSpPr txBox="1"/>
            <p:nvPr/>
          </p:nvSpPr>
          <p:spPr>
            <a:xfrm>
              <a:off x="8628051" y="3148282"/>
              <a:ext cx="251968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b="1" dirty="0">
                  <a:solidFill>
                    <a:srgbClr val="C00000"/>
                  </a:solidFill>
                </a:rPr>
                <a:t>Corrosion ratio (overall)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870F983D-6C0D-40EE-5764-08F08F765B1B}"/>
                </a:ext>
              </a:extLst>
            </p:cNvPr>
            <p:cNvSpPr/>
            <p:nvPr/>
          </p:nvSpPr>
          <p:spPr>
            <a:xfrm>
              <a:off x="3698497" y="2205848"/>
              <a:ext cx="3891801" cy="1596109"/>
            </a:xfrm>
            <a:prstGeom prst="roundRect">
              <a:avLst>
                <a:gd name="adj" fmla="val 7872"/>
              </a:avLst>
            </a:prstGeom>
            <a:solidFill>
              <a:srgbClr val="C00000">
                <a:alpha val="5000"/>
              </a:srgbClr>
            </a:solidFill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9E248E1-4A06-6F05-C072-A64692AFF75B}"/>
                </a:ext>
              </a:extLst>
            </p:cNvPr>
            <p:cNvSpPr txBox="1"/>
            <p:nvPr/>
          </p:nvSpPr>
          <p:spPr>
            <a:xfrm>
              <a:off x="8628051" y="3594814"/>
              <a:ext cx="282529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b="1" dirty="0">
                  <a:solidFill>
                    <a:srgbClr val="C00000"/>
                  </a:solidFill>
                </a:rPr>
                <a:t>Busbar position based on X-axis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61A1FF0-F337-0339-048D-84D0912C74CE}"/>
                </a:ext>
              </a:extLst>
            </p:cNvPr>
            <p:cNvSpPr txBox="1"/>
            <p:nvPr/>
          </p:nvSpPr>
          <p:spPr>
            <a:xfrm>
              <a:off x="8628051" y="4105119"/>
              <a:ext cx="310142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b="1" dirty="0">
                  <a:solidFill>
                    <a:srgbClr val="C00000"/>
                  </a:solidFill>
                </a:rPr>
                <a:t>Corrosion ratio around the busbar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BF30D9-DE20-8C3D-05F3-C7547DC5ABBF}"/>
                </a:ext>
              </a:extLst>
            </p:cNvPr>
            <p:cNvSpPr txBox="1"/>
            <p:nvPr/>
          </p:nvSpPr>
          <p:spPr>
            <a:xfrm>
              <a:off x="8628052" y="1474732"/>
              <a:ext cx="185827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b="1" dirty="0">
                  <a:solidFill>
                    <a:srgbClr val="C00000"/>
                  </a:solidFill>
                </a:rPr>
                <a:t>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97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80A2D-459F-F502-21D3-2172DCD4F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099" y="2487854"/>
            <a:ext cx="9683801" cy="1470025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C00000"/>
                </a:solidFill>
              </a:rPr>
              <a:t>PV-EL APP DEMO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051A78-BB79-8C2D-47C8-11392C5BF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Core R&amp;D: Bingru Xin, Yan Ma, Yang Liu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56EF24-E1D0-D68B-708C-58FD176B93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09/22/2024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DB334-DD1D-3818-877F-AD23AB62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DOW CONFIDENTIAL - Do not share without permission</a:t>
            </a:r>
          </a:p>
        </p:txBody>
      </p:sp>
    </p:spTree>
    <p:extLst>
      <p:ext uri="{BB962C8B-B14F-4D97-AF65-F5344CB8AC3E}">
        <p14:creationId xmlns:p14="http://schemas.microsoft.com/office/powerpoint/2010/main" val="84757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3636E1-46C2-B6B2-1D1F-F9634E926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272957-4653-46B3-DC61-190FEC836F3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0A7E1B-13B8-4E34-A383-4040DAB3317F}" type="datetime1">
              <a:rPr lang="en-US" altLang="zh-CN" smtClean="0"/>
              <a:t>9/21/2024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9F098E-FAF4-FF83-F384-CD82F7BA5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550" y="1302423"/>
            <a:ext cx="9320349" cy="4416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8E60DF-B2B0-F69A-ED6F-3668542F2128}"/>
              </a:ext>
            </a:extLst>
          </p:cNvPr>
          <p:cNvSpPr txBox="1"/>
          <p:nvPr/>
        </p:nvSpPr>
        <p:spPr>
          <a:xfrm>
            <a:off x="502920" y="270103"/>
            <a:ext cx="10419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PV-EL</a:t>
            </a:r>
            <a:r>
              <a:rPr lang="zh-CN" altLang="en-US" sz="2800" dirty="0"/>
              <a:t> image processing APP </a:t>
            </a:r>
            <a:r>
              <a:rPr lang="en-US" altLang="zh-CN" sz="2800" dirty="0"/>
              <a:t>V1.0</a:t>
            </a:r>
            <a:r>
              <a:rPr lang="zh-CN" altLang="en-US" sz="2800" dirty="0"/>
              <a:t> based on SAM and OpenCV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DE4D752-FF95-55DD-9D29-167EE028CE0B}"/>
              </a:ext>
            </a:extLst>
          </p:cNvPr>
          <p:cNvGrpSpPr/>
          <p:nvPr/>
        </p:nvGrpSpPr>
        <p:grpSpPr>
          <a:xfrm>
            <a:off x="5162996" y="1198786"/>
            <a:ext cx="6818216" cy="1118493"/>
            <a:chOff x="5162996" y="1198786"/>
            <a:chExt cx="6818216" cy="111849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1F9905B-7F9E-232D-82FC-703B002CB6A6}"/>
                </a:ext>
              </a:extLst>
            </p:cNvPr>
            <p:cNvSpPr/>
            <p:nvPr/>
          </p:nvSpPr>
          <p:spPr>
            <a:xfrm>
              <a:off x="5162996" y="1822756"/>
              <a:ext cx="2630369" cy="494523"/>
            </a:xfrm>
            <a:prstGeom prst="roundRect">
              <a:avLst>
                <a:gd name="adj" fmla="val 29524"/>
              </a:avLst>
            </a:prstGeom>
            <a:solidFill>
              <a:srgbClr val="C00000">
                <a:alpha val="10000"/>
              </a:srgbClr>
            </a:solidFill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D9BC2A-1843-1614-E3D3-744E63E5F464}"/>
                </a:ext>
              </a:extLst>
            </p:cNvPr>
            <p:cNvSpPr txBox="1"/>
            <p:nvPr/>
          </p:nvSpPr>
          <p:spPr>
            <a:xfrm>
              <a:off x="10307625" y="1198786"/>
              <a:ext cx="16735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Logo: </a:t>
              </a:r>
              <a:r>
                <a:rPr lang="en-US" altLang="zh-CN" sz="1500" b="1" dirty="0"/>
                <a:t>Development team logo</a:t>
              </a:r>
              <a:endParaRPr lang="zh-CN" altLang="en-US" sz="1500" b="1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9E777C2-0AD5-4F4B-2FEF-24F8A68EE6D9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7793365" y="1429618"/>
              <a:ext cx="2514260" cy="6404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EBE3C52-AC1E-D3DE-E512-26321ED97E9A}"/>
              </a:ext>
            </a:extLst>
          </p:cNvPr>
          <p:cNvGrpSpPr/>
          <p:nvPr/>
        </p:nvGrpSpPr>
        <p:grpSpPr>
          <a:xfrm>
            <a:off x="5171463" y="2202476"/>
            <a:ext cx="6809748" cy="715566"/>
            <a:chOff x="5171463" y="2202476"/>
            <a:chExt cx="6809748" cy="71556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0C5054C-AFDE-FED1-6B85-AD7A5175F53E}"/>
                </a:ext>
              </a:extLst>
            </p:cNvPr>
            <p:cNvSpPr/>
            <p:nvPr/>
          </p:nvSpPr>
          <p:spPr>
            <a:xfrm>
              <a:off x="5171463" y="2423519"/>
              <a:ext cx="4599991" cy="494523"/>
            </a:xfrm>
            <a:prstGeom prst="roundRect">
              <a:avLst>
                <a:gd name="adj" fmla="val 29524"/>
              </a:avLst>
            </a:prstGeom>
            <a:solidFill>
              <a:srgbClr val="C00000">
                <a:alpha val="10000"/>
              </a:srgbClr>
            </a:solidFill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834E3B-D6F7-D017-026F-9ED141F8C6E5}"/>
                </a:ext>
              </a:extLst>
            </p:cNvPr>
            <p:cNvSpPr txBox="1"/>
            <p:nvPr/>
          </p:nvSpPr>
          <p:spPr>
            <a:xfrm>
              <a:off x="10307624" y="2202476"/>
              <a:ext cx="1673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Title: </a:t>
              </a:r>
              <a:r>
                <a:rPr lang="en-US" altLang="zh-CN" sz="1500" b="1" dirty="0"/>
                <a:t>APP Web</a:t>
              </a:r>
              <a:endParaRPr lang="zh-CN" altLang="en-US" sz="1500" b="1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BA95909-543D-50C2-966E-2EC13F032B3B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flipV="1">
              <a:off x="9771454" y="2387142"/>
              <a:ext cx="536170" cy="28363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21FD0F8-7848-FA6C-CDD1-764FEDE784C8}"/>
              </a:ext>
            </a:extLst>
          </p:cNvPr>
          <p:cNvGrpSpPr/>
          <p:nvPr/>
        </p:nvGrpSpPr>
        <p:grpSpPr>
          <a:xfrm>
            <a:off x="5171463" y="2972384"/>
            <a:ext cx="6810710" cy="1569660"/>
            <a:chOff x="5171463" y="2972384"/>
            <a:chExt cx="6810710" cy="156966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5F816BF-44C3-94C9-602F-225196823A70}"/>
                </a:ext>
              </a:extLst>
            </p:cNvPr>
            <p:cNvSpPr/>
            <p:nvPr/>
          </p:nvSpPr>
          <p:spPr>
            <a:xfrm>
              <a:off x="5171463" y="2992104"/>
              <a:ext cx="4599991" cy="1530220"/>
            </a:xfrm>
            <a:prstGeom prst="roundRect">
              <a:avLst>
                <a:gd name="adj" fmla="val 13061"/>
              </a:avLst>
            </a:prstGeom>
            <a:solidFill>
              <a:srgbClr val="C00000">
                <a:alpha val="10000"/>
              </a:srgbClr>
            </a:solidFill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925811-6448-5C0C-A34A-6A18D7411F6C}"/>
                </a:ext>
              </a:extLst>
            </p:cNvPr>
            <p:cNvSpPr txBox="1"/>
            <p:nvPr/>
          </p:nvSpPr>
          <p:spPr>
            <a:xfrm>
              <a:off x="10308586" y="2972384"/>
              <a:ext cx="167358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Function introduction: </a:t>
              </a:r>
              <a:r>
                <a:rPr lang="en-US" altLang="zh-CN" sz="1500" b="1" dirty="0"/>
                <a:t>Introduction of PV-EL project and the function of APP</a:t>
              </a:r>
              <a:endParaRPr lang="zh-CN" altLang="en-US" sz="1500" b="1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2CB401A-CCEC-670A-8C55-FB5FDBD9CE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1454" y="3271543"/>
              <a:ext cx="549655" cy="23899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2BB8A06-6B6A-2205-B164-A998AC688FDA}"/>
              </a:ext>
            </a:extLst>
          </p:cNvPr>
          <p:cNvGrpSpPr/>
          <p:nvPr/>
        </p:nvGrpSpPr>
        <p:grpSpPr>
          <a:xfrm>
            <a:off x="5162997" y="4615993"/>
            <a:ext cx="6818214" cy="964797"/>
            <a:chOff x="5162997" y="4615993"/>
            <a:chExt cx="6818214" cy="96479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715FE39-C13D-D8FB-7A38-97A4B8506062}"/>
                </a:ext>
              </a:extLst>
            </p:cNvPr>
            <p:cNvSpPr/>
            <p:nvPr/>
          </p:nvSpPr>
          <p:spPr>
            <a:xfrm>
              <a:off x="5162997" y="4615993"/>
              <a:ext cx="4599991" cy="932893"/>
            </a:xfrm>
            <a:prstGeom prst="roundRect">
              <a:avLst>
                <a:gd name="adj" fmla="val 13061"/>
              </a:avLst>
            </a:prstGeom>
            <a:solidFill>
              <a:srgbClr val="C00000">
                <a:alpha val="10000"/>
              </a:srgbClr>
            </a:solidFill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D03B4F-1A8E-8DE7-1CA4-78532EB05760}"/>
                </a:ext>
              </a:extLst>
            </p:cNvPr>
            <p:cNvSpPr txBox="1"/>
            <p:nvPr/>
          </p:nvSpPr>
          <p:spPr>
            <a:xfrm>
              <a:off x="10307624" y="4749793"/>
              <a:ext cx="16735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Image input:</a:t>
              </a:r>
            </a:p>
            <a:p>
              <a:r>
                <a:rPr lang="en-US" altLang="zh-CN" sz="1500" b="1" dirty="0"/>
                <a:t>jpg/</a:t>
              </a:r>
              <a:r>
                <a:rPr lang="en-US" altLang="zh-CN" sz="1500" b="1" dirty="0" err="1"/>
                <a:t>png</a:t>
              </a:r>
              <a:r>
                <a:rPr lang="en-US" altLang="zh-CN" sz="1500" b="1" dirty="0"/>
                <a:t> format only</a:t>
              </a:r>
              <a:endParaRPr lang="zh-CN" altLang="en-US" sz="1500" b="1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3F79D4-231F-549C-9975-6205BD5F11F5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9762988" y="4942620"/>
              <a:ext cx="544636" cy="13982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FB2012-3165-3809-C42C-8A0F8E229E01}"/>
              </a:ext>
            </a:extLst>
          </p:cNvPr>
          <p:cNvGrpSpPr/>
          <p:nvPr/>
        </p:nvGrpSpPr>
        <p:grpSpPr>
          <a:xfrm>
            <a:off x="291752" y="1328233"/>
            <a:ext cx="3642333" cy="4390416"/>
            <a:chOff x="291752" y="1328233"/>
            <a:chExt cx="3642333" cy="439041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96BE9F-D848-6757-4480-A9B682C3CF7C}"/>
                </a:ext>
              </a:extLst>
            </p:cNvPr>
            <p:cNvSpPr txBox="1"/>
            <p:nvPr/>
          </p:nvSpPr>
          <p:spPr>
            <a:xfrm>
              <a:off x="291752" y="1572181"/>
              <a:ext cx="1298325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Sidebar</a:t>
              </a:r>
              <a:r>
                <a:rPr lang="zh-CN" altLang="en-US" b="1" dirty="0">
                  <a:solidFill>
                    <a:srgbClr val="C00000"/>
                  </a:solidFill>
                </a:rPr>
                <a:t>：</a:t>
              </a:r>
              <a:endParaRPr lang="en-US" altLang="zh-CN" b="1" dirty="0">
                <a:solidFill>
                  <a:srgbClr val="C00000"/>
                </a:solidFill>
              </a:endParaRPr>
            </a:p>
            <a:p>
              <a:r>
                <a:rPr lang="en-US" altLang="zh-CN" sz="1500" b="1" dirty="0"/>
                <a:t>Contains some custom feature modules</a:t>
              </a:r>
              <a:endParaRPr lang="zh-CN" altLang="en-US" sz="1500" b="1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EEE81DD-ABC7-3B25-AEA2-C07DD69D1992}"/>
                </a:ext>
              </a:extLst>
            </p:cNvPr>
            <p:cNvSpPr/>
            <p:nvPr/>
          </p:nvSpPr>
          <p:spPr>
            <a:xfrm>
              <a:off x="1671550" y="1328233"/>
              <a:ext cx="2262535" cy="4390416"/>
            </a:xfrm>
            <a:prstGeom prst="roundRect">
              <a:avLst>
                <a:gd name="adj" fmla="val 6842"/>
              </a:avLst>
            </a:prstGeom>
            <a:solidFill>
              <a:srgbClr val="C00000">
                <a:alpha val="10000"/>
              </a:srgbClr>
            </a:solidFill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6205616-5A0C-1174-FE39-6A35BDAD8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4697" y="1572181"/>
              <a:ext cx="326853" cy="17763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D86AFF-486D-8B3A-1768-EA480746E66B}"/>
              </a:ext>
            </a:extLst>
          </p:cNvPr>
          <p:cNvGrpSpPr/>
          <p:nvPr/>
        </p:nvGrpSpPr>
        <p:grpSpPr>
          <a:xfrm>
            <a:off x="1508604" y="1185798"/>
            <a:ext cx="8636075" cy="4680717"/>
            <a:chOff x="339974" y="1104262"/>
            <a:chExt cx="8636075" cy="468071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8A732AF-B244-AEB4-64B4-716D7B405CBD}"/>
                </a:ext>
              </a:extLst>
            </p:cNvPr>
            <p:cNvSpPr/>
            <p:nvPr/>
          </p:nvSpPr>
          <p:spPr>
            <a:xfrm>
              <a:off x="339974" y="1104262"/>
              <a:ext cx="8636075" cy="4680717"/>
            </a:xfrm>
            <a:prstGeom prst="roundRect">
              <a:avLst>
                <a:gd name="adj" fmla="val 6842"/>
              </a:avLst>
            </a:prstGeom>
            <a:solidFill>
              <a:schemeClr val="accent1">
                <a:alpha val="10000"/>
              </a:schemeClr>
            </a:solidFill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7583F2-A5AC-7D8C-0D78-AC4C4F864CCD}"/>
                </a:ext>
              </a:extLst>
            </p:cNvPr>
            <p:cNvSpPr txBox="1"/>
            <p:nvPr/>
          </p:nvSpPr>
          <p:spPr>
            <a:xfrm>
              <a:off x="3418610" y="1117250"/>
              <a:ext cx="288421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 page layout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398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C02760-B3C1-9827-738C-52D9A2246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615904-AF8E-B4E1-4EB0-8D40C23E90C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0A7E1B-13B8-4E34-A383-4040DAB3317F}" type="datetime1">
              <a:rPr lang="en-US" altLang="zh-CN" smtClean="0"/>
              <a:t>9/21/2024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03A969-4D5A-70F7-A2B7-D6E8242C2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57"/>
          <a:stretch/>
        </p:blipFill>
        <p:spPr>
          <a:xfrm>
            <a:off x="941502" y="1622393"/>
            <a:ext cx="8399369" cy="396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349997-321E-BB8C-38F1-5BDF8ABD1BAB}"/>
              </a:ext>
            </a:extLst>
          </p:cNvPr>
          <p:cNvSpPr txBox="1"/>
          <p:nvPr/>
        </p:nvSpPr>
        <p:spPr>
          <a:xfrm>
            <a:off x="502920" y="270103"/>
            <a:ext cx="10419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1. Upload (jpg/</a:t>
            </a:r>
            <a:r>
              <a:rPr lang="en-US" altLang="zh-CN" sz="2800" dirty="0" err="1"/>
              <a:t>png</a:t>
            </a:r>
            <a:r>
              <a:rPr lang="en-US" altLang="zh-CN" sz="2800" dirty="0"/>
              <a:t> format only)</a:t>
            </a:r>
            <a:endParaRPr lang="zh-CN" altLang="en-US" sz="2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B163EA-CFED-9457-3FE2-361B139489BA}"/>
              </a:ext>
            </a:extLst>
          </p:cNvPr>
          <p:cNvSpPr/>
          <p:nvPr/>
        </p:nvSpPr>
        <p:spPr>
          <a:xfrm>
            <a:off x="7356975" y="4695261"/>
            <a:ext cx="784436" cy="467360"/>
          </a:xfrm>
          <a:prstGeom prst="roundRect">
            <a:avLst>
              <a:gd name="adj" fmla="val 6842"/>
            </a:avLst>
          </a:prstGeom>
          <a:solidFill>
            <a:srgbClr val="C00000">
              <a:alpha val="10000"/>
            </a:srgbClr>
          </a:solidFill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C7F25D1-6CEB-A2D6-C429-A897B8844602}"/>
              </a:ext>
            </a:extLst>
          </p:cNvPr>
          <p:cNvSpPr/>
          <p:nvPr/>
        </p:nvSpPr>
        <p:spPr>
          <a:xfrm rot="13309221">
            <a:off x="7824236" y="5054869"/>
            <a:ext cx="894080" cy="505735"/>
          </a:xfrm>
          <a:prstGeom prst="rightArrow">
            <a:avLst>
              <a:gd name="adj1" fmla="val 48250"/>
              <a:gd name="adj2" fmla="val 124133"/>
            </a:avLst>
          </a:prstGeom>
          <a:solidFill>
            <a:schemeClr val="bg1">
              <a:lumMod val="75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2A63C1-B1C2-3C3A-F6FF-2E1178A34ADD}"/>
              </a:ext>
            </a:extLst>
          </p:cNvPr>
          <p:cNvSpPr/>
          <p:nvPr/>
        </p:nvSpPr>
        <p:spPr>
          <a:xfrm>
            <a:off x="689013" y="1005154"/>
            <a:ext cx="6027576" cy="3617646"/>
          </a:xfrm>
          <a:prstGeom prst="roundRect">
            <a:avLst>
              <a:gd name="adj" fmla="val 6842"/>
            </a:avLst>
          </a:prstGeom>
          <a:solidFill>
            <a:srgbClr val="C00000">
              <a:alpha val="10000"/>
            </a:srgbClr>
          </a:solidFill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10AF91-B720-A56C-E1BB-5981BDAFF759}"/>
              </a:ext>
            </a:extLst>
          </p:cNvPr>
          <p:cNvSpPr txBox="1"/>
          <p:nvPr/>
        </p:nvSpPr>
        <p:spPr>
          <a:xfrm>
            <a:off x="2364184" y="1082941"/>
            <a:ext cx="2884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image folder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92C54D-9782-74F6-75E4-B9C2278CFCB0}"/>
              </a:ext>
            </a:extLst>
          </p:cNvPr>
          <p:cNvSpPr txBox="1"/>
          <p:nvPr/>
        </p:nvSpPr>
        <p:spPr>
          <a:xfrm>
            <a:off x="9807792" y="1602074"/>
            <a:ext cx="189652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1. Upload your original PV-EL image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r>
              <a:rPr lang="en-US" altLang="zh-CN" sz="1500" b="1" dirty="0"/>
              <a:t>JPG/</a:t>
            </a:r>
            <a:r>
              <a:rPr lang="en-US" altLang="zh-CN" sz="1500" b="1" dirty="0" err="1"/>
              <a:t>png</a:t>
            </a:r>
            <a:r>
              <a:rPr lang="en-US" altLang="zh-CN" sz="1500" b="1" dirty="0"/>
              <a:t> format only, select from your local folder.</a:t>
            </a:r>
            <a:endParaRPr lang="zh-CN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12638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B2E44A-5726-FECF-34DE-163C1BE61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446C9-6121-CE68-CBA2-FC6A3C8A5F9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0A7E1B-13B8-4E34-A383-4040DAB3317F}" type="datetime1">
              <a:rPr lang="en-US" altLang="zh-CN" smtClean="0"/>
              <a:t>9/21/2024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7C96B-80C4-8624-3AFC-26408DEB8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22" y="1587615"/>
            <a:ext cx="8391752" cy="396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668D95-701C-BAAF-37DF-DFDA92B41F96}"/>
              </a:ext>
            </a:extLst>
          </p:cNvPr>
          <p:cNvSpPr txBox="1"/>
          <p:nvPr/>
        </p:nvSpPr>
        <p:spPr>
          <a:xfrm>
            <a:off x="502920" y="270103"/>
            <a:ext cx="10419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2. Progress bar</a:t>
            </a:r>
            <a:endParaRPr lang="zh-CN" altLang="en-US" sz="2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4B1E66-1796-3446-5A6D-83035FED9888}"/>
              </a:ext>
            </a:extLst>
          </p:cNvPr>
          <p:cNvSpPr/>
          <p:nvPr/>
        </p:nvSpPr>
        <p:spPr>
          <a:xfrm>
            <a:off x="3844958" y="4663992"/>
            <a:ext cx="4142046" cy="606393"/>
          </a:xfrm>
          <a:prstGeom prst="roundRect">
            <a:avLst>
              <a:gd name="adj" fmla="val 6842"/>
            </a:avLst>
          </a:prstGeom>
          <a:solidFill>
            <a:srgbClr val="C00000">
              <a:alpha val="10000"/>
            </a:srgbClr>
          </a:solidFill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2FA374-17B4-7D2E-CDBF-8DD0A9260E43}"/>
              </a:ext>
            </a:extLst>
          </p:cNvPr>
          <p:cNvSpPr txBox="1"/>
          <p:nvPr/>
        </p:nvSpPr>
        <p:spPr>
          <a:xfrm>
            <a:off x="8956989" y="1771953"/>
            <a:ext cx="240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Wait for the upload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B825BA-2779-7854-BCA7-71B081E8B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F66EB-8664-8435-043A-64F81708E9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0A7E1B-13B8-4E34-A383-4040DAB3317F}" type="datetime1">
              <a:rPr lang="en-US" altLang="zh-CN" smtClean="0"/>
              <a:t>9/21/2024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DCD59-87A4-C341-2412-BCAF34B98C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66"/>
          <a:stretch/>
        </p:blipFill>
        <p:spPr>
          <a:xfrm>
            <a:off x="502921" y="1594817"/>
            <a:ext cx="8183880" cy="396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153CAC-B5CA-3664-552E-694D411436F4}"/>
              </a:ext>
            </a:extLst>
          </p:cNvPr>
          <p:cNvSpPr txBox="1"/>
          <p:nvPr/>
        </p:nvSpPr>
        <p:spPr>
          <a:xfrm>
            <a:off x="502920" y="270103"/>
            <a:ext cx="10419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3. Test Image display</a:t>
            </a:r>
            <a:endParaRPr lang="zh-CN" altLang="en-US" sz="2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168DE3-C3EE-EF6F-6A5F-32B731C9BB58}"/>
              </a:ext>
            </a:extLst>
          </p:cNvPr>
          <p:cNvSpPr/>
          <p:nvPr/>
        </p:nvSpPr>
        <p:spPr>
          <a:xfrm>
            <a:off x="3741575" y="1730747"/>
            <a:ext cx="4516017" cy="3297023"/>
          </a:xfrm>
          <a:prstGeom prst="roundRect">
            <a:avLst>
              <a:gd name="adj" fmla="val 3155"/>
            </a:avLst>
          </a:prstGeom>
          <a:solidFill>
            <a:srgbClr val="C00000">
              <a:alpha val="10000"/>
            </a:srgbClr>
          </a:solidFill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A1C0A-F449-72D0-3A7E-4F6886D1E306}"/>
              </a:ext>
            </a:extLst>
          </p:cNvPr>
          <p:cNvSpPr txBox="1"/>
          <p:nvPr/>
        </p:nvSpPr>
        <p:spPr>
          <a:xfrm>
            <a:off x="8739143" y="1594817"/>
            <a:ext cx="240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Show your PV-EL image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78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A055AB-9558-DCE7-96BE-E7B385F8A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AAFF1-D91F-A9B2-8A92-389A0D6EAFF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0A7E1B-13B8-4E34-A383-4040DAB3317F}" type="datetime1">
              <a:rPr lang="en-US" altLang="zh-CN" smtClean="0"/>
              <a:t>9/21/2024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86B65-2511-B32D-7904-0117BF9FF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17" y="1717969"/>
            <a:ext cx="8862173" cy="3960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DC54AC-3AB1-77AD-19E4-6203C9BA208F}"/>
              </a:ext>
            </a:extLst>
          </p:cNvPr>
          <p:cNvSpPr/>
          <p:nvPr/>
        </p:nvSpPr>
        <p:spPr>
          <a:xfrm>
            <a:off x="3732245" y="2788082"/>
            <a:ext cx="4441372" cy="2889887"/>
          </a:xfrm>
          <a:prstGeom prst="roundRect">
            <a:avLst>
              <a:gd name="adj" fmla="val 3155"/>
            </a:avLst>
          </a:prstGeom>
          <a:solidFill>
            <a:srgbClr val="C00000">
              <a:alpha val="10000"/>
            </a:srgbClr>
          </a:solidFill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C642FE-2547-46C7-E720-CE75483EE9D1}"/>
              </a:ext>
            </a:extLst>
          </p:cNvPr>
          <p:cNvSpPr txBox="1"/>
          <p:nvPr/>
        </p:nvSpPr>
        <p:spPr>
          <a:xfrm>
            <a:off x="502920" y="270103"/>
            <a:ext cx="10419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4. Automated image segmentation based on SAM</a:t>
            </a:r>
            <a:endParaRPr lang="zh-CN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25FD0-0D77-328F-258A-52B3AD458107}"/>
              </a:ext>
            </a:extLst>
          </p:cNvPr>
          <p:cNvSpPr txBox="1"/>
          <p:nvPr/>
        </p:nvSpPr>
        <p:spPr>
          <a:xfrm>
            <a:off x="8956989" y="1717969"/>
            <a:ext cx="240402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Segmentation:</a:t>
            </a:r>
          </a:p>
          <a:p>
            <a:endParaRPr lang="en-US" altLang="zh-CN" sz="1500" b="1" dirty="0"/>
          </a:p>
          <a:p>
            <a:r>
              <a:rPr lang="en-US" altLang="zh-CN" sz="1500" b="1" dirty="0"/>
              <a:t>The maximum external quadrilateral is automatically calculated, and the PV-EL image segmentation is carried out based on SAM</a:t>
            </a:r>
            <a:endParaRPr lang="zh-CN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09122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43909E-DF84-999C-530B-F00638240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96915-9A03-F90C-8AD1-C46D742C851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0A7E1B-13B8-4E34-A383-4040DAB3317F}" type="datetime1">
              <a:rPr lang="en-US" altLang="zh-CN" smtClean="0"/>
              <a:t>9/21/2024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E87F8-2E1F-ED86-C071-F5B47FB53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9" y="1365584"/>
            <a:ext cx="8471260" cy="39691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D5EB1C-C3AB-6D52-78DA-4DF3A6FB5C6E}"/>
              </a:ext>
            </a:extLst>
          </p:cNvPr>
          <p:cNvSpPr txBox="1"/>
          <p:nvPr/>
        </p:nvSpPr>
        <p:spPr>
          <a:xfrm>
            <a:off x="502920" y="270103"/>
            <a:ext cx="10419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5. Image transform</a:t>
            </a:r>
            <a:endParaRPr lang="zh-CN" alt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F6F1D0C-08C6-5AB9-939D-7D1720C42C07}"/>
              </a:ext>
            </a:extLst>
          </p:cNvPr>
          <p:cNvSpPr/>
          <p:nvPr/>
        </p:nvSpPr>
        <p:spPr>
          <a:xfrm>
            <a:off x="3349487" y="1523235"/>
            <a:ext cx="2673626" cy="2515365"/>
          </a:xfrm>
          <a:prstGeom prst="roundRect">
            <a:avLst>
              <a:gd name="adj" fmla="val 3155"/>
            </a:avLst>
          </a:prstGeom>
          <a:solidFill>
            <a:srgbClr val="C00000">
              <a:alpha val="10000"/>
            </a:srgbClr>
          </a:solidFill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63379B-94E1-AE52-9E43-ACB8CBF49324}"/>
              </a:ext>
            </a:extLst>
          </p:cNvPr>
          <p:cNvSpPr/>
          <p:nvPr/>
        </p:nvSpPr>
        <p:spPr>
          <a:xfrm>
            <a:off x="3349486" y="4099560"/>
            <a:ext cx="4174435" cy="1235205"/>
          </a:xfrm>
          <a:prstGeom prst="roundRect">
            <a:avLst>
              <a:gd name="adj" fmla="val 3155"/>
            </a:avLst>
          </a:prstGeom>
          <a:solidFill>
            <a:schemeClr val="accent1">
              <a:alpha val="10000"/>
            </a:schemeClr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84D68F-72D5-459D-0DBD-E66D0F821A1F}"/>
              </a:ext>
            </a:extLst>
          </p:cNvPr>
          <p:cNvSpPr/>
          <p:nvPr/>
        </p:nvSpPr>
        <p:spPr>
          <a:xfrm>
            <a:off x="3422374" y="4891275"/>
            <a:ext cx="733066" cy="361445"/>
          </a:xfrm>
          <a:prstGeom prst="roundRect">
            <a:avLst>
              <a:gd name="adj" fmla="val 3155"/>
            </a:avLst>
          </a:prstGeom>
          <a:solidFill>
            <a:srgbClr val="C00000">
              <a:alpha val="10000"/>
            </a:srgbClr>
          </a:solidFill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DDC74E-F1F6-129B-C6FC-BE357B6FFF42}"/>
              </a:ext>
            </a:extLst>
          </p:cNvPr>
          <p:cNvSpPr/>
          <p:nvPr/>
        </p:nvSpPr>
        <p:spPr>
          <a:xfrm>
            <a:off x="5436702" y="4891275"/>
            <a:ext cx="1075858" cy="361445"/>
          </a:xfrm>
          <a:prstGeom prst="roundRect">
            <a:avLst>
              <a:gd name="adj" fmla="val 3155"/>
            </a:avLst>
          </a:prstGeom>
          <a:solidFill>
            <a:srgbClr val="C00000">
              <a:alpha val="10000"/>
            </a:srgbClr>
          </a:solidFill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48D98F-A58A-B581-E16E-FFF03693890C}"/>
              </a:ext>
            </a:extLst>
          </p:cNvPr>
          <p:cNvSpPr txBox="1"/>
          <p:nvPr/>
        </p:nvSpPr>
        <p:spPr>
          <a:xfrm>
            <a:off x="7821084" y="1503210"/>
            <a:ext cx="32674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Transform:</a:t>
            </a:r>
          </a:p>
          <a:p>
            <a:endParaRPr lang="en-US" altLang="zh-CN" sz="1500" b="1" dirty="0"/>
          </a:p>
          <a:p>
            <a:r>
              <a:rPr lang="en-US" altLang="zh-CN" sz="1500" b="1" dirty="0"/>
              <a:t>transform the segmented image to a size of 1024*1024</a:t>
            </a:r>
          </a:p>
          <a:p>
            <a:endParaRPr lang="en-US" altLang="zh-CN" sz="15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CEA97-DEB9-6ED3-29CD-52314A9A8999}"/>
              </a:ext>
            </a:extLst>
          </p:cNvPr>
          <p:cNvSpPr txBox="1"/>
          <p:nvPr/>
        </p:nvSpPr>
        <p:spPr>
          <a:xfrm>
            <a:off x="7793822" y="3580439"/>
            <a:ext cx="35056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Image rotation judgment button:</a:t>
            </a:r>
          </a:p>
          <a:p>
            <a:endParaRPr lang="en-US" altLang="zh-CN" sz="1500" b="1" dirty="0"/>
          </a:p>
          <a:p>
            <a:r>
              <a:rPr lang="en-US" altLang="zh-CN" sz="1500" b="1" dirty="0"/>
              <a:t>Since the subsequent image analysis process needs to ensure </a:t>
            </a:r>
            <a:r>
              <a:rPr lang="en-US" altLang="zh-CN" sz="1500" b="1" dirty="0">
                <a:solidFill>
                  <a:srgbClr val="C00000"/>
                </a:solidFill>
              </a:rPr>
              <a:t>that the busbar of the PV-EL image is along the Y axis</a:t>
            </a:r>
            <a:r>
              <a:rPr lang="en-US" altLang="zh-CN" sz="1500" b="1" dirty="0"/>
              <a:t>, the user needs to click to rotate 90 degrees or not to rotate after judgment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6D2B7C1-2F9A-1E3F-A8BE-3348D04CED11}"/>
              </a:ext>
            </a:extLst>
          </p:cNvPr>
          <p:cNvSpPr/>
          <p:nvPr/>
        </p:nvSpPr>
        <p:spPr>
          <a:xfrm rot="13309221">
            <a:off x="3961398" y="5217339"/>
            <a:ext cx="447040" cy="252868"/>
          </a:xfrm>
          <a:prstGeom prst="rightArrow">
            <a:avLst>
              <a:gd name="adj1" fmla="val 48250"/>
              <a:gd name="adj2" fmla="val 124133"/>
            </a:avLst>
          </a:prstGeom>
          <a:solidFill>
            <a:schemeClr val="bg1">
              <a:lumMod val="75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C86FBAA-EC31-0041-3BC7-F2317797F0CE}"/>
              </a:ext>
            </a:extLst>
          </p:cNvPr>
          <p:cNvSpPr/>
          <p:nvPr/>
        </p:nvSpPr>
        <p:spPr>
          <a:xfrm rot="13309221">
            <a:off x="5850280" y="5217340"/>
            <a:ext cx="447040" cy="252868"/>
          </a:xfrm>
          <a:prstGeom prst="rightArrow">
            <a:avLst>
              <a:gd name="adj1" fmla="val 48250"/>
              <a:gd name="adj2" fmla="val 124133"/>
            </a:avLst>
          </a:prstGeom>
          <a:solidFill>
            <a:schemeClr val="bg1">
              <a:lumMod val="75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3F6B21-DF73-2321-4859-960EE72064BE}"/>
              </a:ext>
            </a:extLst>
          </p:cNvPr>
          <p:cNvSpPr txBox="1"/>
          <p:nvPr/>
        </p:nvSpPr>
        <p:spPr>
          <a:xfrm>
            <a:off x="4739990" y="5252720"/>
            <a:ext cx="778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/>
              <a:t>or</a:t>
            </a:r>
          </a:p>
          <a:p>
            <a:pPr algn="ctr"/>
            <a:endParaRPr lang="en-US" altLang="zh-CN" sz="3000" b="1" dirty="0"/>
          </a:p>
        </p:txBody>
      </p:sp>
    </p:spTree>
    <p:extLst>
      <p:ext uri="{BB962C8B-B14F-4D97-AF65-F5344CB8AC3E}">
        <p14:creationId xmlns:p14="http://schemas.microsoft.com/office/powerpoint/2010/main" val="292356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8B8C7C-15BF-7CB4-7C60-D3C3DFC6B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0AF5E-B810-DA59-0A46-8FD8304931B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0A7E1B-13B8-4E34-A383-4040DAB3317F}" type="datetime1">
              <a:rPr lang="en-US" altLang="zh-CN" smtClean="0"/>
              <a:t>9/21/2024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574DA-835E-2E41-CA34-CA2905854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551362"/>
            <a:ext cx="8690263" cy="3960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1C3916-3FCC-5308-7100-F6FB72F3308A}"/>
              </a:ext>
            </a:extLst>
          </p:cNvPr>
          <p:cNvSpPr/>
          <p:nvPr/>
        </p:nvSpPr>
        <p:spPr>
          <a:xfrm>
            <a:off x="3811296" y="2661243"/>
            <a:ext cx="733066" cy="361445"/>
          </a:xfrm>
          <a:prstGeom prst="roundRect">
            <a:avLst>
              <a:gd name="adj" fmla="val 3155"/>
            </a:avLst>
          </a:prstGeom>
          <a:solidFill>
            <a:srgbClr val="C00000">
              <a:alpha val="10000"/>
            </a:srgbClr>
          </a:solidFill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C634EA1-ED60-9639-6CED-913AB6716AF8}"/>
              </a:ext>
            </a:extLst>
          </p:cNvPr>
          <p:cNvSpPr/>
          <p:nvPr/>
        </p:nvSpPr>
        <p:spPr>
          <a:xfrm rot="13309221">
            <a:off x="4250208" y="2901101"/>
            <a:ext cx="483392" cy="273430"/>
          </a:xfrm>
          <a:prstGeom prst="rightArrow">
            <a:avLst>
              <a:gd name="adj1" fmla="val 48250"/>
              <a:gd name="adj2" fmla="val 124133"/>
            </a:avLst>
          </a:prstGeom>
          <a:solidFill>
            <a:schemeClr val="bg1">
              <a:lumMod val="75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796E5D-ABBA-3A2B-38C0-8913A6A9EA64}"/>
              </a:ext>
            </a:extLst>
          </p:cNvPr>
          <p:cNvSpPr/>
          <p:nvPr/>
        </p:nvSpPr>
        <p:spPr>
          <a:xfrm>
            <a:off x="3811296" y="3022688"/>
            <a:ext cx="2446528" cy="2450574"/>
          </a:xfrm>
          <a:prstGeom prst="roundRect">
            <a:avLst>
              <a:gd name="adj" fmla="val 3155"/>
            </a:avLst>
          </a:prstGeom>
          <a:solidFill>
            <a:srgbClr val="C00000">
              <a:alpha val="10000"/>
            </a:srgbClr>
          </a:solidFill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31FEC3-583F-2F78-A805-EB027FDA28FD}"/>
              </a:ext>
            </a:extLst>
          </p:cNvPr>
          <p:cNvSpPr txBox="1"/>
          <p:nvPr/>
        </p:nvSpPr>
        <p:spPr>
          <a:xfrm>
            <a:off x="8306770" y="1665764"/>
            <a:ext cx="32674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rotation:</a:t>
            </a:r>
          </a:p>
          <a:p>
            <a:endParaRPr lang="en-US" altLang="zh-CN" sz="1500" b="1" dirty="0"/>
          </a:p>
          <a:p>
            <a:r>
              <a:rPr lang="en-US" altLang="zh-CN" sz="1500" b="1" dirty="0"/>
              <a:t>transform the segmented image to a size of 1024*1024</a:t>
            </a:r>
          </a:p>
          <a:p>
            <a:endParaRPr lang="en-US" altLang="zh-CN" sz="1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25DE28-62C0-2FF5-110B-BA0CEC0E29B6}"/>
              </a:ext>
            </a:extLst>
          </p:cNvPr>
          <p:cNvSpPr txBox="1"/>
          <p:nvPr/>
        </p:nvSpPr>
        <p:spPr>
          <a:xfrm>
            <a:off x="502920" y="270103"/>
            <a:ext cx="10419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6. Image rotation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3332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F49128-C60C-7D62-C315-A4BA07D44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78194-7880-5FCA-54B8-88AB5AF46C4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0A7E1B-13B8-4E34-A383-4040DAB3317F}" type="datetime1">
              <a:rPr lang="en-US" altLang="zh-CN" smtClean="0"/>
              <a:t>9/21/2024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68DABF-E815-D672-3DE4-B52C4A813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0"/>
          <a:stretch/>
        </p:blipFill>
        <p:spPr>
          <a:xfrm>
            <a:off x="502920" y="1006650"/>
            <a:ext cx="8059698" cy="4834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617DBD-8065-CE93-9340-347480C3ACF3}"/>
              </a:ext>
            </a:extLst>
          </p:cNvPr>
          <p:cNvSpPr txBox="1"/>
          <p:nvPr/>
        </p:nvSpPr>
        <p:spPr>
          <a:xfrm>
            <a:off x="502920" y="270103"/>
            <a:ext cx="10419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7. Find and show busbar of PV-EL</a:t>
            </a:r>
            <a:endParaRPr lang="zh-CN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DFB7F-53AA-CFC3-2486-35A8256B648D}"/>
              </a:ext>
            </a:extLst>
          </p:cNvPr>
          <p:cNvSpPr txBox="1"/>
          <p:nvPr/>
        </p:nvSpPr>
        <p:spPr>
          <a:xfrm>
            <a:off x="8374158" y="1123438"/>
            <a:ext cx="3267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The pixel distribution along the X-axis:</a:t>
            </a:r>
          </a:p>
          <a:p>
            <a:endParaRPr lang="en-US" altLang="zh-CN" sz="1500" b="1" dirty="0"/>
          </a:p>
          <a:p>
            <a:r>
              <a:rPr lang="en-US" altLang="zh-CN" sz="1500" b="1" dirty="0"/>
              <a:t>Pixel distribution along the x-axis, with the peak position of the green cross being the busbar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7B67B8-7AB4-B4C4-0EF0-0F186E4750A3}"/>
              </a:ext>
            </a:extLst>
          </p:cNvPr>
          <p:cNvSpPr txBox="1"/>
          <p:nvPr/>
        </p:nvSpPr>
        <p:spPr>
          <a:xfrm>
            <a:off x="8374157" y="3172503"/>
            <a:ext cx="3267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Show busbar :</a:t>
            </a:r>
          </a:p>
          <a:p>
            <a:endParaRPr lang="en-US" altLang="zh-CN" sz="1500" b="1" dirty="0"/>
          </a:p>
          <a:p>
            <a:r>
              <a:rPr lang="en-US" altLang="zh-CN" sz="1500" b="1" dirty="0"/>
              <a:t>The green area is the busbar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4A869F-86A5-6CE7-885D-9F4A54AB9030}"/>
              </a:ext>
            </a:extLst>
          </p:cNvPr>
          <p:cNvSpPr/>
          <p:nvPr/>
        </p:nvSpPr>
        <p:spPr>
          <a:xfrm>
            <a:off x="4958962" y="1006650"/>
            <a:ext cx="3093356" cy="1686448"/>
          </a:xfrm>
          <a:prstGeom prst="roundRect">
            <a:avLst>
              <a:gd name="adj" fmla="val 3155"/>
            </a:avLst>
          </a:prstGeom>
          <a:solidFill>
            <a:srgbClr val="C00000">
              <a:alpha val="10000"/>
            </a:srgbClr>
          </a:solidFill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349548-2483-507A-0787-9ACFF0984941}"/>
              </a:ext>
            </a:extLst>
          </p:cNvPr>
          <p:cNvSpPr/>
          <p:nvPr/>
        </p:nvSpPr>
        <p:spPr>
          <a:xfrm>
            <a:off x="4958962" y="2744776"/>
            <a:ext cx="3093356" cy="3106573"/>
          </a:xfrm>
          <a:prstGeom prst="roundRect">
            <a:avLst>
              <a:gd name="adj" fmla="val 3155"/>
            </a:avLst>
          </a:prstGeom>
          <a:solidFill>
            <a:srgbClr val="C00000">
              <a:alpha val="10000"/>
            </a:srgbClr>
          </a:solidFill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73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5985</TotalTime>
  <Words>371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等线</vt:lpstr>
      <vt:lpstr>Arial</vt:lpstr>
      <vt:lpstr>Wingdings</vt:lpstr>
      <vt:lpstr>Office Theme</vt:lpstr>
      <vt:lpstr>PV-EL APP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PV-EL APP DEMO</vt:lpstr>
    </vt:vector>
  </TitlesOfParts>
  <Company>Dow Chemical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Xin, Bingru (B)</dc:creator>
  <cp:lastModifiedBy>Xin, Bingru (B)</cp:lastModifiedBy>
  <cp:revision>2</cp:revision>
  <dcterms:created xsi:type="dcterms:W3CDTF">2024-04-29T04:02:13Z</dcterms:created>
  <dcterms:modified xsi:type="dcterms:W3CDTF">2024-09-21T07:33:37Z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aac0ad3-18d9-49e9-a80d-c985041778ba_Enabled">
    <vt:lpwstr>true</vt:lpwstr>
  </property>
  <property fmtid="{D5CDD505-2E9C-101B-9397-08002B2CF9AE}" pid="3" name="MSIP_Label_3aac0ad3-18d9-49e9-a80d-c985041778ba_SetDate">
    <vt:lpwstr>2024-04-29T04:03:20Z</vt:lpwstr>
  </property>
  <property fmtid="{D5CDD505-2E9C-101B-9397-08002B2CF9AE}" pid="4" name="MSIP_Label_3aac0ad3-18d9-49e9-a80d-c985041778ba_Method">
    <vt:lpwstr>Standard</vt:lpwstr>
  </property>
  <property fmtid="{D5CDD505-2E9C-101B-9397-08002B2CF9AE}" pid="5" name="MSIP_Label_3aac0ad3-18d9-49e9-a80d-c985041778ba_Name">
    <vt:lpwstr>General Business</vt:lpwstr>
  </property>
  <property fmtid="{D5CDD505-2E9C-101B-9397-08002B2CF9AE}" pid="6" name="MSIP_Label_3aac0ad3-18d9-49e9-a80d-c985041778ba_SiteId">
    <vt:lpwstr>c3e32f53-cb7f-4809-968d-1cc4ccc785fe</vt:lpwstr>
  </property>
  <property fmtid="{D5CDD505-2E9C-101B-9397-08002B2CF9AE}" pid="7" name="MSIP_Label_3aac0ad3-18d9-49e9-a80d-c985041778ba_ActionId">
    <vt:lpwstr>c0c31d88-39ca-47a4-8d9c-d6135977cdad</vt:lpwstr>
  </property>
  <property fmtid="{D5CDD505-2E9C-101B-9397-08002B2CF9AE}" pid="8" name="MSIP_Label_3aac0ad3-18d9-49e9-a80d-c985041778ba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General Business</vt:lpwstr>
  </property>
</Properties>
</file>