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DDFF-86C1-4C50-A54D-44F6820BC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7077-441F-4F56-B9E4-1B10C651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DDFF-86C1-4C50-A54D-44F6820BC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7077-441F-4F56-B9E4-1B10C651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DDFF-86C1-4C50-A54D-44F6820BC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7077-441F-4F56-B9E4-1B10C651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DDFF-86C1-4C50-A54D-44F6820BC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7077-441F-4F56-B9E4-1B10C651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5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DDFF-86C1-4C50-A54D-44F6820BC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7077-441F-4F56-B9E4-1B10C651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9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DDFF-86C1-4C50-A54D-44F6820BC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7077-441F-4F56-B9E4-1B10C651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7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DDFF-86C1-4C50-A54D-44F6820BC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7077-441F-4F56-B9E4-1B10C651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0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DDFF-86C1-4C50-A54D-44F6820BC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7077-441F-4F56-B9E4-1B10C651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DDFF-86C1-4C50-A54D-44F6820BC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7077-441F-4F56-B9E4-1B10C651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4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DDFF-86C1-4C50-A54D-44F6820BC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7077-441F-4F56-B9E4-1B10C651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2DDFF-86C1-4C50-A54D-44F6820BC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7077-441F-4F56-B9E4-1B10C651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6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2DDFF-86C1-4C50-A54D-44F6820BC3DB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A7077-441F-4F56-B9E4-1B10C6515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3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8787" y="139257"/>
            <a:ext cx="4860829" cy="371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474596" y="4876355"/>
            <a:ext cx="5170155" cy="371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Donut 10"/>
          <p:cNvSpPr/>
          <p:nvPr/>
        </p:nvSpPr>
        <p:spPr>
          <a:xfrm>
            <a:off x="828111" y="616502"/>
            <a:ext cx="4153799" cy="4153799"/>
          </a:xfrm>
          <a:prstGeom prst="donut">
            <a:avLst>
              <a:gd name="adj" fmla="val 900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1490951" y="1297018"/>
            <a:ext cx="2845794" cy="2845794"/>
          </a:xfrm>
          <a:prstGeom prst="donut">
            <a:avLst>
              <a:gd name="adj" fmla="val 9002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38410" y="2418014"/>
            <a:ext cx="830578" cy="5445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3315197" y="2440748"/>
            <a:ext cx="784475" cy="5166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5001318" y="2644839"/>
            <a:ext cx="1377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ring_rout</a:t>
            </a:r>
            <a:endParaRPr lang="en-US" sz="1400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960772" y="2620513"/>
            <a:ext cx="74238" cy="74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5052251" y="1548505"/>
            <a:ext cx="162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heater_rout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604797" y="2658780"/>
            <a:ext cx="381040" cy="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325448" y="2662699"/>
            <a:ext cx="2870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355543" y="1850571"/>
            <a:ext cx="695428" cy="7988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27091" y="2181808"/>
            <a:ext cx="162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dirty="0" err="1" smtClean="0"/>
              <a:t>ing_width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30" idx="1"/>
          </p:cNvCxnSpPr>
          <p:nvPr/>
        </p:nvCxnSpPr>
        <p:spPr>
          <a:xfrm flipH="1">
            <a:off x="4777001" y="2335697"/>
            <a:ext cx="450090" cy="30021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4015485" y="3079809"/>
            <a:ext cx="252562" cy="80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36262" y="3838771"/>
            <a:ext cx="1283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Heater_width</a:t>
            </a:r>
            <a:endParaRPr lang="en-US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157074" y="3137210"/>
            <a:ext cx="738553" cy="9145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256570" y="1304216"/>
            <a:ext cx="941367" cy="56252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39078" y="1052928"/>
            <a:ext cx="2102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slab_on</a:t>
            </a:r>
            <a:r>
              <a:rPr lang="en-US" sz="1400" dirty="0" smtClean="0"/>
              <a:t> = True/False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7097932" y="5049099"/>
            <a:ext cx="1489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c</a:t>
            </a:r>
            <a:r>
              <a:rPr lang="en-US" sz="1400" dirty="0" err="1" smtClean="0">
                <a:solidFill>
                  <a:srgbClr val="0070C0"/>
                </a:solidFill>
              </a:rPr>
              <a:t>ontact_height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199717" y="4385169"/>
            <a:ext cx="2778190" cy="15919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Arc 43"/>
          <p:cNvSpPr/>
          <p:nvPr/>
        </p:nvSpPr>
        <p:spPr>
          <a:xfrm>
            <a:off x="9153426" y="3581562"/>
            <a:ext cx="1824479" cy="3276438"/>
          </a:xfrm>
          <a:prstGeom prst="arc">
            <a:avLst>
              <a:gd name="adj1" fmla="val 17680936"/>
              <a:gd name="adj2" fmla="val 36636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TextBox 44"/>
          <p:cNvSpPr txBox="1"/>
          <p:nvPr/>
        </p:nvSpPr>
        <p:spPr>
          <a:xfrm>
            <a:off x="8708554" y="6173282"/>
            <a:ext cx="154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contact_width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66573" y="4760187"/>
            <a:ext cx="1572777" cy="8533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via </a:t>
            </a:r>
            <a:r>
              <a:rPr lang="en-US" sz="1400" dirty="0" err="1" smtClean="0"/>
              <a:t>gds</a:t>
            </a:r>
            <a:r>
              <a:rPr lang="en-US" sz="1400" dirty="0" smtClean="0"/>
              <a:t> cell</a:t>
            </a:r>
            <a:endParaRPr lang="en-US" sz="14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861736" y="4381343"/>
            <a:ext cx="0" cy="37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211196" y="5012750"/>
            <a:ext cx="46303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907656" y="4427263"/>
            <a:ext cx="2435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via_stack_enclosure_vert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873664" y="3758704"/>
            <a:ext cx="258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via_stack_enclosure_horiz</a:t>
            </a:r>
            <a:endParaRPr lang="en-US" sz="14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8406358" y="3941272"/>
            <a:ext cx="191334" cy="10140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44203" y="4894943"/>
            <a:ext cx="1283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wg_in_width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265220" y="5248183"/>
            <a:ext cx="1283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wg_in_length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154246" y="-105381"/>
            <a:ext cx="154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wg_out_length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596914" y="4601468"/>
            <a:ext cx="1283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wg_in_gap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451499" y="476278"/>
            <a:ext cx="1283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wg_out_gap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7230501" y="209195"/>
            <a:ext cx="2102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ring_on</a:t>
            </a:r>
            <a:r>
              <a:rPr lang="en-US" sz="1400" dirty="0" smtClean="0"/>
              <a:t> = True/False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230501" y="536379"/>
            <a:ext cx="265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ring_layer</a:t>
            </a:r>
            <a:r>
              <a:rPr lang="en-US" sz="1400" dirty="0" smtClean="0"/>
              <a:t> (can be </a:t>
            </a:r>
            <a:r>
              <a:rPr lang="en-US" sz="1400" dirty="0" err="1" smtClean="0"/>
              <a:t>SiN</a:t>
            </a:r>
            <a:r>
              <a:rPr lang="en-US" sz="1400" dirty="0" smtClean="0"/>
              <a:t>!)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7230501" y="863563"/>
            <a:ext cx="173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400" dirty="0" err="1" smtClean="0"/>
              <a:t>eater_heater</a:t>
            </a:r>
            <a:r>
              <a:rPr lang="en-US" sz="1400" dirty="0" smtClean="0"/>
              <a:t> (Si)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7230501" y="2522982"/>
            <a:ext cx="2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extra_ring_info</a:t>
            </a:r>
            <a:r>
              <a:rPr lang="en-US" sz="1400" dirty="0" smtClean="0"/>
              <a:t> = list of rings</a:t>
            </a:r>
            <a:endParaRPr lang="en-US" sz="1400" dirty="0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7030933" y="-19824"/>
            <a:ext cx="1" cy="3361738"/>
          </a:xfrm>
          <a:prstGeom prst="line">
            <a:avLst/>
          </a:prstGeom>
          <a:ln w="127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6984158" y="3341330"/>
            <a:ext cx="5207842" cy="0"/>
          </a:xfrm>
          <a:prstGeom prst="line">
            <a:avLst/>
          </a:prstGeom>
          <a:ln w="127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230501" y="1223272"/>
            <a:ext cx="243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</a:t>
            </a:r>
            <a:r>
              <a:rPr lang="en-US" sz="1400" dirty="0" err="1" smtClean="0"/>
              <a:t>oping_layer</a:t>
            </a:r>
            <a:r>
              <a:rPr lang="en-US" sz="1400" dirty="0" smtClean="0"/>
              <a:t> (</a:t>
            </a:r>
            <a:r>
              <a:rPr lang="en-US" sz="1400" dirty="0" err="1" smtClean="0"/>
              <a:t>eg</a:t>
            </a:r>
            <a:r>
              <a:rPr lang="en-US" sz="1400" dirty="0" smtClean="0"/>
              <a:t> p++)</a:t>
            </a:r>
            <a:endParaRPr lang="en-US" sz="1400" dirty="0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2867564" y="2651126"/>
            <a:ext cx="74238" cy="74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TextBox 73"/>
          <p:cNvSpPr txBox="1"/>
          <p:nvPr/>
        </p:nvSpPr>
        <p:spPr>
          <a:xfrm>
            <a:off x="2664657" y="2318294"/>
            <a:ext cx="570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(0,0)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30501" y="1615158"/>
            <a:ext cx="2431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slab_on</a:t>
            </a:r>
            <a:r>
              <a:rPr lang="en-US" sz="1400" dirty="0" smtClean="0"/>
              <a:t> = True/False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slab_layer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5426488" y="192314"/>
            <a:ext cx="1283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wg_out_width</a:t>
            </a:r>
            <a:endParaRPr lang="en-US" sz="1400" dirty="0"/>
          </a:p>
        </p:txBody>
      </p:sp>
      <p:cxnSp>
        <p:nvCxnSpPr>
          <p:cNvPr id="86" name="Straight Arrow Connector 85"/>
          <p:cNvCxnSpPr>
            <a:stCxn id="73" idx="6"/>
            <a:endCxn id="14" idx="1"/>
          </p:cNvCxnSpPr>
          <p:nvPr/>
        </p:nvCxnSpPr>
        <p:spPr>
          <a:xfrm>
            <a:off x="2941802" y="2688245"/>
            <a:ext cx="373395" cy="10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3" idx="3"/>
          </p:cNvCxnSpPr>
          <p:nvPr/>
        </p:nvCxnSpPr>
        <p:spPr>
          <a:xfrm>
            <a:off x="2568988" y="2690280"/>
            <a:ext cx="310176" cy="8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742000" y="3005426"/>
            <a:ext cx="953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d_contact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3002437" y="2716039"/>
            <a:ext cx="120160" cy="30525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0235939" y="5045407"/>
            <a:ext cx="725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851243" y="5624691"/>
            <a:ext cx="239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via_stack_enclosure_vert</a:t>
            </a:r>
            <a:endParaRPr lang="en-US" sz="1400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8861736" y="5611428"/>
            <a:ext cx="0" cy="37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10594386" y="3842657"/>
            <a:ext cx="487271" cy="11888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27029" y="3443018"/>
            <a:ext cx="2634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via_stack_spacing_from_heater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44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3640" y="5150328"/>
            <a:ext cx="830578" cy="5445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6075457" y="5190120"/>
            <a:ext cx="784475" cy="5166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3752268" y="3561014"/>
            <a:ext cx="830578" cy="5445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6667998" y="3583748"/>
            <a:ext cx="784475" cy="5166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3298372" y="446315"/>
            <a:ext cx="1861457" cy="1502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26627" y="446315"/>
            <a:ext cx="1861457" cy="1502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>
            <a:off x="6080289" y="4114800"/>
            <a:ext cx="1366886" cy="1071513"/>
          </a:xfrm>
          <a:prstGeom prst="parallelogram">
            <a:avLst>
              <a:gd name="adj" fmla="val 55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 flipH="1">
            <a:off x="3742441" y="4060371"/>
            <a:ext cx="1451728" cy="1099457"/>
          </a:xfrm>
          <a:prstGeom prst="parallelogram">
            <a:avLst>
              <a:gd name="adj" fmla="val 579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33801" y="1944303"/>
            <a:ext cx="838200" cy="2105183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72944" y="1944302"/>
            <a:ext cx="772885" cy="2159613"/>
          </a:xfrm>
          <a:prstGeom prst="rect">
            <a:avLst/>
          </a:prstGeom>
          <a:solidFill>
            <a:srgbClr val="FFC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42748" y="4579000"/>
            <a:ext cx="2988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itermediate_metal_length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52657" y="4103914"/>
            <a:ext cx="0" cy="1045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582885" y="2841171"/>
            <a:ext cx="2068286" cy="10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62090" y="2478057"/>
            <a:ext cx="2988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routing_wire_spacing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651171" y="3163330"/>
            <a:ext cx="838200" cy="44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67090" y="2826400"/>
            <a:ext cx="1954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routing_wire_width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700657" y="413657"/>
            <a:ext cx="0" cy="49965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44343" y="5410200"/>
            <a:ext cx="492034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5400000">
            <a:off x="10059924" y="2443877"/>
            <a:ext cx="179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pad_edge_distance</a:t>
            </a:r>
            <a:endParaRPr lang="en-US" sz="14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6444343" y="5181600"/>
            <a:ext cx="1676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72943" y="4093028"/>
            <a:ext cx="1676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913915" y="3614057"/>
            <a:ext cx="0" cy="4789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016918" y="3664600"/>
            <a:ext cx="2977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intermediate_to_routing_length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640285" y="3581399"/>
            <a:ext cx="1676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859487" y="881743"/>
            <a:ext cx="489856" cy="23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387033" y="409771"/>
            <a:ext cx="1954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Here goes via stack from </a:t>
            </a:r>
            <a:r>
              <a:rPr lang="en-US" sz="1400" dirty="0" err="1" smtClean="0"/>
              <a:t>wiring_metal</a:t>
            </a:r>
            <a:r>
              <a:rPr lang="en-US" sz="1400" dirty="0" smtClean="0"/>
              <a:t> to pads</a:t>
            </a:r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287485" y="332988"/>
            <a:ext cx="29173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40862" y="0"/>
            <a:ext cx="1954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pad_pitch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277860" y="1778515"/>
            <a:ext cx="18814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25890" y="1393391"/>
            <a:ext cx="1186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pad_width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964462" y="914400"/>
            <a:ext cx="107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pad_height</a:t>
            </a:r>
            <a:endParaRPr lang="en-US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071585" y="447288"/>
            <a:ext cx="0" cy="1445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>
            <a:spLocks noChangeAspect="1"/>
          </p:cNvSpPr>
          <p:nvPr/>
        </p:nvSpPr>
        <p:spPr>
          <a:xfrm>
            <a:off x="4346295" y="5120219"/>
            <a:ext cx="74238" cy="742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" name="TextBox 60"/>
          <p:cNvSpPr txBox="1"/>
          <p:nvPr/>
        </p:nvSpPr>
        <p:spPr>
          <a:xfrm>
            <a:off x="2231572" y="5019773"/>
            <a:ext cx="2100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(x1_left[0], y1)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21172" y="5877612"/>
            <a:ext cx="1343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(x1_left[1], y1)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157000" y="5134359"/>
            <a:ext cx="74238" cy="742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043120" y="5148499"/>
            <a:ext cx="74238" cy="742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6816118" y="5148499"/>
            <a:ext cx="74238" cy="742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5750351" y="5915319"/>
            <a:ext cx="220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(x1_right[0], y1)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68" name="Straight Arrow Connector 67"/>
          <p:cNvCxnSpPr>
            <a:endCxn id="63" idx="6"/>
          </p:cNvCxnSpPr>
          <p:nvPr/>
        </p:nvCxnSpPr>
        <p:spPr>
          <a:xfrm flipH="1" flipV="1">
            <a:off x="5231238" y="5171478"/>
            <a:ext cx="142040" cy="72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046536" y="6254683"/>
            <a:ext cx="1682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(x1_right, y1)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5943600" y="5190333"/>
            <a:ext cx="131337" cy="77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6847935" y="5185621"/>
            <a:ext cx="759496" cy="107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491231" y="3865887"/>
            <a:ext cx="2177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(x2left[0], y2)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12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</TotalTime>
  <Words>94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Anatol Khilo</dc:creator>
  <cp:lastModifiedBy>Anatol Khilo</cp:lastModifiedBy>
  <cp:revision>23</cp:revision>
  <dcterms:created xsi:type="dcterms:W3CDTF">2019-03-18T02:42:12Z</dcterms:created>
  <dcterms:modified xsi:type="dcterms:W3CDTF">2019-03-19T15:38:21Z</dcterms:modified>
</cp:coreProperties>
</file>