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oodoku/tuber" TargetMode="External" /><Relationship Id="rId3" Type="http://schemas.openxmlformats.org/officeDocument/2006/relationships/hyperlink" Target="https://www.kaggle.com/datasets/bwandowando/ukraine-russian-crisis-twitter-dataset-1-2-m-rows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hehill.com/homenews/house/3961754-gop-lawmakers-urge-biden-to-stop-sending-unrestrained-aid-weapons-to-ukraine/" TargetMode="External" /><Relationship Id="rId3" Type="http://schemas.openxmlformats.org/officeDocument/2006/relationships/hyperlink" Target="https://www.businessinsider.com/trump-offers-lead-group-to-mediate-peace-russia-2022-9" TargetMode="External" /><Relationship Id="rId4" Type="http://schemas.openxmlformats.org/officeDocument/2006/relationships/hyperlink" Target="https://www.theguardian.com/politics/2023/may/26/boris-johnson-meeting-donald-trump-ukraine-us-tour" TargetMode="External" /><Relationship Id="rId5" Type="http://schemas.openxmlformats.org/officeDocument/2006/relationships/hyperlink" Target="https://www.reuters.com/world/europe/italys-meloni-ready-risk-unpopularity-over-support-ukraine-2023-03-21/" TargetMode="External" /><Relationship Id="rId6" Type="http://schemas.openxmlformats.org/officeDocument/2006/relationships/hyperlink" Target="https://www.economist.com/graphic-detail/2022/05/02/which-countries-have-pledged-the-most-support-to-ukraine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Proposal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5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H1-H4: Youtube comments</a:t>
            </a:r>
            <a:r>
              <a:rPr>
                <a:hlinkClick r:id="rId2"/>
              </a:rPr>
              <a:t>(tuber)</a:t>
            </a:r>
          </a:p>
          <a:p>
            <a:pPr lvl="0" indent="0" marL="0">
              <a:buNone/>
            </a:pPr>
            <a:r>
              <a:rPr/>
              <a:t>H5: Twitter</a:t>
            </a:r>
            <a:r>
              <a:rPr>
                <a:hlinkClick r:id="rId3"/>
              </a:rPr>
              <a:t>(kaggle)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as Data</a:t>
            </a:r>
          </a:p>
          <a:p>
            <a:pPr lvl="0" indent="0" marL="0">
              <a:buNone/>
            </a:pPr>
            <a:r>
              <a:rPr/>
              <a:t>H1-H4: Sentiment Analysis</a:t>
            </a:r>
          </a:p>
          <a:p>
            <a:pPr lvl="0" indent="0" marL="0">
              <a:buNone/>
            </a:pPr>
            <a:r>
              <a:rPr/>
              <a:t>H5: Social Network</a:t>
            </a:r>
          </a:p>
          <a:p>
            <a:pPr lvl="0" indent="0" marL="0">
              <a:buNone/>
            </a:pPr>
            <a:r>
              <a:rPr/>
              <a:t>First, I will use the Tuber package to extract Youtube comments from conservative media.</a:t>
            </a:r>
          </a:p>
          <a:p>
            <a:pPr lvl="0" indent="0" marL="0">
              <a:buNone/>
            </a:pPr>
            <a:r>
              <a:rPr/>
              <a:t>Then I will process these comments and tokenize them to create a document by term matirx.</a:t>
            </a:r>
          </a:p>
          <a:p>
            <a:pPr lvl="0" indent="0" marL="0">
              <a:buNone/>
            </a:pPr>
            <a:r>
              <a:rPr/>
              <a:t>After that, I will try some word frequency analysis or clustering to find out any features I may have ignored. If there are any, I will iterate my hypotheses.</a:t>
            </a:r>
          </a:p>
          <a:p>
            <a:pPr lvl="0" indent="0" marL="0">
              <a:buNone/>
            </a:pPr>
            <a:r>
              <a:rPr/>
              <a:t>Finally, I will do sentiment analysis for the first four hypotheses, and maybe social network analysis for hypothesis five, because I need retweets to show the relationship between the Russian bots and the retweeters.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7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Cha, Taesuh. “The return of Jacksonianism: The international implications of the Trump phenomenon.” The Washington Quarterly 39.4 (2016): 83-97.</a:t>
            </a:r>
          </a:p>
          <a:p>
            <a:pPr lvl="0" indent="0" marL="0">
              <a:buNone/>
            </a:pPr>
            <a:r>
              <a:rPr/>
              <a:t>Clark, D. H., Fordham, B. O., &amp; Nordstrom, T. (2016). Political party and presidential decisions to use force: Explaining a puzzling nonfinding. Presidential Studies Quarterly, 46(4), 791-807.</a:t>
            </a:r>
          </a:p>
          <a:p>
            <a:pPr lvl="0" indent="0" marL="0">
              <a:buNone/>
            </a:pPr>
            <a:r>
              <a:rPr/>
              <a:t>Clarke, Michael, and Anthony Ricketts. “Donald Trump and American foreign policy: The return of the Jacksonian tradition.” Comparative Strategy 36.4 (2017): 366-379.</a:t>
            </a:r>
          </a:p>
          <a:p>
            <a:pPr lvl="0" indent="0" marL="0">
              <a:buNone/>
            </a:pPr>
            <a:r>
              <a:rPr/>
              <a:t>George, Justin, and Todd Sandler. “NATO defense demand, free riding, and the Russo-Ukrainian war in 2022.” Journal of industrial and business economics (2022): 1-24.</a:t>
            </a:r>
          </a:p>
          <a:p>
            <a:pPr lvl="0" indent="0" marL="0">
              <a:buNone/>
            </a:pPr>
            <a:r>
              <a:rPr/>
              <a:t>Gorwa, Robert, and Douglas Guilbeault. “Unpacking the social media bot: A typology to guide research and policy.” Policy &amp; Internet 12.2 (2020): 225-248.</a:t>
            </a:r>
          </a:p>
          <a:p>
            <a:pPr lvl="0" indent="0" marL="0">
              <a:buNone/>
            </a:pPr>
            <a:r>
              <a:rPr/>
              <a:t>Hagen, Loni, et al. “Rise of the machines? Examining the influence of social bots on a political discussion network.” Social Science Computer Review 40.2 (2022): 264-287.</a:t>
            </a:r>
          </a:p>
          <a:p>
            <a:pPr lvl="0" indent="0" marL="0">
              <a:buNone/>
            </a:pPr>
            <a:r>
              <a:rPr/>
              <a:t>Iyengar, Shanto, et al. “The origins and consequences of affective polarization in the United States.” Annual review of political science 22 (2019): 129-146.</a:t>
            </a:r>
          </a:p>
          <a:p>
            <a:pPr lvl="0" indent="0" marL="0">
              <a:buNone/>
            </a:pPr>
            <a:r>
              <a:rPr/>
              <a:t>Pierson, Paul, and Eric Schickler. “Madison’s constitution under stress: A developmental analysis of political polarization.” Annual Review of Political Science 23 (2020).</a:t>
            </a:r>
          </a:p>
          <a:p>
            <a:pPr lvl="0" indent="0" marL="0">
              <a:buNone/>
            </a:pPr>
            <a:r>
              <a:rPr/>
              <a:t>Rolf, Jan Niklas. “Donald Trump’s Jacksonian and Jeffersonian foreign policy.” Policy Studies 42.5-6 (2021): 662-681.</a:t>
            </a:r>
          </a:p>
          <a:p>
            <a:pPr lvl="0" indent="0" marL="0">
              <a:buNone/>
            </a:pPr>
            <a:r>
              <a:rPr/>
              <a:t>Sides, John, Michael Tesler, and Lynn Vavreck. “Hunting where the ducks are: Activating support for Donald Trump in the 2016 Republican primary.” Journal of Elections, Public Opinion and Parties 28.2 (2018): 135-156.</a:t>
            </a:r>
          </a:p>
          <a:p>
            <a:pPr lvl="0" indent="0" marL="0">
              <a:buNone/>
            </a:pPr>
            <a:r>
              <a:rPr/>
              <a:t>Stukal, Denis, et al. “For whom the bot tolls: A neural networks approach to measuring political orientation of Twitter bots in Russia.” Sage Open 9.2 (2019): 2158244019827715.</a:t>
            </a:r>
          </a:p>
          <a:p>
            <a:pPr lvl="0" indent="0" marL="0">
              <a:buNone/>
            </a:pPr>
            <a:r>
              <a:rPr/>
              <a:t>Uscinski, Joseph E., et al. “American politics in two dimensions: partisan and ideological identities versus anti‐establishment orientations.” American Journal of Political Science 65.4 (2021): 877-895.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Topic of Interest and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Conventional wisdom:</a:t>
            </a:r>
          </a:p>
          <a:p>
            <a:pPr lvl="0"/>
            <a:r>
              <a:rPr/>
              <a:t>Conservatives should be more hawkish than liberals.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Abnormality:</a:t>
            </a:r>
          </a:p>
          <a:p>
            <a:pPr lvl="0"/>
            <a:r>
              <a:rPr/>
              <a:t>US conservatives are less enthusiastic about supporting Ukraine fighting against Russia</a:t>
            </a:r>
          </a:p>
          <a:p>
            <a:pPr lvl="0"/>
            <a:r>
              <a:rPr>
                <a:hlinkClick r:id="rId2"/>
              </a:rPr>
              <a:t>19 GOP lawmakers urged Biden to stop sending “unrestrained” aid and weapons to Ukraine ( Olafimihan Oshin, 2023)</a:t>
            </a:r>
          </a:p>
          <a:p>
            <a:pPr lvl="0"/>
            <a:r>
              <a:rPr>
                <a:hlinkClick r:id="rId3"/>
              </a:rPr>
              <a:t>Donald Trump has also claimed to try to broker peace in Ukraine ( Cheryl Teh, 2022; Tom Porter, 2023)</a:t>
            </a:r>
          </a:p>
          <a:p>
            <a:pPr lvl="0"/>
            <a:r>
              <a:rPr/>
              <a:t>European conservatives are more involved than American conservatives:</a:t>
            </a:r>
          </a:p>
          <a:p>
            <a:pPr lvl="1"/>
            <a:r>
              <a:rPr>
                <a:hlinkClick r:id="rId4"/>
              </a:rPr>
              <a:t>Boris Johnson, the former Prime Minister and the leader of the Conservative Party, tried to convince Trump to support Ukraine</a:t>
            </a:r>
          </a:p>
          <a:p>
            <a:pPr lvl="1"/>
            <a:r>
              <a:rPr>
                <a:hlinkClick r:id="rId5"/>
              </a:rPr>
              <a:t>Italian right wing leader, Meloni, is willing to risk unpopularity to support Ukraine (Amante, 2023)</a:t>
            </a:r>
          </a:p>
          <a:p>
            <a:pPr lvl="1"/>
            <a:r>
              <a:rPr>
                <a:hlinkClick r:id="rId6"/>
              </a:rPr>
              <a:t>Poland, led by United Right, also has been supported Ukraine almost since day one and pleged a lot by its GDP scale</a:t>
            </a:r>
          </a:p>
          <a:p>
            <a:pPr lvl="0"/>
            <a:r>
              <a:rPr/>
              <a:t>Trump supporters themselves were once considered more hawkish(Sides et al., 2018), but now they want world peace.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 now we can see a very counter-intuitive problem: </a:t>
            </a:r>
            <a:r>
              <a:rPr b="1"/>
              <a:t>What is discouraging American conservatives from taking a more hawkish stance in support of Ukraine?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H1: Conservatives in the US are built differently. They hold different sets of beliefs than other conservatives, such as isolationism.(Clarke and Ricketts, 2017; Rolf, 2021; Cha, 2016; Clark et al., 2016)</a:t>
            </a:r>
          </a:p>
          <a:p>
            <a:pPr lvl="0" indent="0" marL="0">
              <a:buNone/>
            </a:pPr>
            <a:r>
              <a:rPr/>
              <a:t>H2: They genuinely believe that supporting Ukraine will lead to WW3 or nuclear war, and they want to avoid that.</a:t>
            </a:r>
          </a:p>
          <a:p>
            <a:pPr lvl="0" indent="0" marL="0">
              <a:buNone/>
            </a:pPr>
            <a:r>
              <a:rPr/>
              <a:t>H3: Their arguments are based on economics. Their perception of inflation leads to their war-weariness.</a:t>
            </a:r>
          </a:p>
          <a:p>
            <a:pPr lvl="0" indent="0" marL="0">
              <a:buNone/>
            </a:pPr>
            <a:r>
              <a:rPr/>
              <a:t>H4: It is caused by polarization. They are only against what Biden supports. (Iyengar et al., 2019; Pierson and Schickler, 2020)</a:t>
            </a:r>
          </a:p>
          <a:p>
            <a:pPr lvl="0" indent="0" marL="0">
              <a:buNone/>
            </a:pPr>
            <a:r>
              <a:rPr/>
              <a:t>H5: They are misled by Russian bots.(Stukal wt al., 2019; Gorwa and Guilbeault, 2020; Hagen et al., 2022)</a:t>
            </a:r>
          </a:p>
          <a:p>
            <a:pPr lvl="0" indent="0" marL="0">
              <a:buNone/>
            </a:pPr>
            <a:r>
              <a:rPr/>
              <a:t>I must clarify that the research does not aim to test whether these arguments are true or not, but how these beliefs interact with conservative individuals’ attitudes toward supporting Ukraine.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4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Variables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DV: Whether a comment supports Ukraine</a:t>
            </a:r>
          </a:p>
          <a:p>
            <a:pPr lvl="0" indent="0" marL="0">
              <a:buNone/>
            </a:pPr>
            <a:r>
              <a:rPr/>
              <a:t>IV: The predicting factors in the said hypotheses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 Presentation</dc:title>
  <dc:creator/>
  <cp:keywords/>
  <dcterms:created xsi:type="dcterms:W3CDTF">2023-06-07T13:40:22Z</dcterms:created>
  <dcterms:modified xsi:type="dcterms:W3CDTF">2023-06-07T13:40:22Z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