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85"/>
  </p:normalViewPr>
  <p:slideViewPr>
    <p:cSldViewPr snapToGrid="0" snapToObjects="1">
      <p:cViewPr varScale="1">
        <p:scale>
          <a:sx n="87" d="100"/>
          <a:sy n="87" d="100"/>
        </p:scale>
        <p:origin x="10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HS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HS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HS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HS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HS" altLang="en-US" smtClean="0"/>
              <a:t>单击此处编辑母版文本样式</a:t>
            </a:r>
          </a:p>
          <a:p>
            <a:pPr lvl="1"/>
            <a:r>
              <a:rPr lang="zh-CHS" altLang="en-US" smtClean="0"/>
              <a:t>二级</a:t>
            </a:r>
          </a:p>
          <a:p>
            <a:pPr lvl="2"/>
            <a:r>
              <a:rPr lang="zh-CHS" altLang="en-US" smtClean="0"/>
              <a:t>三级</a:t>
            </a:r>
          </a:p>
          <a:p>
            <a:pPr lvl="3"/>
            <a:r>
              <a:rPr lang="zh-CHS" altLang="en-US" smtClean="0"/>
              <a:t>四级</a:t>
            </a:r>
          </a:p>
          <a:p>
            <a:pPr lvl="4"/>
            <a:r>
              <a:rPr lang="zh-CHS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60836"/>
          </a:xfrm>
        </p:spPr>
        <p:txBody>
          <a:bodyPr/>
          <a:lstStyle/>
          <a:p>
            <a:pPr algn="ctr"/>
            <a:r>
              <a:rPr kumimoji="1" lang="en-US" altLang="zh-CHS" dirty="0" smtClean="0"/>
              <a:t>CTO</a:t>
            </a:r>
            <a:r>
              <a:rPr kumimoji="1" lang="zh-CHS" altLang="en-US" dirty="0" smtClean="0"/>
              <a:t>训练营</a:t>
            </a:r>
            <a:br>
              <a:rPr kumimoji="1" lang="zh-CHS" altLang="en-US" dirty="0" smtClean="0"/>
            </a:br>
            <a:r>
              <a:rPr kumimoji="1" lang="zh-CHS" altLang="en-US" sz="1400" dirty="0" smtClean="0"/>
              <a:t>微博</a:t>
            </a:r>
            <a:r>
              <a:rPr kumimoji="1" lang="en-US" altLang="zh-CHS" sz="1400" dirty="0" smtClean="0"/>
              <a:t> @</a:t>
            </a:r>
            <a:r>
              <a:rPr kumimoji="1" lang="zh-CHS" altLang="en-US" sz="1400" dirty="0" smtClean="0"/>
              <a:t>大卫陈</a:t>
            </a:r>
            <a:br>
              <a:rPr kumimoji="1" lang="zh-CHS" altLang="en-US" sz="1400" dirty="0" smtClean="0"/>
            </a:br>
            <a:r>
              <a:rPr kumimoji="1" lang="en-US" altLang="zh-CHS" sz="1400" dirty="0" err="1" smtClean="0"/>
              <a:t>PostgresQL</a:t>
            </a:r>
            <a:endParaRPr kumimoji="1" lang="zh-CH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8599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 dirty="0" smtClean="0"/>
              <a:t>安装与使用指南</a:t>
            </a:r>
            <a:endParaRPr kumimoji="1"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HS" dirty="0" err="1" smtClean="0"/>
              <a:t>sudo</a:t>
            </a:r>
            <a:r>
              <a:rPr kumimoji="1" lang="en-US" altLang="zh-CHS" dirty="0" smtClean="0"/>
              <a:t> apt-get update</a:t>
            </a:r>
          </a:p>
          <a:p>
            <a:pPr marL="0" indent="0">
              <a:buNone/>
            </a:pPr>
            <a:r>
              <a:rPr kumimoji="1" lang="en-US" altLang="zh-CHS" dirty="0" err="1" smtClean="0"/>
              <a:t>sudo</a:t>
            </a:r>
            <a:r>
              <a:rPr kumimoji="1" lang="en-US" altLang="zh-CHS" dirty="0" smtClean="0"/>
              <a:t> apt-get install </a:t>
            </a:r>
            <a:r>
              <a:rPr kumimoji="1" lang="en-US" altLang="zh-CHS" dirty="0" err="1" smtClean="0"/>
              <a:t>postgresql</a:t>
            </a:r>
            <a:endParaRPr kumimoji="1" lang="en-US" altLang="zh-CHS" dirty="0" smtClean="0"/>
          </a:p>
          <a:p>
            <a:pPr marL="0" indent="0">
              <a:buNone/>
            </a:pPr>
            <a:r>
              <a:rPr kumimoji="1" lang="zh-CHS" altLang="en-US" dirty="0" smtClean="0"/>
              <a:t>初始化数据库</a:t>
            </a:r>
          </a:p>
          <a:p>
            <a:pPr marL="0" indent="0">
              <a:buNone/>
            </a:pPr>
            <a:r>
              <a:rPr lang="en-US" altLang="zh-CHS" dirty="0" err="1"/>
              <a:t>initdb</a:t>
            </a:r>
            <a:r>
              <a:rPr lang="en-US" altLang="zh-CHS" dirty="0"/>
              <a:t> /</a:t>
            </a:r>
            <a:r>
              <a:rPr lang="en-US" altLang="zh-CHS" dirty="0" err="1"/>
              <a:t>usr</a:t>
            </a:r>
            <a:r>
              <a:rPr lang="en-US" altLang="zh-CHS" dirty="0"/>
              <a:t>/local/</a:t>
            </a:r>
            <a:r>
              <a:rPr lang="en-US" altLang="zh-CHS" dirty="0" err="1"/>
              <a:t>var</a:t>
            </a:r>
            <a:r>
              <a:rPr lang="en-US" altLang="zh-CHS" dirty="0"/>
              <a:t>/</a:t>
            </a:r>
            <a:r>
              <a:rPr lang="en-US" altLang="zh-CHS" dirty="0" err="1"/>
              <a:t>postgres</a:t>
            </a:r>
            <a:r>
              <a:rPr lang="en-US" altLang="zh-CHS" dirty="0"/>
              <a:t> -E </a:t>
            </a:r>
            <a:r>
              <a:rPr lang="en-US" altLang="zh-CHS" dirty="0" smtClean="0"/>
              <a:t>utf8</a:t>
            </a:r>
          </a:p>
          <a:p>
            <a:pPr marL="0" indent="0">
              <a:buNone/>
            </a:pPr>
            <a:r>
              <a:rPr kumimoji="1" lang="zh-CHS" altLang="en-US" dirty="0" smtClean="0"/>
              <a:t>创建数据库管理用户以及创建数据库并指定用户</a:t>
            </a:r>
          </a:p>
          <a:p>
            <a:r>
              <a:rPr lang="en-US" altLang="zh-CHS" dirty="0" err="1"/>
              <a:t>createuser</a:t>
            </a:r>
            <a:r>
              <a:rPr lang="en-US" altLang="zh-CHS" dirty="0"/>
              <a:t> </a:t>
            </a:r>
            <a:r>
              <a:rPr lang="en-US" altLang="zh-CHS" dirty="0" err="1"/>
              <a:t>postgres</a:t>
            </a:r>
            <a:endParaRPr lang="en-US" altLang="zh-CHS" dirty="0"/>
          </a:p>
          <a:p>
            <a:r>
              <a:rPr lang="en-US" altLang="zh-CHS" dirty="0" err="1"/>
              <a:t>createdb</a:t>
            </a:r>
            <a:r>
              <a:rPr lang="en-US" altLang="zh-CHS" dirty="0"/>
              <a:t> -U </a:t>
            </a:r>
            <a:r>
              <a:rPr lang="en-US" altLang="zh-CHS" dirty="0" err="1"/>
              <a:t>postgres</a:t>
            </a:r>
            <a:r>
              <a:rPr lang="en-US" altLang="zh-CHS" dirty="0"/>
              <a:t> </a:t>
            </a:r>
            <a:r>
              <a:rPr lang="en-US" altLang="zh-CHS" dirty="0" err="1"/>
              <a:t>postgres</a:t>
            </a:r>
            <a:endParaRPr kumimoji="1" lang="zh-CHS" altLang="en-US" dirty="0"/>
          </a:p>
        </p:txBody>
      </p:sp>
    </p:spTree>
    <p:extLst>
      <p:ext uri="{BB962C8B-B14F-4D97-AF65-F5344CB8AC3E}">
        <p14:creationId xmlns:p14="http://schemas.microsoft.com/office/powerpoint/2010/main" val="33888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 dirty="0" smtClean="0"/>
              <a:t>安装与使用指南</a:t>
            </a:r>
            <a:endParaRPr kumimoji="1"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HS" altLang="en-US" dirty="0" smtClean="0"/>
              <a:t>修改数据库用户密码</a:t>
            </a:r>
            <a:endParaRPr lang="en-US" altLang="zh-CHS" dirty="0" smtClean="0"/>
          </a:p>
          <a:p>
            <a:pPr marL="0" indent="0">
              <a:buNone/>
            </a:pPr>
            <a:r>
              <a:rPr lang="en-US" altLang="zh-CHS" dirty="0" smtClean="0"/>
              <a:t>\</a:t>
            </a:r>
            <a:r>
              <a:rPr lang="en-US" altLang="zh-CHS" dirty="0"/>
              <a:t>password </a:t>
            </a:r>
            <a:r>
              <a:rPr lang="en-US" altLang="zh-CHS" dirty="0" err="1" smtClean="0"/>
              <a:t>postgres</a:t>
            </a:r>
            <a:r>
              <a:rPr lang="en-US" altLang="zh-CHS" dirty="0" smtClean="0"/>
              <a:t>  </a:t>
            </a:r>
          </a:p>
          <a:p>
            <a:pPr marL="0" indent="0">
              <a:buNone/>
            </a:pPr>
            <a:r>
              <a:rPr lang="en-US" altLang="zh-CHS" dirty="0"/>
              <a:t>\h</a:t>
            </a:r>
            <a:r>
              <a:rPr lang="zh-CHS" altLang="en-US" dirty="0"/>
              <a:t>：查看</a:t>
            </a:r>
            <a:r>
              <a:rPr lang="en-US" altLang="zh-CHS" dirty="0"/>
              <a:t>SQL</a:t>
            </a:r>
            <a:r>
              <a:rPr lang="zh-CHS" altLang="en-US" dirty="0"/>
              <a:t>命令的解释，比如</a:t>
            </a:r>
            <a:r>
              <a:rPr lang="en-US" altLang="zh-CHS" dirty="0"/>
              <a:t>\h select</a:t>
            </a:r>
            <a:r>
              <a:rPr lang="zh-CHS" altLang="en-US" dirty="0"/>
              <a:t>。</a:t>
            </a:r>
          </a:p>
          <a:p>
            <a:pPr marL="0" indent="0">
              <a:buNone/>
            </a:pPr>
            <a:r>
              <a:rPr lang="en-US" altLang="zh-CHS" dirty="0"/>
              <a:t>\?</a:t>
            </a:r>
            <a:r>
              <a:rPr lang="zh-CHS" altLang="en-US" dirty="0"/>
              <a:t>：查看</a:t>
            </a:r>
            <a:r>
              <a:rPr lang="en-US" altLang="zh-CHS" dirty="0" err="1"/>
              <a:t>psql</a:t>
            </a:r>
            <a:r>
              <a:rPr lang="zh-CHS" altLang="en-US" dirty="0"/>
              <a:t>命令列表。</a:t>
            </a:r>
            <a:r>
              <a:rPr lang="en-US" altLang="zh-CHS" dirty="0"/>
              <a:t>\l</a:t>
            </a:r>
            <a:r>
              <a:rPr lang="zh-CHS" altLang="en-US" dirty="0"/>
              <a:t>：列出所有数据库。</a:t>
            </a:r>
          </a:p>
          <a:p>
            <a:pPr marL="0" indent="0">
              <a:buNone/>
            </a:pPr>
            <a:r>
              <a:rPr lang="en-US" altLang="zh-CHS" dirty="0"/>
              <a:t>\c [</a:t>
            </a:r>
            <a:r>
              <a:rPr lang="en-US" altLang="zh-CHS" dirty="0" err="1"/>
              <a:t>database_name</a:t>
            </a:r>
            <a:r>
              <a:rPr lang="en-US" altLang="zh-CHS" dirty="0"/>
              <a:t>]</a:t>
            </a:r>
            <a:r>
              <a:rPr lang="zh-CHS" altLang="en-US" dirty="0"/>
              <a:t>：连接其他数据库。</a:t>
            </a:r>
          </a:p>
          <a:p>
            <a:pPr marL="0" indent="0">
              <a:buNone/>
            </a:pPr>
            <a:r>
              <a:rPr lang="en-US" altLang="zh-CHS" dirty="0"/>
              <a:t>\d</a:t>
            </a:r>
            <a:r>
              <a:rPr lang="zh-CHS" altLang="en-US" dirty="0"/>
              <a:t>：列出当前数据库的所有表格。</a:t>
            </a:r>
          </a:p>
          <a:p>
            <a:pPr marL="0" indent="0">
              <a:buNone/>
            </a:pPr>
            <a:r>
              <a:rPr lang="en-US" altLang="zh-CHS" dirty="0"/>
              <a:t>\d [</a:t>
            </a:r>
            <a:r>
              <a:rPr lang="en-US" altLang="zh-CHS" dirty="0" err="1"/>
              <a:t>table_name</a:t>
            </a:r>
            <a:r>
              <a:rPr lang="en-US" altLang="zh-CHS" dirty="0"/>
              <a:t>]</a:t>
            </a:r>
            <a:r>
              <a:rPr lang="zh-CHS" altLang="en-US" dirty="0"/>
              <a:t>：列出某一张表格的结构。</a:t>
            </a:r>
          </a:p>
          <a:p>
            <a:pPr marL="0" indent="0">
              <a:buNone/>
            </a:pPr>
            <a:r>
              <a:rPr lang="en-US" altLang="zh-CHS" dirty="0"/>
              <a:t>\du</a:t>
            </a:r>
            <a:r>
              <a:rPr lang="zh-CHS" altLang="en-US" dirty="0"/>
              <a:t>：列出所有用户。</a:t>
            </a:r>
          </a:p>
          <a:p>
            <a:pPr marL="0" indent="0">
              <a:buNone/>
            </a:pPr>
            <a:r>
              <a:rPr lang="en-US" altLang="zh-CHS" dirty="0"/>
              <a:t>\e</a:t>
            </a:r>
            <a:r>
              <a:rPr lang="zh-CHS" altLang="en-US" dirty="0"/>
              <a:t>：打开文本编辑器。</a:t>
            </a:r>
          </a:p>
          <a:p>
            <a:pPr marL="0" indent="0">
              <a:buNone/>
            </a:pPr>
            <a:r>
              <a:rPr lang="en-US" altLang="zh-CHS" dirty="0"/>
              <a:t>\</a:t>
            </a:r>
            <a:r>
              <a:rPr lang="en-US" altLang="zh-CHS" dirty="0" err="1"/>
              <a:t>conninfo</a:t>
            </a:r>
            <a:r>
              <a:rPr lang="zh-CHS" altLang="en-US" dirty="0"/>
              <a:t>：列出当前数据库和连接的信息。</a:t>
            </a:r>
            <a:endParaRPr lang="en-US" altLang="zh-CHS" dirty="0" smtClean="0"/>
          </a:p>
          <a:p>
            <a:pPr marL="0" indent="0">
              <a:buNone/>
            </a:pPr>
            <a:endParaRPr kumimoji="1" lang="zh-CHS" altLang="en-US" dirty="0"/>
          </a:p>
        </p:txBody>
      </p:sp>
    </p:spTree>
    <p:extLst>
      <p:ext uri="{BB962C8B-B14F-4D97-AF65-F5344CB8AC3E}">
        <p14:creationId xmlns:p14="http://schemas.microsoft.com/office/powerpoint/2010/main" val="65549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 dirty="0" smtClean="0"/>
              <a:t>安装与使用指南</a:t>
            </a:r>
            <a:endParaRPr kumimoji="1"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HS" altLang="en-US" dirty="0" smtClean="0"/>
              <a:t>列出所有数据库</a:t>
            </a:r>
            <a:r>
              <a:rPr kumimoji="1" lang="en-US" altLang="zh-CHS" dirty="0" smtClean="0"/>
              <a:t>  \l</a:t>
            </a:r>
          </a:p>
          <a:p>
            <a:pPr marL="0" indent="0">
              <a:buNone/>
            </a:pPr>
            <a:r>
              <a:rPr lang="zh-CHS" altLang="en-US" dirty="0" smtClean="0"/>
              <a:t>查看数据库大小</a:t>
            </a:r>
            <a:r>
              <a:rPr lang="en-US" altLang="zh-CHS" dirty="0" smtClean="0"/>
              <a:t> </a:t>
            </a:r>
            <a:r>
              <a:rPr lang="en-US" altLang="zh-CHS" dirty="0" err="1" smtClean="0"/>
              <a:t>postgres</a:t>
            </a:r>
            <a:r>
              <a:rPr lang="en-US" altLang="zh-CHS" dirty="0"/>
              <a:t>=&gt; select </a:t>
            </a:r>
            <a:r>
              <a:rPr lang="en-US" altLang="zh-CHS" dirty="0" err="1"/>
              <a:t>pg_database_size</a:t>
            </a:r>
            <a:r>
              <a:rPr lang="en-US" altLang="zh-CHS" dirty="0"/>
              <a:t> ('</a:t>
            </a:r>
            <a:r>
              <a:rPr lang="en-US" altLang="zh-CHS" dirty="0" err="1"/>
              <a:t>postgres</a:t>
            </a:r>
            <a:r>
              <a:rPr lang="en-US" altLang="zh-CHS" dirty="0" smtClean="0"/>
              <a:t>');</a:t>
            </a:r>
          </a:p>
          <a:p>
            <a:pPr marL="0" indent="0">
              <a:buNone/>
            </a:pPr>
            <a:r>
              <a:rPr lang="zh-CHS" altLang="en-US" dirty="0" smtClean="0"/>
              <a:t>查看所有数据库以及大小</a:t>
            </a:r>
            <a:r>
              <a:rPr lang="en-US" altLang="zh-CHS" dirty="0" smtClean="0"/>
              <a:t>select</a:t>
            </a:r>
            <a:r>
              <a:rPr lang="en-US" altLang="zh-CHS" dirty="0"/>
              <a:t> </a:t>
            </a:r>
            <a:r>
              <a:rPr lang="en-US" altLang="zh-CHS" dirty="0" err="1"/>
              <a:t>pg_database.datname</a:t>
            </a:r>
            <a:r>
              <a:rPr lang="en-US" altLang="zh-CHS" dirty="0"/>
              <a:t>, </a:t>
            </a:r>
            <a:r>
              <a:rPr lang="en-US" altLang="zh-CHS" dirty="0" err="1"/>
              <a:t>pg_database_size</a:t>
            </a:r>
            <a:r>
              <a:rPr lang="en-US" altLang="zh-CHS" dirty="0"/>
              <a:t>(</a:t>
            </a:r>
            <a:r>
              <a:rPr lang="en-US" altLang="zh-CHS" dirty="0" err="1"/>
              <a:t>pg_database.datname</a:t>
            </a:r>
            <a:r>
              <a:rPr lang="en-US" altLang="zh-CHS" dirty="0"/>
              <a:t>) AS size from </a:t>
            </a:r>
            <a:r>
              <a:rPr lang="en-US" altLang="zh-CHS" dirty="0" err="1"/>
              <a:t>pg_database</a:t>
            </a:r>
            <a:r>
              <a:rPr lang="en-US" altLang="zh-CHS" dirty="0"/>
              <a:t>;</a:t>
            </a:r>
            <a:endParaRPr kumimoji="1" lang="zh-CHS" altLang="en-US" dirty="0" smtClean="0"/>
          </a:p>
          <a:p>
            <a:pPr marL="0" indent="0">
              <a:buNone/>
            </a:pPr>
            <a:r>
              <a:rPr kumimoji="1" lang="zh-CHS" altLang="en-US" dirty="0" smtClean="0"/>
              <a:t>查看全部表格</a:t>
            </a:r>
            <a:r>
              <a:rPr kumimoji="1" lang="en-US" altLang="zh-CHS" dirty="0" smtClean="0"/>
              <a:t>  \</a:t>
            </a:r>
            <a:r>
              <a:rPr kumimoji="1" lang="en-US" altLang="zh-CHS" dirty="0" err="1" smtClean="0"/>
              <a:t>dt</a:t>
            </a:r>
            <a:endParaRPr kumimoji="1" lang="en-US" altLang="zh-CHS" dirty="0" smtClean="0"/>
          </a:p>
          <a:p>
            <a:pPr marL="0" indent="0">
              <a:buNone/>
            </a:pPr>
            <a:endParaRPr kumimoji="1" lang="en-US" altLang="zh-CHS" dirty="0" smtClean="0"/>
          </a:p>
          <a:p>
            <a:pPr marL="0" indent="0">
              <a:buNone/>
            </a:pPr>
            <a:endParaRPr kumimoji="1" lang="zh-CHS" altLang="en-US" dirty="0"/>
          </a:p>
        </p:txBody>
      </p:sp>
    </p:spTree>
    <p:extLst>
      <p:ext uri="{BB962C8B-B14F-4D97-AF65-F5344CB8AC3E}">
        <p14:creationId xmlns:p14="http://schemas.microsoft.com/office/powerpoint/2010/main" val="88707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HS" altLang="en-US" dirty="0" smtClean="0"/>
              <a:t>安装于使用指南</a:t>
            </a:r>
            <a:endParaRPr kumimoji="1" lang="zh-CH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/>
              <a:t>alias </a:t>
            </a:r>
            <a:r>
              <a:rPr lang="en-US" altLang="zh-CHS" dirty="0" err="1"/>
              <a:t>pg.start</a:t>
            </a:r>
            <a:r>
              <a:rPr lang="en-US" altLang="zh-CHS" dirty="0"/>
              <a:t>='</a:t>
            </a:r>
            <a:r>
              <a:rPr lang="en-US" altLang="zh-CHS" dirty="0" err="1"/>
              <a:t>pg_ctl</a:t>
            </a:r>
            <a:r>
              <a:rPr lang="en-US" altLang="zh-CHS" dirty="0"/>
              <a:t> -D /</a:t>
            </a:r>
            <a:r>
              <a:rPr lang="en-US" altLang="zh-CHS" dirty="0" err="1"/>
              <a:t>usr</a:t>
            </a:r>
            <a:r>
              <a:rPr lang="en-US" altLang="zh-CHS" dirty="0"/>
              <a:t>/local/</a:t>
            </a:r>
            <a:r>
              <a:rPr lang="en-US" altLang="zh-CHS" dirty="0" err="1"/>
              <a:t>var</a:t>
            </a:r>
            <a:r>
              <a:rPr lang="en-US" altLang="zh-CHS" dirty="0"/>
              <a:t>/</a:t>
            </a:r>
            <a:r>
              <a:rPr lang="en-US" altLang="zh-CHS" dirty="0" err="1"/>
              <a:t>postgres</a:t>
            </a:r>
            <a:r>
              <a:rPr lang="en-US" altLang="zh-CHS" dirty="0"/>
              <a:t> -l /</a:t>
            </a:r>
            <a:r>
              <a:rPr lang="en-US" altLang="zh-CHS" dirty="0" err="1"/>
              <a:t>usr</a:t>
            </a:r>
            <a:r>
              <a:rPr lang="en-US" altLang="zh-CHS" dirty="0"/>
              <a:t>/local/</a:t>
            </a:r>
            <a:r>
              <a:rPr lang="en-US" altLang="zh-CHS" dirty="0" err="1"/>
              <a:t>var</a:t>
            </a:r>
            <a:r>
              <a:rPr lang="en-US" altLang="zh-CHS" dirty="0"/>
              <a:t>/</a:t>
            </a:r>
            <a:r>
              <a:rPr lang="en-US" altLang="zh-CHS" dirty="0" err="1"/>
              <a:t>postgres</a:t>
            </a:r>
            <a:r>
              <a:rPr lang="en-US" altLang="zh-CHS" dirty="0"/>
              <a:t>/</a:t>
            </a:r>
            <a:r>
              <a:rPr lang="en-US" altLang="zh-CHS" dirty="0" err="1"/>
              <a:t>server.log</a:t>
            </a:r>
            <a:r>
              <a:rPr lang="en-US" altLang="zh-CHS" dirty="0"/>
              <a:t> start'</a:t>
            </a:r>
          </a:p>
          <a:p>
            <a:r>
              <a:rPr lang="en-US" altLang="zh-CHS" dirty="0"/>
              <a:t>alias </a:t>
            </a:r>
            <a:r>
              <a:rPr lang="en-US" altLang="zh-CHS" dirty="0" err="1"/>
              <a:t>pg.stop</a:t>
            </a:r>
            <a:r>
              <a:rPr lang="en-US" altLang="zh-CHS" dirty="0"/>
              <a:t>='</a:t>
            </a:r>
            <a:r>
              <a:rPr lang="en-US" altLang="zh-CHS" dirty="0" err="1"/>
              <a:t>pg_ctl</a:t>
            </a:r>
            <a:r>
              <a:rPr lang="en-US" altLang="zh-CHS" dirty="0"/>
              <a:t> -D /</a:t>
            </a:r>
            <a:r>
              <a:rPr lang="en-US" altLang="zh-CHS" dirty="0" err="1"/>
              <a:t>usr</a:t>
            </a:r>
            <a:r>
              <a:rPr lang="en-US" altLang="zh-CHS" dirty="0"/>
              <a:t>/local/</a:t>
            </a:r>
            <a:r>
              <a:rPr lang="en-US" altLang="zh-CHS" dirty="0" err="1"/>
              <a:t>var</a:t>
            </a:r>
            <a:r>
              <a:rPr lang="en-US" altLang="zh-CHS" dirty="0"/>
              <a:t>/</a:t>
            </a:r>
            <a:r>
              <a:rPr lang="en-US" altLang="zh-CHS" dirty="0" err="1"/>
              <a:t>postgres</a:t>
            </a:r>
            <a:r>
              <a:rPr lang="en-US" altLang="zh-CHS" dirty="0"/>
              <a:t> stop -s -m fast'</a:t>
            </a:r>
            <a:endParaRPr kumimoji="1" lang="zh-CHS" altLang="en-US" dirty="0"/>
          </a:p>
        </p:txBody>
      </p:sp>
    </p:spTree>
    <p:extLst>
      <p:ext uri="{BB962C8B-B14F-4D97-AF65-F5344CB8AC3E}">
        <p14:creationId xmlns:p14="http://schemas.microsoft.com/office/powerpoint/2010/main" val="169144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484"/>
            <a:ext cx="10515600" cy="602947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zh-CHS" dirty="0"/>
              <a:t>CREATE TABLE </a:t>
            </a:r>
            <a:r>
              <a:rPr kumimoji="1" lang="en-US" altLang="zh-CHS" dirty="0" err="1"/>
              <a:t>usertbl</a:t>
            </a:r>
            <a:r>
              <a:rPr kumimoji="1" lang="en-US" altLang="zh-CHS" dirty="0"/>
              <a:t>(name VARCHAR(20), </a:t>
            </a:r>
            <a:r>
              <a:rPr kumimoji="1" lang="en-US" altLang="zh-CHS" dirty="0" err="1"/>
              <a:t>signupdate</a:t>
            </a:r>
            <a:r>
              <a:rPr kumimoji="1" lang="en-US" altLang="zh-CHS" dirty="0"/>
              <a:t> DATE);</a:t>
            </a:r>
          </a:p>
          <a:p>
            <a:pPr marL="0" indent="0">
              <a:buNone/>
            </a:pPr>
            <a:r>
              <a:rPr kumimoji="1" lang="en-US" altLang="zh-CHS" dirty="0"/>
              <a:t># </a:t>
            </a:r>
            <a:r>
              <a:rPr kumimoji="1" lang="zh-CHS" altLang="en-US" dirty="0"/>
              <a:t>插入数据</a:t>
            </a:r>
          </a:p>
          <a:p>
            <a:pPr marL="0" indent="0">
              <a:buNone/>
            </a:pPr>
            <a:r>
              <a:rPr kumimoji="1" lang="en-US" altLang="zh-CHS" dirty="0"/>
              <a:t>INSERT INTO </a:t>
            </a:r>
            <a:r>
              <a:rPr kumimoji="1" lang="en-US" altLang="zh-CHS" dirty="0" err="1"/>
              <a:t>usertbl</a:t>
            </a:r>
            <a:r>
              <a:rPr kumimoji="1" lang="en-US" altLang="zh-CHS" dirty="0"/>
              <a:t>(name, </a:t>
            </a:r>
            <a:r>
              <a:rPr kumimoji="1" lang="en-US" altLang="zh-CHS" dirty="0" err="1"/>
              <a:t>signupdate</a:t>
            </a:r>
            <a:r>
              <a:rPr kumimoji="1" lang="en-US" altLang="zh-CHS" dirty="0"/>
              <a:t>) VALUES('</a:t>
            </a:r>
            <a:r>
              <a:rPr kumimoji="1" lang="zh-CHS" altLang="en-US" dirty="0"/>
              <a:t>张三</a:t>
            </a:r>
            <a:r>
              <a:rPr kumimoji="1" lang="en-US" altLang="zh-CHS" dirty="0"/>
              <a:t>', '2013-12-22');</a:t>
            </a:r>
          </a:p>
          <a:p>
            <a:pPr marL="0" indent="0">
              <a:buNone/>
            </a:pPr>
            <a:r>
              <a:rPr kumimoji="1" lang="en-US" altLang="zh-CHS" dirty="0"/>
              <a:t># </a:t>
            </a:r>
            <a:r>
              <a:rPr kumimoji="1" lang="zh-CHS" altLang="en-US" dirty="0"/>
              <a:t>选择记录</a:t>
            </a:r>
          </a:p>
          <a:p>
            <a:pPr marL="0" indent="0">
              <a:buNone/>
            </a:pPr>
            <a:r>
              <a:rPr kumimoji="1" lang="en-US" altLang="zh-CHS" dirty="0"/>
              <a:t>SELECT * FROM </a:t>
            </a:r>
            <a:r>
              <a:rPr kumimoji="1" lang="en-US" altLang="zh-CHS" dirty="0" err="1"/>
              <a:t>user_tbl</a:t>
            </a:r>
            <a:r>
              <a:rPr kumimoji="1" lang="en-US" altLang="zh-CHS" dirty="0"/>
              <a:t>;</a:t>
            </a:r>
          </a:p>
          <a:p>
            <a:pPr marL="0" indent="0">
              <a:buNone/>
            </a:pPr>
            <a:r>
              <a:rPr kumimoji="1" lang="en-US" altLang="zh-CHS" dirty="0"/>
              <a:t># </a:t>
            </a:r>
            <a:r>
              <a:rPr kumimoji="1" lang="zh-CHS" altLang="en-US" dirty="0"/>
              <a:t>更新数据</a:t>
            </a:r>
          </a:p>
          <a:p>
            <a:pPr marL="0" indent="0">
              <a:buNone/>
            </a:pPr>
            <a:r>
              <a:rPr kumimoji="1" lang="en-US" altLang="zh-CHS" dirty="0"/>
              <a:t>UPDATE </a:t>
            </a:r>
            <a:r>
              <a:rPr kumimoji="1" lang="en-US" altLang="zh-CHS" dirty="0" err="1"/>
              <a:t>user_tbl</a:t>
            </a:r>
            <a:r>
              <a:rPr kumimoji="1" lang="en-US" altLang="zh-CHS" dirty="0"/>
              <a:t> set name = '</a:t>
            </a:r>
            <a:r>
              <a:rPr kumimoji="1" lang="zh-CHS" altLang="en-US" dirty="0"/>
              <a:t>李四</a:t>
            </a:r>
            <a:r>
              <a:rPr kumimoji="1" lang="en-US" altLang="zh-CHS" dirty="0"/>
              <a:t>' WHERE name = '</a:t>
            </a:r>
            <a:r>
              <a:rPr kumimoji="1" lang="zh-CHS" altLang="en-US" dirty="0"/>
              <a:t>张三</a:t>
            </a:r>
            <a:r>
              <a:rPr kumimoji="1" lang="en-US" altLang="zh-CHS" dirty="0"/>
              <a:t>';</a:t>
            </a:r>
          </a:p>
          <a:p>
            <a:pPr marL="0" indent="0">
              <a:buNone/>
            </a:pPr>
            <a:r>
              <a:rPr kumimoji="1" lang="en-US" altLang="zh-CHS" dirty="0"/>
              <a:t># </a:t>
            </a:r>
            <a:r>
              <a:rPr kumimoji="1" lang="zh-CHS" altLang="en-US" dirty="0"/>
              <a:t>删除记录</a:t>
            </a:r>
          </a:p>
          <a:p>
            <a:pPr marL="0" indent="0">
              <a:buNone/>
            </a:pPr>
            <a:r>
              <a:rPr kumimoji="1" lang="en-US" altLang="zh-CHS" dirty="0"/>
              <a:t>DELETE FROM </a:t>
            </a:r>
            <a:r>
              <a:rPr kumimoji="1" lang="en-US" altLang="zh-CHS" dirty="0" err="1"/>
              <a:t>user_tbl</a:t>
            </a:r>
            <a:r>
              <a:rPr kumimoji="1" lang="en-US" altLang="zh-CHS" dirty="0"/>
              <a:t> WHERE name = '</a:t>
            </a:r>
            <a:r>
              <a:rPr kumimoji="1" lang="zh-CHS" altLang="en-US" dirty="0"/>
              <a:t>李四</a:t>
            </a:r>
            <a:r>
              <a:rPr kumimoji="1" lang="en-US" altLang="zh-CHS" dirty="0"/>
              <a:t>' ;</a:t>
            </a:r>
          </a:p>
          <a:p>
            <a:pPr marL="0" indent="0">
              <a:buNone/>
            </a:pPr>
            <a:r>
              <a:rPr kumimoji="1" lang="en-US" altLang="zh-CHS" dirty="0"/>
              <a:t># </a:t>
            </a:r>
            <a:r>
              <a:rPr kumimoji="1" lang="zh-CHS" altLang="en-US" dirty="0"/>
              <a:t>添加栏位</a:t>
            </a:r>
          </a:p>
          <a:p>
            <a:pPr marL="0" indent="0">
              <a:buNone/>
            </a:pPr>
            <a:r>
              <a:rPr kumimoji="1" lang="en-US" altLang="zh-CHS" dirty="0"/>
              <a:t>ALTER TABLE </a:t>
            </a:r>
            <a:r>
              <a:rPr kumimoji="1" lang="en-US" altLang="zh-CHS" dirty="0" err="1"/>
              <a:t>user_tbl</a:t>
            </a:r>
            <a:r>
              <a:rPr kumimoji="1" lang="en-US" altLang="zh-CHS" dirty="0"/>
              <a:t> ADD email VARCHAR(40);</a:t>
            </a:r>
          </a:p>
          <a:p>
            <a:pPr marL="0" indent="0">
              <a:buNone/>
            </a:pPr>
            <a:r>
              <a:rPr kumimoji="1" lang="en-US" altLang="zh-CHS" dirty="0"/>
              <a:t># </a:t>
            </a:r>
            <a:r>
              <a:rPr kumimoji="1" lang="zh-CHS" altLang="en-US" dirty="0"/>
              <a:t>更新结构</a:t>
            </a:r>
          </a:p>
          <a:p>
            <a:pPr marL="0" indent="0">
              <a:buNone/>
            </a:pPr>
            <a:r>
              <a:rPr kumimoji="1" lang="en-US" altLang="zh-CHS" dirty="0"/>
              <a:t>ALTER TABLE </a:t>
            </a:r>
            <a:r>
              <a:rPr kumimoji="1" lang="en-US" altLang="zh-CHS" dirty="0" err="1"/>
              <a:t>usertbl</a:t>
            </a:r>
            <a:r>
              <a:rPr kumimoji="1" lang="en-US" altLang="zh-CHS" dirty="0"/>
              <a:t> ALTER COLUMN </a:t>
            </a:r>
            <a:r>
              <a:rPr kumimoji="1" lang="en-US" altLang="zh-CHS" dirty="0" err="1"/>
              <a:t>signupdate</a:t>
            </a:r>
            <a:r>
              <a:rPr kumimoji="1" lang="en-US" altLang="zh-CHS" dirty="0"/>
              <a:t> SET NOT NULL;</a:t>
            </a:r>
          </a:p>
          <a:p>
            <a:pPr marL="0" indent="0">
              <a:buNone/>
            </a:pPr>
            <a:r>
              <a:rPr kumimoji="1" lang="en-US" altLang="zh-CHS" dirty="0"/>
              <a:t># </a:t>
            </a:r>
            <a:r>
              <a:rPr kumimoji="1" lang="zh-CHS" altLang="en-US" dirty="0"/>
              <a:t>更名栏位</a:t>
            </a:r>
          </a:p>
          <a:p>
            <a:pPr marL="0" indent="0">
              <a:buNone/>
            </a:pPr>
            <a:r>
              <a:rPr kumimoji="1" lang="en-US" altLang="zh-CHS" dirty="0"/>
              <a:t>ALTER TABLE </a:t>
            </a:r>
            <a:r>
              <a:rPr kumimoji="1" lang="en-US" altLang="zh-CHS" dirty="0" err="1"/>
              <a:t>usertbl</a:t>
            </a:r>
            <a:r>
              <a:rPr kumimoji="1" lang="en-US" altLang="zh-CHS" dirty="0"/>
              <a:t> RENAME COLUMN </a:t>
            </a:r>
            <a:r>
              <a:rPr kumimoji="1" lang="en-US" altLang="zh-CHS" dirty="0" err="1"/>
              <a:t>signupdate</a:t>
            </a:r>
            <a:r>
              <a:rPr kumimoji="1" lang="en-US" altLang="zh-CHS" dirty="0"/>
              <a:t> TO signup;</a:t>
            </a:r>
          </a:p>
          <a:p>
            <a:pPr marL="0" indent="0">
              <a:buNone/>
            </a:pPr>
            <a:r>
              <a:rPr kumimoji="1" lang="en-US" altLang="zh-CHS" dirty="0"/>
              <a:t># </a:t>
            </a:r>
            <a:r>
              <a:rPr kumimoji="1" lang="zh-CHS" altLang="en-US" dirty="0"/>
              <a:t>删除栏位</a:t>
            </a:r>
          </a:p>
          <a:p>
            <a:pPr marL="0" indent="0">
              <a:buNone/>
            </a:pPr>
            <a:r>
              <a:rPr kumimoji="1" lang="en-US" altLang="zh-CHS" dirty="0"/>
              <a:t>ALTER TABLE </a:t>
            </a:r>
            <a:r>
              <a:rPr kumimoji="1" lang="en-US" altLang="zh-CHS" dirty="0" err="1"/>
              <a:t>user_tbl</a:t>
            </a:r>
            <a:r>
              <a:rPr kumimoji="1" lang="en-US" altLang="zh-CHS" dirty="0"/>
              <a:t> DROP COLUMN email;</a:t>
            </a:r>
          </a:p>
          <a:p>
            <a:pPr marL="0" indent="0">
              <a:buNone/>
            </a:pPr>
            <a:r>
              <a:rPr kumimoji="1" lang="en-US" altLang="zh-CHS" dirty="0"/>
              <a:t># </a:t>
            </a:r>
            <a:r>
              <a:rPr kumimoji="1" lang="zh-CHS" altLang="en-US" dirty="0"/>
              <a:t>表格更名 </a:t>
            </a:r>
          </a:p>
          <a:p>
            <a:pPr marL="0" indent="0">
              <a:buNone/>
            </a:pPr>
            <a:r>
              <a:rPr kumimoji="1" lang="en-US" altLang="zh-CHS" dirty="0"/>
              <a:t>ALTER TABLE </a:t>
            </a:r>
            <a:r>
              <a:rPr kumimoji="1" lang="en-US" altLang="zh-CHS" dirty="0" err="1"/>
              <a:t>usertbl</a:t>
            </a:r>
            <a:r>
              <a:rPr kumimoji="1" lang="en-US" altLang="zh-CHS" dirty="0"/>
              <a:t> RENAME TO </a:t>
            </a:r>
            <a:r>
              <a:rPr kumimoji="1" lang="en-US" altLang="zh-CHS" dirty="0" err="1"/>
              <a:t>backuptbl</a:t>
            </a:r>
            <a:r>
              <a:rPr kumimoji="1" lang="en-US" altLang="zh-CHS" dirty="0"/>
              <a:t>;</a:t>
            </a:r>
          </a:p>
          <a:p>
            <a:pPr marL="0" indent="0">
              <a:buNone/>
            </a:pPr>
            <a:r>
              <a:rPr kumimoji="1" lang="en-US" altLang="zh-CHS" dirty="0"/>
              <a:t># </a:t>
            </a:r>
            <a:r>
              <a:rPr kumimoji="1" lang="zh-CHS" altLang="en-US" dirty="0"/>
              <a:t>删除表格</a:t>
            </a:r>
          </a:p>
          <a:p>
            <a:pPr marL="0" indent="0">
              <a:buNone/>
            </a:pPr>
            <a:r>
              <a:rPr kumimoji="1" lang="en-US" altLang="zh-CHS" dirty="0"/>
              <a:t>DROP TABLE IF EXISTS </a:t>
            </a:r>
            <a:r>
              <a:rPr kumimoji="1" lang="en-US" altLang="zh-CHS" dirty="0" err="1"/>
              <a:t>backup_tbl</a:t>
            </a:r>
            <a:r>
              <a:rPr kumimoji="1" lang="en-US" altLang="zh-CHS" dirty="0"/>
              <a:t>;</a:t>
            </a:r>
            <a:endParaRPr kumimoji="1" lang="zh-CHS" altLang="en-US" dirty="0"/>
          </a:p>
        </p:txBody>
      </p:sp>
    </p:spTree>
    <p:extLst>
      <p:ext uri="{BB962C8B-B14F-4D97-AF65-F5344CB8AC3E}">
        <p14:creationId xmlns:p14="http://schemas.microsoft.com/office/powerpoint/2010/main" val="139540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155</TotalTime>
  <Words>322</Words>
  <Application>Microsoft Macintosh PowerPoint</Application>
  <PresentationFormat>宽屏</PresentationFormat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Calibri</vt:lpstr>
      <vt:lpstr>Calibri Light</vt:lpstr>
      <vt:lpstr>Arial</vt:lpstr>
      <vt:lpstr>Office 主题</vt:lpstr>
      <vt:lpstr>CTO训练营 微博 @大卫陈 PostgresQL</vt:lpstr>
      <vt:lpstr>安装与使用指南</vt:lpstr>
      <vt:lpstr>安装与使用指南</vt:lpstr>
      <vt:lpstr>安装与使用指南</vt:lpstr>
      <vt:lpstr>安装于使用指南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CTO训练营 微博 @大卫陈 PostgresQL</dc:title>
  <dc:creator>陈玉龙</dc:creator>
  <cp:lastModifiedBy>陈玉龙</cp:lastModifiedBy>
  <cp:revision>8</cp:revision>
  <dcterms:created xsi:type="dcterms:W3CDTF">2015-04-08T09:17:57Z</dcterms:created>
  <dcterms:modified xsi:type="dcterms:W3CDTF">2015-04-08T11:53:36Z</dcterms:modified>
</cp:coreProperties>
</file>