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D94629-BCE8-4B96-9FDC-FE9D3BDD189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6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4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5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4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14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2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5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60B8-4401-4C0B-81B8-BB8DFC25E6EC}" type="datetimeFigureOut">
              <a:rPr lang="zh-CN" altLang="en-US" smtClean="0"/>
              <a:t>2015/3/16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DA77-03D8-4919-9F3A-546926162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CTO</a:t>
            </a:r>
            <a:r>
              <a:rPr lang="zh-CN" altLang="en-US" dirty="0" smtClean="0"/>
              <a:t>训练营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微博  ： </a:t>
            </a:r>
            <a:r>
              <a:rPr lang="en-US" altLang="zh-CN" dirty="0" smtClean="0"/>
              <a:t>@</a:t>
            </a:r>
            <a:r>
              <a:rPr lang="zh-CN" altLang="en-US" dirty="0" smtClean="0"/>
              <a:t>大卫陈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9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4679"/>
            <a:ext cx="10515600" cy="5792284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 dirty="0" smtClean="0">
                <a:latin typeface="+mj-lt"/>
                <a:ea typeface="+mj-ea"/>
              </a:rPr>
              <a:t>技术方向</a:t>
            </a:r>
            <a:endParaRPr lang="en-US" altLang="zh-CN" sz="9600" dirty="0" smtClean="0">
              <a:latin typeface="+mj-lt"/>
              <a:ea typeface="+mj-ea"/>
            </a:endParaRPr>
          </a:p>
          <a:p>
            <a:pPr algn="ctr"/>
            <a:r>
              <a:rPr lang="zh-CN" altLang="en-US" sz="9600" dirty="0" smtClean="0">
                <a:latin typeface="+mj-lt"/>
                <a:ea typeface="+mj-ea"/>
              </a:rPr>
              <a:t>风险控制</a:t>
            </a:r>
            <a:endParaRPr lang="en-US" altLang="zh-CN" sz="9600" dirty="0" smtClean="0">
              <a:latin typeface="+mj-lt"/>
              <a:ea typeface="+mj-ea"/>
            </a:endParaRPr>
          </a:p>
          <a:p>
            <a:pPr algn="ctr"/>
            <a:r>
              <a:rPr lang="zh-CN" altLang="en-US" sz="9600" dirty="0" smtClean="0">
                <a:latin typeface="+mj-lt"/>
                <a:ea typeface="+mj-ea"/>
              </a:rPr>
              <a:t>团队培养</a:t>
            </a:r>
            <a:endParaRPr lang="en-US" altLang="zh-CN" sz="9600" dirty="0" smtClean="0">
              <a:latin typeface="+mj-lt"/>
              <a:ea typeface="+mj-ea"/>
            </a:endParaRPr>
          </a:p>
          <a:p>
            <a:pPr algn="ctr"/>
            <a:r>
              <a:rPr lang="zh-CN" altLang="en-US" sz="9600" dirty="0" smtClean="0">
                <a:latin typeface="+mj-lt"/>
              </a:rPr>
              <a:t>项目管理</a:t>
            </a:r>
            <a:endParaRPr lang="zh-CN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39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/>
              <a:t>技术方向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7200" dirty="0" smtClean="0">
                <a:solidFill>
                  <a:schemeClr val="accent4"/>
                </a:solidFill>
              </a:rPr>
              <a:t>服务对象</a:t>
            </a:r>
            <a:endParaRPr lang="en-US" altLang="zh-CN" sz="72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zh-CN" altLang="en-US" sz="7200" dirty="0" smtClean="0">
                <a:solidFill>
                  <a:schemeClr val="accent6"/>
                </a:solidFill>
              </a:rPr>
              <a:t>平台</a:t>
            </a:r>
            <a:endParaRPr lang="en-US" altLang="zh-CN" sz="72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zh-CN" altLang="en-US" sz="7200" dirty="0" smtClean="0">
                <a:solidFill>
                  <a:schemeClr val="accent1">
                    <a:lumMod val="75000"/>
                  </a:schemeClr>
                </a:solidFill>
              </a:rPr>
              <a:t>生态</a:t>
            </a:r>
            <a:endParaRPr lang="en-US" altLang="zh-CN" sz="7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7200" dirty="0">
                <a:solidFill>
                  <a:srgbClr val="7030A0"/>
                </a:solidFill>
              </a:rPr>
              <a:t>技术架构</a:t>
            </a:r>
            <a:endParaRPr lang="en-US" altLang="zh-CN" sz="7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3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chemeClr val="accent2"/>
                </a:solidFill>
              </a:rPr>
              <a:t>技术风险</a:t>
            </a:r>
            <a:endParaRPr lang="en-US" altLang="zh-CN" sz="6600" dirty="0" smtClean="0">
              <a:solidFill>
                <a:schemeClr val="accent2"/>
              </a:solidFill>
            </a:endParaRPr>
          </a:p>
          <a:p>
            <a:r>
              <a:rPr lang="zh-CN" altLang="en-US" sz="6600" dirty="0" smtClean="0">
                <a:solidFill>
                  <a:srgbClr val="00B050"/>
                </a:solidFill>
              </a:rPr>
              <a:t>人员风险</a:t>
            </a:r>
            <a:endParaRPr lang="en-US" altLang="zh-CN" sz="6600" dirty="0" smtClean="0">
              <a:solidFill>
                <a:srgbClr val="00B050"/>
              </a:solidFill>
            </a:endParaRPr>
          </a:p>
          <a:p>
            <a:r>
              <a:rPr lang="zh-CN" altLang="en-US" sz="6600" dirty="0" smtClean="0">
                <a:solidFill>
                  <a:srgbClr val="FF0000"/>
                </a:solidFill>
              </a:rPr>
              <a:t>资金风险</a:t>
            </a:r>
            <a:endParaRPr lang="en-US" altLang="zh-CN" sz="6600" dirty="0" smtClean="0">
              <a:solidFill>
                <a:srgbClr val="FF0000"/>
              </a:solidFill>
            </a:endParaRPr>
          </a:p>
          <a:p>
            <a:r>
              <a:rPr lang="zh-CN" altLang="en-US" sz="6600" dirty="0" smtClean="0">
                <a:solidFill>
                  <a:schemeClr val="accent1">
                    <a:lumMod val="75000"/>
                  </a:schemeClr>
                </a:solidFill>
              </a:rPr>
              <a:t>外部风险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团队培养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企业内训</a:t>
            </a:r>
            <a:endParaRPr lang="en-US" altLang="zh-CN" sz="9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9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委托培养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7200" dirty="0" smtClean="0">
                <a:solidFill>
                  <a:schemeClr val="bg1">
                    <a:lumMod val="50000"/>
                  </a:schemeClr>
                </a:solidFill>
              </a:rPr>
              <a:t>项目开发模式</a:t>
            </a:r>
            <a:endParaRPr lang="en-US" altLang="zh-CN" sz="7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7200" dirty="0" smtClean="0">
                <a:solidFill>
                  <a:schemeClr val="bg1">
                    <a:lumMod val="50000"/>
                  </a:schemeClr>
                </a:solidFill>
              </a:rPr>
              <a:t>团队管理模式</a:t>
            </a:r>
            <a:endParaRPr lang="en-US" altLang="zh-CN" sz="7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7200" dirty="0" smtClean="0">
                <a:solidFill>
                  <a:schemeClr val="bg1">
                    <a:lumMod val="50000"/>
                  </a:schemeClr>
                </a:solidFill>
              </a:rPr>
              <a:t>质量控制</a:t>
            </a:r>
            <a:endParaRPr lang="en-US" altLang="zh-CN" sz="7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7200" dirty="0">
                <a:solidFill>
                  <a:schemeClr val="bg1">
                    <a:lumMod val="50000"/>
                  </a:schemeClr>
                </a:solidFill>
              </a:rPr>
              <a:t>绩效考核</a:t>
            </a:r>
            <a:endParaRPr lang="en-US" altLang="zh-CN" sz="7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65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CTO训练营</vt:lpstr>
      <vt:lpstr>PowerPoint 演示文稿</vt:lpstr>
      <vt:lpstr>技术方向</vt:lpstr>
      <vt:lpstr>风险控制</vt:lpstr>
      <vt:lpstr>团队培养</vt:lpstr>
      <vt:lpstr>项目管理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CTO训练营</dc:title>
  <dc:creator>陈玉龙</dc:creator>
  <cp:lastModifiedBy>陈玉龙</cp:lastModifiedBy>
  <cp:revision>4</cp:revision>
  <dcterms:created xsi:type="dcterms:W3CDTF">2015-03-16T10:21:14Z</dcterms:created>
  <dcterms:modified xsi:type="dcterms:W3CDTF">2015-03-16T10:50:05Z</dcterms:modified>
</cp:coreProperties>
</file>