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8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7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442A4-E263-4862-9177-D44D2A32DD67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3120-B8D7-422E-BA79-D95D939BB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1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CTO</a:t>
            </a:r>
            <a:r>
              <a:rPr lang="zh-CN" altLang="en-US" dirty="0" smtClean="0"/>
              <a:t>训练营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微博  </a:t>
            </a:r>
            <a:r>
              <a:rPr lang="en-US" altLang="zh-CN" dirty="0" smtClean="0"/>
              <a:t>@</a:t>
            </a:r>
            <a:r>
              <a:rPr lang="zh-CN" altLang="en-US" dirty="0" smtClean="0"/>
              <a:t>大卫陈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6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320" y="27324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准备工作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726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准备软件工具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Vmware</a:t>
            </a:r>
            <a:r>
              <a:rPr lang="en-US" altLang="zh-CN" dirty="0" smtClean="0"/>
              <a:t> workstation 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fusion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Ubuntu Server 14.04 LTS</a:t>
            </a:r>
          </a:p>
          <a:p>
            <a:r>
              <a:rPr lang="en-US" altLang="zh-CN" dirty="0" smtClean="0"/>
              <a:t>Putty</a:t>
            </a:r>
            <a:r>
              <a:rPr lang="zh-CN" altLang="en-US" dirty="0" smtClean="0"/>
              <a:t>套装（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阿里云实名认证账号一个</a:t>
            </a:r>
            <a:endParaRPr lang="en-US" altLang="zh-CN" dirty="0" smtClean="0"/>
          </a:p>
          <a:p>
            <a:r>
              <a:rPr lang="zh-CN" altLang="en-US" dirty="0" smtClean="0"/>
              <a:t>域名一个</a:t>
            </a:r>
            <a:endParaRPr lang="en-US" altLang="zh-CN" dirty="0" smtClean="0"/>
          </a:p>
          <a:p>
            <a:r>
              <a:rPr lang="en-US" altLang="zh-CN" i="1" dirty="0" err="1"/>
              <a:t>navicat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4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硬件配备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操作系统 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及以上操作系统  </a:t>
            </a:r>
            <a:r>
              <a:rPr lang="en-US" altLang="zh-CN" dirty="0" smtClean="0"/>
              <a:t>/  </a:t>
            </a:r>
            <a:r>
              <a:rPr lang="en-US" altLang="zh-CN" dirty="0" err="1" smtClean="0"/>
              <a:t>MacOS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硬件 支持虚拟化技术的多核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  2G</a:t>
            </a:r>
            <a:r>
              <a:rPr lang="zh-CN" altLang="en-US" dirty="0" smtClean="0"/>
              <a:t>以上内存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推荐</a:t>
            </a:r>
            <a:r>
              <a:rPr lang="zh-CN" altLang="en-US" dirty="0"/>
              <a:t>酷</a:t>
            </a:r>
            <a:r>
              <a:rPr lang="zh-CN" altLang="en-US" dirty="0" smtClean="0"/>
              <a:t>睿</a:t>
            </a:r>
            <a:r>
              <a:rPr lang="en-US" altLang="zh-CN" dirty="0" smtClean="0"/>
              <a:t>i5</a:t>
            </a:r>
            <a:r>
              <a:rPr lang="zh-CN" altLang="en-US" dirty="0" smtClean="0"/>
              <a:t>及以上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，内存越大越好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磁盘权限</a:t>
            </a:r>
            <a:endParaRPr lang="en-US" altLang="zh-CN" dirty="0" smtClean="0"/>
          </a:p>
          <a:p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r>
              <a:rPr lang="en-US" altLang="zh-CN" dirty="0" smtClean="0"/>
              <a:t>ACL</a:t>
            </a:r>
          </a:p>
          <a:p>
            <a:r>
              <a:rPr lang="en-US" altLang="zh-CN" i="1" dirty="0" err="1" smtClean="0"/>
              <a:t>SELinux</a:t>
            </a:r>
            <a:endParaRPr lang="en-US" altLang="zh-CN" i="1" dirty="0" smtClean="0"/>
          </a:p>
          <a:p>
            <a:r>
              <a:rPr lang="en-US" altLang="zh-CN" i="1" dirty="0" err="1" smtClean="0"/>
              <a:t>OpenSSL</a:t>
            </a:r>
            <a:endParaRPr lang="en-US" altLang="zh-CN" i="1" dirty="0" smtClean="0"/>
          </a:p>
          <a:p>
            <a:r>
              <a:rPr lang="en-US" altLang="zh-CN" i="1" dirty="0" smtClean="0"/>
              <a:t>SSH</a:t>
            </a:r>
          </a:p>
          <a:p>
            <a:r>
              <a:rPr lang="zh-CN" altLang="en-US" i="1" dirty="0" smtClean="0"/>
              <a:t>非对称密钥对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99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CTO训练营</vt:lpstr>
      <vt:lpstr>准备工作</vt:lpstr>
      <vt:lpstr>准备软件工具</vt:lpstr>
      <vt:lpstr>硬件配备</vt:lpstr>
      <vt:lpstr>知识准备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陈玉龙</dc:creator>
  <cp:lastModifiedBy>陈玉龙</cp:lastModifiedBy>
  <cp:revision>4</cp:revision>
  <dcterms:created xsi:type="dcterms:W3CDTF">2015-03-16T11:03:21Z</dcterms:created>
  <dcterms:modified xsi:type="dcterms:W3CDTF">2015-03-16T11:32:23Z</dcterms:modified>
</cp:coreProperties>
</file>