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/>
    <p:restoredTop sz="94665"/>
  </p:normalViewPr>
  <p:slideViewPr>
    <p:cSldViewPr snapToGrid="0" snapToObjects="1">
      <p:cViewPr varScale="1">
        <p:scale>
          <a:sx n="89" d="100"/>
          <a:sy n="89" d="100"/>
        </p:scale>
        <p:origin x="8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HS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HS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S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二级</a:t>
            </a:r>
          </a:p>
          <a:p>
            <a:pPr lvl="2"/>
            <a:r>
              <a:rPr lang="zh-CHS" altLang="en-US" smtClean="0"/>
              <a:t>三级</a:t>
            </a:r>
          </a:p>
          <a:p>
            <a:pPr lvl="3"/>
            <a:r>
              <a:rPr lang="zh-CHS" altLang="en-US" smtClean="0"/>
              <a:t>四级</a:t>
            </a:r>
          </a:p>
          <a:p>
            <a:pPr lvl="4"/>
            <a:r>
              <a:rPr lang="zh-CHS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67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HS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二级</a:t>
            </a:r>
          </a:p>
          <a:p>
            <a:pPr lvl="2"/>
            <a:r>
              <a:rPr lang="zh-CHS" altLang="en-US" smtClean="0"/>
              <a:t>三级</a:t>
            </a:r>
          </a:p>
          <a:p>
            <a:pPr lvl="3"/>
            <a:r>
              <a:rPr lang="zh-CHS" altLang="en-US" smtClean="0"/>
              <a:t>四级</a:t>
            </a:r>
          </a:p>
          <a:p>
            <a:pPr lvl="4"/>
            <a:r>
              <a:rPr lang="zh-CHS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05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S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二级</a:t>
            </a:r>
          </a:p>
          <a:p>
            <a:pPr lvl="2"/>
            <a:r>
              <a:rPr lang="zh-CHS" altLang="en-US" smtClean="0"/>
              <a:t>三级</a:t>
            </a:r>
          </a:p>
          <a:p>
            <a:pPr lvl="3"/>
            <a:r>
              <a:rPr lang="zh-CHS" altLang="en-US" smtClean="0"/>
              <a:t>四级</a:t>
            </a:r>
          </a:p>
          <a:p>
            <a:pPr lvl="4"/>
            <a:r>
              <a:rPr lang="zh-CHS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66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HS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HS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2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S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二级</a:t>
            </a:r>
          </a:p>
          <a:p>
            <a:pPr lvl="2"/>
            <a:r>
              <a:rPr lang="zh-CHS" altLang="en-US" smtClean="0"/>
              <a:t>三级</a:t>
            </a:r>
          </a:p>
          <a:p>
            <a:pPr lvl="3"/>
            <a:r>
              <a:rPr lang="zh-CHS" altLang="en-US" smtClean="0"/>
              <a:t>四级</a:t>
            </a:r>
          </a:p>
          <a:p>
            <a:pPr lvl="4"/>
            <a:r>
              <a:rPr lang="zh-CHS" altLang="en-US" smtClean="0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二级</a:t>
            </a:r>
          </a:p>
          <a:p>
            <a:pPr lvl="2"/>
            <a:r>
              <a:rPr lang="zh-CHS" altLang="en-US" smtClean="0"/>
              <a:t>三级</a:t>
            </a:r>
          </a:p>
          <a:p>
            <a:pPr lvl="3"/>
            <a:r>
              <a:rPr lang="zh-CHS" altLang="en-US" smtClean="0"/>
              <a:t>四级</a:t>
            </a:r>
          </a:p>
          <a:p>
            <a:pPr lvl="4"/>
            <a:r>
              <a:rPr lang="zh-CHS" altLang="en-US" smtClean="0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67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HS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HS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二级</a:t>
            </a:r>
          </a:p>
          <a:p>
            <a:pPr lvl="2"/>
            <a:r>
              <a:rPr lang="zh-CHS" altLang="en-US" smtClean="0"/>
              <a:t>三级</a:t>
            </a:r>
          </a:p>
          <a:p>
            <a:pPr lvl="3"/>
            <a:r>
              <a:rPr lang="zh-CHS" altLang="en-US" smtClean="0"/>
              <a:t>四级</a:t>
            </a:r>
          </a:p>
          <a:p>
            <a:pPr lvl="4"/>
            <a:r>
              <a:rPr lang="zh-CHS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HS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二级</a:t>
            </a:r>
          </a:p>
          <a:p>
            <a:pPr lvl="2"/>
            <a:r>
              <a:rPr lang="zh-CHS" altLang="en-US" smtClean="0"/>
              <a:t>三级</a:t>
            </a:r>
          </a:p>
          <a:p>
            <a:pPr lvl="3"/>
            <a:r>
              <a:rPr lang="zh-CHS" altLang="en-US" smtClean="0"/>
              <a:t>四级</a:t>
            </a:r>
          </a:p>
          <a:p>
            <a:pPr lvl="4"/>
            <a:r>
              <a:rPr lang="zh-CHS" altLang="en-US" smtClean="0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14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S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8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HS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二级</a:t>
            </a:r>
          </a:p>
          <a:p>
            <a:pPr lvl="2"/>
            <a:r>
              <a:rPr lang="zh-CHS" altLang="en-US" smtClean="0"/>
              <a:t>三级</a:t>
            </a:r>
          </a:p>
          <a:p>
            <a:pPr lvl="3"/>
            <a:r>
              <a:rPr lang="zh-CHS" altLang="en-US" smtClean="0"/>
              <a:t>四级</a:t>
            </a:r>
          </a:p>
          <a:p>
            <a:pPr lvl="4"/>
            <a:r>
              <a:rPr lang="zh-CHS" altLang="en-US" smtClean="0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HS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8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HS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HS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HS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0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HS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二级</a:t>
            </a:r>
          </a:p>
          <a:p>
            <a:pPr lvl="2"/>
            <a:r>
              <a:rPr lang="zh-CHS" altLang="en-US" smtClean="0"/>
              <a:t>三级</a:t>
            </a:r>
          </a:p>
          <a:p>
            <a:pPr lvl="3"/>
            <a:r>
              <a:rPr lang="zh-CHS" altLang="en-US" smtClean="0"/>
              <a:t>四级</a:t>
            </a:r>
          </a:p>
          <a:p>
            <a:pPr lvl="4"/>
            <a:r>
              <a:rPr lang="zh-CHS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3/23/15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59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HS" dirty="0" smtClean="0"/>
              <a:t>CTO</a:t>
            </a:r>
            <a:r>
              <a:rPr kumimoji="1" lang="zh-CHS" altLang="en-US" dirty="0" smtClean="0"/>
              <a:t>训练营</a:t>
            </a:r>
            <a:endParaRPr kumimoji="1" lang="zh-CHS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HS" altLang="en-US" dirty="0" smtClean="0"/>
              <a:t>微博</a:t>
            </a:r>
            <a:r>
              <a:rPr kumimoji="1" lang="en-US" altLang="zh-CHS" dirty="0" smtClean="0"/>
              <a:t> </a:t>
            </a:r>
            <a:r>
              <a:rPr kumimoji="1" lang="en-US" altLang="zh-CHS" dirty="0" smtClean="0"/>
              <a:t>@</a:t>
            </a:r>
            <a:r>
              <a:rPr kumimoji="1" lang="zh-CHS" altLang="en-US" dirty="0" smtClean="0"/>
              <a:t>大卫陈</a:t>
            </a:r>
            <a:endParaRPr kumimoji="1" lang="zh-CHS" altLang="en-US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5374" y="2522537"/>
            <a:ext cx="10515600" cy="1325563"/>
          </a:xfrm>
        </p:spPr>
        <p:txBody>
          <a:bodyPr/>
          <a:lstStyle/>
          <a:p>
            <a:r>
              <a:rPr kumimoji="1" lang="zh-CHS" altLang="en-US" dirty="0" smtClean="0"/>
              <a:t>版本管理？？？？？</a:t>
            </a:r>
            <a:endParaRPr kumimoji="1" lang="zh-CHS" altLang="en-US" dirty="0"/>
          </a:p>
        </p:txBody>
      </p:sp>
    </p:spTree>
    <p:extLst>
      <p:ext uri="{BB962C8B-B14F-4D97-AF65-F5344CB8AC3E}">
        <p14:creationId xmlns:p14="http://schemas.microsoft.com/office/powerpoint/2010/main" val="1801979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S" altLang="en-US" dirty="0" smtClean="0"/>
              <a:t>常用的版本管理工具</a:t>
            </a:r>
            <a:endParaRPr kumimoji="1" lang="zh-CH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HS" sz="6000" dirty="0" smtClean="0">
                <a:latin typeface="+mj-lt"/>
                <a:ea typeface="+mj-ea"/>
              </a:rPr>
              <a:t>CVS</a:t>
            </a:r>
          </a:p>
          <a:p>
            <a:r>
              <a:rPr kumimoji="1" lang="en-US" altLang="zh-CHS" sz="6000" dirty="0" smtClean="0">
                <a:latin typeface="+mj-lt"/>
                <a:ea typeface="+mj-ea"/>
              </a:rPr>
              <a:t>VSS</a:t>
            </a:r>
          </a:p>
          <a:p>
            <a:r>
              <a:rPr kumimoji="1" lang="en-US" altLang="zh-CHS" sz="6000" dirty="0" smtClean="0">
                <a:latin typeface="+mj-lt"/>
                <a:ea typeface="+mj-ea"/>
              </a:rPr>
              <a:t>SVN</a:t>
            </a:r>
          </a:p>
          <a:p>
            <a:r>
              <a:rPr kumimoji="1" lang="en-US" altLang="zh-CHS" sz="6000" dirty="0" smtClean="0">
                <a:latin typeface="+mj-lt"/>
                <a:ea typeface="+mj-ea"/>
              </a:rPr>
              <a:t>GIT</a:t>
            </a:r>
            <a:endParaRPr kumimoji="1" lang="zh-CHS" altLang="en-US" sz="6000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49241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S" altLang="en-US" dirty="0" smtClean="0"/>
              <a:t>集中式版本管理</a:t>
            </a:r>
            <a:endParaRPr kumimoji="1" lang="zh-CHS" altLang="en-US" dirty="0"/>
          </a:p>
        </p:txBody>
      </p:sp>
      <p:pic>
        <p:nvPicPr>
          <p:cNvPr id="6" name="内容占位符 5" descr="164716380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325" y="2229644"/>
            <a:ext cx="5467350" cy="3543300"/>
          </a:xfrm>
        </p:spPr>
      </p:pic>
    </p:spTree>
    <p:extLst>
      <p:ext uri="{BB962C8B-B14F-4D97-AF65-F5344CB8AC3E}">
        <p14:creationId xmlns:p14="http://schemas.microsoft.com/office/powerpoint/2010/main" val="168002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S" altLang="en-US" dirty="0" smtClean="0"/>
              <a:t>分布式版本控制</a:t>
            </a:r>
            <a:endParaRPr kumimoji="1" lang="zh-CHS" altLang="en-US" dirty="0"/>
          </a:p>
        </p:txBody>
      </p:sp>
      <p:pic>
        <p:nvPicPr>
          <p:cNvPr id="4" name="内容占位符 3" descr="201212121709193210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797" y="1390686"/>
            <a:ext cx="6545416" cy="4843427"/>
          </a:xfrm>
        </p:spPr>
      </p:pic>
    </p:spTree>
    <p:extLst>
      <p:ext uri="{BB962C8B-B14F-4D97-AF65-F5344CB8AC3E}">
        <p14:creationId xmlns:p14="http://schemas.microsoft.com/office/powerpoint/2010/main" val="496987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S" altLang="en-US" dirty="0" smtClean="0"/>
              <a:t>不止是版本管理</a:t>
            </a:r>
            <a:endParaRPr kumimoji="1" lang="zh-CH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kumimoji="1" lang="en-US" altLang="zh-CHS" dirty="0" smtClean="0"/>
              <a:t>GIT </a:t>
            </a:r>
            <a:r>
              <a:rPr kumimoji="1" lang="zh-CHS" altLang="en-US" dirty="0" smtClean="0"/>
              <a:t>＋</a:t>
            </a:r>
            <a:r>
              <a:rPr kumimoji="1" lang="en-US" altLang="zh-CHS" dirty="0" smtClean="0"/>
              <a:t> WIKI  </a:t>
            </a:r>
            <a:r>
              <a:rPr kumimoji="1" lang="zh-CHS" altLang="en-US" dirty="0" smtClean="0"/>
              <a:t>的分布式开发模型帮助你更好的驾驭超大型项目</a:t>
            </a:r>
            <a:endParaRPr kumimoji="1" lang="en-US" altLang="zh-CHS" dirty="0" smtClean="0"/>
          </a:p>
        </p:txBody>
      </p:sp>
    </p:spTree>
    <p:extLst>
      <p:ext uri="{BB962C8B-B14F-4D97-AF65-F5344CB8AC3E}">
        <p14:creationId xmlns:p14="http://schemas.microsoft.com/office/powerpoint/2010/main" val="87755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22</TotalTime>
  <Words>49</Words>
  <Application>Microsoft Macintosh PowerPoint</Application>
  <PresentationFormat>宽屏</PresentationFormat>
  <Paragraphs>12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Calibri</vt:lpstr>
      <vt:lpstr>Calibri Light</vt:lpstr>
      <vt:lpstr>Arial</vt:lpstr>
      <vt:lpstr>Office 主题</vt:lpstr>
      <vt:lpstr>CTO训练营</vt:lpstr>
      <vt:lpstr>版本管理？？？？？</vt:lpstr>
      <vt:lpstr>常用的版本管理工具</vt:lpstr>
      <vt:lpstr>集中式版本管理</vt:lpstr>
      <vt:lpstr>分布式版本控制</vt:lpstr>
      <vt:lpstr>不止是版本管理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CTO训练营</dc:title>
  <dc:creator>陈玉龙</dc:creator>
  <cp:lastModifiedBy>陈玉龙</cp:lastModifiedBy>
  <cp:revision>2</cp:revision>
  <dcterms:created xsi:type="dcterms:W3CDTF">2015-03-23T11:30:08Z</dcterms:created>
  <dcterms:modified xsi:type="dcterms:W3CDTF">2015-03-23T11:52:25Z</dcterms:modified>
</cp:coreProperties>
</file>