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HS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HS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171" y="82414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HS" sz="7200" dirty="0" smtClean="0"/>
          </a:p>
          <a:p>
            <a:pPr marL="0" indent="0" algn="ctr">
              <a:buNone/>
            </a:pPr>
            <a:r>
              <a:rPr kumimoji="1" lang="en-US" altLang="zh-CHS" sz="7200" dirty="0" smtClean="0"/>
              <a:t>CTO</a:t>
            </a:r>
            <a:r>
              <a:rPr kumimoji="1" lang="zh-CHS" altLang="en-US" sz="7200" dirty="0" smtClean="0"/>
              <a:t>训练营</a:t>
            </a:r>
          </a:p>
          <a:p>
            <a:pPr marL="0" indent="0" algn="ctr">
              <a:buNone/>
            </a:pPr>
            <a:r>
              <a:rPr kumimoji="1" lang="zh-CHS" altLang="en-US" sz="3200" dirty="0" smtClean="0"/>
              <a:t>微博：大卫陈</a:t>
            </a:r>
            <a:endParaRPr kumimoji="1" lang="en-US" altLang="zh-CHS" sz="3200" dirty="0" smtClean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数据库的种类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S" altLang="en-US" dirty="0"/>
              <a:t>关系数据库 </a:t>
            </a:r>
            <a:endParaRPr lang="zh-CHS" altLang="en-US" dirty="0"/>
          </a:p>
          <a:p>
            <a:r>
              <a:rPr lang="zh-CHS" altLang="en-US" dirty="0"/>
              <a:t>键</a:t>
            </a:r>
            <a:r>
              <a:rPr lang="en-US" altLang="zh-CHS" dirty="0"/>
              <a:t>-</a:t>
            </a:r>
            <a:r>
              <a:rPr lang="zh-CHS" altLang="en-US" dirty="0"/>
              <a:t>值存储数据库 </a:t>
            </a:r>
            <a:endParaRPr lang="zh-CHS" altLang="en-US" dirty="0"/>
          </a:p>
          <a:p>
            <a:r>
              <a:rPr lang="zh-CHS" altLang="en-US" dirty="0"/>
              <a:t>面向列的数据库 </a:t>
            </a:r>
            <a:endParaRPr lang="zh-CHS" altLang="en-US" dirty="0"/>
          </a:p>
          <a:p>
            <a:r>
              <a:rPr lang="zh-CHS" altLang="en-US" dirty="0"/>
              <a:t>面向文档的数据库 </a:t>
            </a:r>
            <a:endParaRPr lang="zh-CHS" altLang="en-US" dirty="0"/>
          </a:p>
          <a:p>
            <a:r>
              <a:rPr lang="zh-CHS" altLang="en-US" dirty="0"/>
              <a:t>图数据库 </a:t>
            </a:r>
            <a:endParaRPr lang="zh-CHS" altLang="en-US" dirty="0"/>
          </a:p>
          <a:p>
            <a:pPr marL="0" indent="0">
              <a:buNone/>
            </a:pP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/>
              <a:t>关系数据库 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HS" dirty="0" smtClean="0"/>
              <a:t>Oracle</a:t>
            </a:r>
          </a:p>
          <a:p>
            <a:r>
              <a:rPr kumimoji="1" lang="en-US" altLang="zh-CHS" dirty="0" err="1" smtClean="0"/>
              <a:t>MySql</a:t>
            </a:r>
            <a:r>
              <a:rPr kumimoji="1" lang="zh-CHS" altLang="en-US" dirty="0" smtClean="0"/>
              <a:t>／</a:t>
            </a:r>
            <a:r>
              <a:rPr kumimoji="1" lang="en-US" altLang="zh-CHS" dirty="0" err="1" smtClean="0"/>
              <a:t>MariaDB</a:t>
            </a:r>
            <a:endParaRPr kumimoji="1" lang="en-US" altLang="zh-CHS" dirty="0" smtClean="0"/>
          </a:p>
          <a:p>
            <a:r>
              <a:rPr kumimoji="1" lang="en-US" altLang="zh-CHS" dirty="0" err="1" smtClean="0"/>
              <a:t>MSSql</a:t>
            </a:r>
            <a:endParaRPr kumimoji="1" lang="en-US" altLang="zh-CHS" dirty="0" smtClean="0"/>
          </a:p>
          <a:p>
            <a:r>
              <a:rPr kumimoji="1" lang="en-US" altLang="zh-CHS" dirty="0" smtClean="0"/>
              <a:t>DB2</a:t>
            </a:r>
          </a:p>
          <a:p>
            <a:r>
              <a:rPr lang="en-US" altLang="zh-CHS" dirty="0" err="1" smtClean="0"/>
              <a:t>Postgres</a:t>
            </a:r>
            <a:r>
              <a:rPr lang="en-US" altLang="zh-CHS" dirty="0" err="1" smtClean="0"/>
              <a:t>QL</a:t>
            </a:r>
            <a:endParaRPr lang="en-US" altLang="zh-CH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/>
              <a:t>键</a:t>
            </a:r>
            <a:r>
              <a:rPr lang="en-US" altLang="zh-CHS" dirty="0"/>
              <a:t>-</a:t>
            </a:r>
            <a:r>
              <a:rPr lang="zh-CHS" altLang="en-US" dirty="0"/>
              <a:t>值存储数据库 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err="1"/>
              <a:t>Riak</a:t>
            </a:r>
            <a:r>
              <a:rPr lang="en-US" altLang="zh-CHS" dirty="0"/>
              <a:t> </a:t>
            </a:r>
            <a:endParaRPr lang="en-US" altLang="zh-CHS" dirty="0"/>
          </a:p>
          <a:p>
            <a:r>
              <a:rPr lang="en-US" altLang="zh-CHS" dirty="0" err="1"/>
              <a:t>Redis</a:t>
            </a:r>
            <a:r>
              <a:rPr lang="en-US" altLang="zh-CHS" dirty="0"/>
              <a:t> </a:t>
            </a:r>
            <a:endParaRPr kumimoji="1" lang="zh-CHS" altLang="en-US" dirty="0" smtClean="0"/>
          </a:p>
          <a:p>
            <a:r>
              <a:rPr lang="en-US" altLang="zh-CHS" dirty="0"/>
              <a:t>Berkeley </a:t>
            </a:r>
            <a:r>
              <a:rPr lang="en-US" altLang="zh-CHS" dirty="0" smtClean="0"/>
              <a:t>DB</a:t>
            </a:r>
          </a:p>
          <a:p>
            <a:r>
              <a:rPr lang="en-US" altLang="zh-CHS" dirty="0"/>
              <a:t>Apache </a:t>
            </a:r>
            <a:r>
              <a:rPr lang="en-US" altLang="zh-CHS" dirty="0" err="1"/>
              <a:t>Accumulo</a:t>
            </a:r>
            <a:r>
              <a:rPr lang="en-US" altLang="zh-CHS" dirty="0"/>
              <a:t> </a:t>
            </a:r>
            <a:endParaRPr lang="en-US" altLang="zh-CHS" dirty="0" smtClean="0"/>
          </a:p>
          <a:p>
            <a:r>
              <a:rPr lang="en-US" altLang="zh-CHS" dirty="0" err="1"/>
              <a:t>LevelDB</a:t>
            </a:r>
            <a:endParaRPr lang="en-US" altLang="zh-CHS" dirty="0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/>
              <a:t>面向列的数据库 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err="1"/>
              <a:t>HBase</a:t>
            </a:r>
            <a:r>
              <a:rPr lang="en-US" altLang="zh-CHS" dirty="0"/>
              <a:t> </a:t>
            </a:r>
            <a:endParaRPr lang="en-US" altLang="zh-CHS" dirty="0"/>
          </a:p>
          <a:p>
            <a:pPr marL="0" indent="0">
              <a:buNone/>
            </a:pP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/>
              <a:t>面向文档的数据库 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err="1"/>
              <a:t>MongoDB</a:t>
            </a:r>
            <a:r>
              <a:rPr lang="en-US" altLang="zh-CHS" dirty="0"/>
              <a:t> </a:t>
            </a:r>
            <a:endParaRPr lang="en-US" altLang="zh-CHS" dirty="0"/>
          </a:p>
          <a:p>
            <a:r>
              <a:rPr lang="en-US" altLang="zh-CHS" dirty="0" err="1"/>
              <a:t>CouchDB</a:t>
            </a:r>
            <a:r>
              <a:rPr lang="en-US" altLang="zh-CHS" dirty="0"/>
              <a:t> </a:t>
            </a:r>
            <a:endParaRPr lang="en-US" altLang="zh-CHS" dirty="0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dirty="0"/>
              <a:t>图数据库 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/>
              <a:t>Neo4j </a:t>
            </a:r>
            <a:endParaRPr lang="en-US" altLang="zh-CHS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</TotalTime>
  <Words>60</Words>
  <Application>Microsoft Macintosh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Calibri</vt:lpstr>
      <vt:lpstr>Calibri Light</vt:lpstr>
      <vt:lpstr>Arial</vt:lpstr>
      <vt:lpstr>Office 主题</vt:lpstr>
      <vt:lpstr>PowerPoint 演示文稿</vt:lpstr>
      <vt:lpstr>数据库的种类</vt:lpstr>
      <vt:lpstr>关系数据库 </vt:lpstr>
      <vt:lpstr>键-值存储数据库 </vt:lpstr>
      <vt:lpstr>面向列的数据库 </vt:lpstr>
      <vt:lpstr>面向文档的数据库 </vt:lpstr>
      <vt:lpstr>图数据库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陈玉龙</dc:creator>
  <cp:lastModifiedBy>陈玉龙</cp:lastModifiedBy>
  <cp:revision>4</cp:revision>
  <dcterms:created xsi:type="dcterms:W3CDTF">2015-04-07T10:51:41Z</dcterms:created>
  <dcterms:modified xsi:type="dcterms:W3CDTF">2015-04-07T11:22:02Z</dcterms:modified>
</cp:coreProperties>
</file>