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notesMasterIdLst>
    <p:notesMasterId r:id="rId23"/>
  </p:notesMasterIdLst>
  <p:handoutMasterIdLst>
    <p:handoutMasterId r:id="rId24"/>
  </p:handoutMasterIdLst>
  <p:sldIdLst>
    <p:sldId id="257" r:id="rId4"/>
    <p:sldId id="258" r:id="rId5"/>
    <p:sldId id="263" r:id="rId6"/>
    <p:sldId id="281" r:id="rId7"/>
    <p:sldId id="276" r:id="rId8"/>
    <p:sldId id="284" r:id="rId9"/>
    <p:sldId id="330" r:id="rId10"/>
    <p:sldId id="318" r:id="rId11"/>
    <p:sldId id="319" r:id="rId12"/>
    <p:sldId id="320" r:id="rId13"/>
    <p:sldId id="321" r:id="rId14"/>
    <p:sldId id="277" r:id="rId15"/>
    <p:sldId id="291" r:id="rId16"/>
    <p:sldId id="289" r:id="rId17"/>
    <p:sldId id="290" r:id="rId18"/>
    <p:sldId id="292" r:id="rId19"/>
    <p:sldId id="305" r:id="rId20"/>
    <p:sldId id="306" r:id="rId21"/>
    <p:sldId id="279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  <a:cs typeface="思源宋体" panose="02020700000000000000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宋体" panose="02020700000000000000" pitchFamily="18" charset="-122"/>
              </a:rPr>
              <a:t>2022/12/19</a:t>
            </a:fld>
            <a:endParaRPr lang="zh-CN" altLang="en-US">
              <a:cs typeface="思源宋体" panose="02020700000000000000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  <a:cs typeface="思源宋体" panose="02020700000000000000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宋体" panose="02020700000000000000" pitchFamily="18" charset="-122"/>
              </a:rPr>
              <a:t>‹#›</a:t>
            </a:fld>
            <a:endParaRPr lang="zh-CN" altLang="en-US">
              <a:cs typeface="思源宋体" panose="020207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思源宋体" panose="02020700000000000000" pitchFamily="18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思源宋体" panose="02020700000000000000" pitchFamily="18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思源宋体" panose="02020700000000000000" pitchFamily="18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思源宋体" panose="02020700000000000000" pitchFamily="18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思源宋体" panose="02020700000000000000" pitchFamily="18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2022/12/19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2022/12/19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23818" y="6712767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fld id="{2CE67385-41BA-4D28-857C-9E48547FF120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advClick="0" advTm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316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>
            <a:off x="0" y="4541520"/>
            <a:ext cx="6493397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5" b="3346"/>
          <a:stretch>
            <a:fillRect/>
          </a:stretch>
        </p:blipFill>
        <p:spPr>
          <a:xfrm>
            <a:off x="8538110" y="3200400"/>
            <a:ext cx="3653889" cy="3657599"/>
          </a:xfrm>
          <a:prstGeom prst="rect">
            <a:avLst/>
          </a:prstGeom>
        </p:spPr>
      </p:pic>
      <p:sp>
        <p:nvSpPr>
          <p:cNvPr id="2" name="11"/>
          <p:cNvSpPr/>
          <p:nvPr userDrawn="1"/>
        </p:nvSpPr>
        <p:spPr>
          <a:xfrm rot="5400000">
            <a:off x="4117340" y="1579880"/>
            <a:ext cx="3802380" cy="3697605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60" y="2768600"/>
            <a:ext cx="81070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紫金教务管理系统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418455" y="4264660"/>
            <a:ext cx="1123950" cy="6350"/>
          </a:xfrm>
          <a:prstGeom prst="line">
            <a:avLst/>
          </a:prstGeom>
          <a:ln w="28575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8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 userDrawn="1"/>
        </p:nvSpPr>
        <p:spPr>
          <a:xfrm>
            <a:off x="4646295" y="4402766"/>
            <a:ext cx="7545705" cy="5256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答辩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人：李兴虎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指导老师：任凯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mortarboard_182327"/>
          <p:cNvSpPr>
            <a:spLocks noChangeAspect="1"/>
          </p:cNvSpPr>
          <p:nvPr/>
        </p:nvSpPr>
        <p:spPr bwMode="auto">
          <a:xfrm>
            <a:off x="5617581" y="1777256"/>
            <a:ext cx="956840" cy="891670"/>
          </a:xfrm>
          <a:custGeom>
            <a:avLst/>
            <a:gdLst>
              <a:gd name="connsiteX0" fmla="*/ 455711 w 607639"/>
              <a:gd name="connsiteY0" fmla="*/ 515659 h 566254"/>
              <a:gd name="connsiteX1" fmla="*/ 465873 w 607639"/>
              <a:gd name="connsiteY1" fmla="*/ 525796 h 566254"/>
              <a:gd name="connsiteX2" fmla="*/ 465873 w 607639"/>
              <a:gd name="connsiteY2" fmla="*/ 556117 h 566254"/>
              <a:gd name="connsiteX3" fmla="*/ 455711 w 607639"/>
              <a:gd name="connsiteY3" fmla="*/ 566254 h 566254"/>
              <a:gd name="connsiteX4" fmla="*/ 445550 w 607639"/>
              <a:gd name="connsiteY4" fmla="*/ 556117 h 566254"/>
              <a:gd name="connsiteX5" fmla="*/ 445550 w 607639"/>
              <a:gd name="connsiteY5" fmla="*/ 525796 h 566254"/>
              <a:gd name="connsiteX6" fmla="*/ 455711 w 607639"/>
              <a:gd name="connsiteY6" fmla="*/ 515659 h 566254"/>
              <a:gd name="connsiteX7" fmla="*/ 483639 w 607639"/>
              <a:gd name="connsiteY7" fmla="*/ 505931 h 566254"/>
              <a:gd name="connsiteX8" fmla="*/ 495939 w 607639"/>
              <a:gd name="connsiteY8" fmla="*/ 513305 h 566254"/>
              <a:gd name="connsiteX9" fmla="*/ 506010 w 607639"/>
              <a:gd name="connsiteY9" fmla="*/ 553728 h 566254"/>
              <a:gd name="connsiteX10" fmla="*/ 498702 w 607639"/>
              <a:gd name="connsiteY10" fmla="*/ 565988 h 566254"/>
              <a:gd name="connsiteX11" fmla="*/ 496206 w 607639"/>
              <a:gd name="connsiteY11" fmla="*/ 566254 h 566254"/>
              <a:gd name="connsiteX12" fmla="*/ 486402 w 607639"/>
              <a:gd name="connsiteY12" fmla="*/ 558614 h 566254"/>
              <a:gd name="connsiteX13" fmla="*/ 476242 w 607639"/>
              <a:gd name="connsiteY13" fmla="*/ 518191 h 566254"/>
              <a:gd name="connsiteX14" fmla="*/ 483639 w 607639"/>
              <a:gd name="connsiteY14" fmla="*/ 505931 h 566254"/>
              <a:gd name="connsiteX15" fmla="*/ 427732 w 607639"/>
              <a:gd name="connsiteY15" fmla="*/ 505931 h 566254"/>
              <a:gd name="connsiteX16" fmla="*/ 435113 w 607639"/>
              <a:gd name="connsiteY16" fmla="*/ 518191 h 566254"/>
              <a:gd name="connsiteX17" fmla="*/ 424975 w 607639"/>
              <a:gd name="connsiteY17" fmla="*/ 558614 h 566254"/>
              <a:gd name="connsiteX18" fmla="*/ 415192 w 607639"/>
              <a:gd name="connsiteY18" fmla="*/ 566254 h 566254"/>
              <a:gd name="connsiteX19" fmla="*/ 412702 w 607639"/>
              <a:gd name="connsiteY19" fmla="*/ 565988 h 566254"/>
              <a:gd name="connsiteX20" fmla="*/ 405410 w 607639"/>
              <a:gd name="connsiteY20" fmla="*/ 553728 h 566254"/>
              <a:gd name="connsiteX21" fmla="*/ 415459 w 607639"/>
              <a:gd name="connsiteY21" fmla="*/ 513305 h 566254"/>
              <a:gd name="connsiteX22" fmla="*/ 427732 w 607639"/>
              <a:gd name="connsiteY22" fmla="*/ 505931 h 566254"/>
              <a:gd name="connsiteX23" fmla="*/ 455707 w 607639"/>
              <a:gd name="connsiteY23" fmla="*/ 465128 h 566254"/>
              <a:gd name="connsiteX24" fmla="*/ 445560 w 607639"/>
              <a:gd name="connsiteY24" fmla="*/ 475260 h 566254"/>
              <a:gd name="connsiteX25" fmla="*/ 455707 w 607639"/>
              <a:gd name="connsiteY25" fmla="*/ 485392 h 566254"/>
              <a:gd name="connsiteX26" fmla="*/ 465853 w 607639"/>
              <a:gd name="connsiteY26" fmla="*/ 475260 h 566254"/>
              <a:gd name="connsiteX27" fmla="*/ 455707 w 607639"/>
              <a:gd name="connsiteY27" fmla="*/ 465128 h 566254"/>
              <a:gd name="connsiteX28" fmla="*/ 111408 w 607639"/>
              <a:gd name="connsiteY28" fmla="*/ 252803 h 566254"/>
              <a:gd name="connsiteX29" fmla="*/ 121467 w 607639"/>
              <a:gd name="connsiteY29" fmla="*/ 262935 h 566254"/>
              <a:gd name="connsiteX30" fmla="*/ 121467 w 607639"/>
              <a:gd name="connsiteY30" fmla="*/ 331636 h 566254"/>
              <a:gd name="connsiteX31" fmla="*/ 293705 w 607639"/>
              <a:gd name="connsiteY31" fmla="*/ 424334 h 566254"/>
              <a:gd name="connsiteX32" fmla="*/ 293705 w 607639"/>
              <a:gd name="connsiteY32" fmla="*/ 333680 h 566254"/>
              <a:gd name="connsiteX33" fmla="*/ 303764 w 607639"/>
              <a:gd name="connsiteY33" fmla="*/ 323548 h 566254"/>
              <a:gd name="connsiteX34" fmla="*/ 313911 w 607639"/>
              <a:gd name="connsiteY34" fmla="*/ 333680 h 566254"/>
              <a:gd name="connsiteX35" fmla="*/ 313911 w 607639"/>
              <a:gd name="connsiteY35" fmla="*/ 424422 h 566254"/>
              <a:gd name="connsiteX36" fmla="*/ 410668 w 607639"/>
              <a:gd name="connsiteY36" fmla="*/ 402381 h 566254"/>
              <a:gd name="connsiteX37" fmla="*/ 424287 w 607639"/>
              <a:gd name="connsiteY37" fmla="*/ 407003 h 566254"/>
              <a:gd name="connsiteX38" fmla="*/ 419658 w 607639"/>
              <a:gd name="connsiteY38" fmla="*/ 420512 h 566254"/>
              <a:gd name="connsiteX39" fmla="*/ 303764 w 607639"/>
              <a:gd name="connsiteY39" fmla="*/ 444953 h 566254"/>
              <a:gd name="connsiteX40" fmla="*/ 101973 w 607639"/>
              <a:gd name="connsiteY40" fmla="*/ 337502 h 566254"/>
              <a:gd name="connsiteX41" fmla="*/ 101261 w 607639"/>
              <a:gd name="connsiteY41" fmla="*/ 333680 h 566254"/>
              <a:gd name="connsiteX42" fmla="*/ 101261 w 607639"/>
              <a:gd name="connsiteY42" fmla="*/ 262935 h 566254"/>
              <a:gd name="connsiteX43" fmla="*/ 111408 w 607639"/>
              <a:gd name="connsiteY43" fmla="*/ 252803 h 566254"/>
              <a:gd name="connsiteX44" fmla="*/ 10147 w 607639"/>
              <a:gd name="connsiteY44" fmla="*/ 151682 h 566254"/>
              <a:gd name="connsiteX45" fmla="*/ 20294 w 607639"/>
              <a:gd name="connsiteY45" fmla="*/ 161814 h 566254"/>
              <a:gd name="connsiteX46" fmla="*/ 20294 w 607639"/>
              <a:gd name="connsiteY46" fmla="*/ 165191 h 566254"/>
              <a:gd name="connsiteX47" fmla="*/ 303787 w 607639"/>
              <a:gd name="connsiteY47" fmla="*/ 282333 h 566254"/>
              <a:gd name="connsiteX48" fmla="*/ 411310 w 607639"/>
              <a:gd name="connsiteY48" fmla="*/ 237894 h 566254"/>
              <a:gd name="connsiteX49" fmla="*/ 424573 w 607639"/>
              <a:gd name="connsiteY49" fmla="*/ 243405 h 566254"/>
              <a:gd name="connsiteX50" fmla="*/ 419054 w 607639"/>
              <a:gd name="connsiteY50" fmla="*/ 256559 h 566254"/>
              <a:gd name="connsiteX51" fmla="*/ 307704 w 607639"/>
              <a:gd name="connsiteY51" fmla="*/ 302598 h 566254"/>
              <a:gd name="connsiteX52" fmla="*/ 303787 w 607639"/>
              <a:gd name="connsiteY52" fmla="*/ 303398 h 566254"/>
              <a:gd name="connsiteX53" fmla="*/ 299960 w 607639"/>
              <a:gd name="connsiteY53" fmla="*/ 302598 h 566254"/>
              <a:gd name="connsiteX54" fmla="*/ 6231 w 607639"/>
              <a:gd name="connsiteY54" fmla="*/ 181278 h 566254"/>
              <a:gd name="connsiteX55" fmla="*/ 0 w 607639"/>
              <a:gd name="connsiteY55" fmla="*/ 171946 h 566254"/>
              <a:gd name="connsiteX56" fmla="*/ 0 w 607639"/>
              <a:gd name="connsiteY56" fmla="*/ 161814 h 566254"/>
              <a:gd name="connsiteX57" fmla="*/ 10147 w 607639"/>
              <a:gd name="connsiteY57" fmla="*/ 151682 h 566254"/>
              <a:gd name="connsiteX58" fmla="*/ 303775 w 607639"/>
              <a:gd name="connsiteY58" fmla="*/ 121342 h 566254"/>
              <a:gd name="connsiteX59" fmla="*/ 283571 w 607639"/>
              <a:gd name="connsiteY59" fmla="*/ 131474 h 566254"/>
              <a:gd name="connsiteX60" fmla="*/ 303775 w 607639"/>
              <a:gd name="connsiteY60" fmla="*/ 141517 h 566254"/>
              <a:gd name="connsiteX61" fmla="*/ 324068 w 607639"/>
              <a:gd name="connsiteY61" fmla="*/ 131474 h 566254"/>
              <a:gd name="connsiteX62" fmla="*/ 303775 w 607639"/>
              <a:gd name="connsiteY62" fmla="*/ 121342 h 566254"/>
              <a:gd name="connsiteX63" fmla="*/ 299948 w 607639"/>
              <a:gd name="connsiteY63" fmla="*/ 732 h 566254"/>
              <a:gd name="connsiteX64" fmla="*/ 307691 w 607639"/>
              <a:gd name="connsiteY64" fmla="*/ 732 h 566254"/>
              <a:gd name="connsiteX65" fmla="*/ 601320 w 607639"/>
              <a:gd name="connsiteY65" fmla="*/ 122142 h 566254"/>
              <a:gd name="connsiteX66" fmla="*/ 607639 w 607639"/>
              <a:gd name="connsiteY66" fmla="*/ 131474 h 566254"/>
              <a:gd name="connsiteX67" fmla="*/ 601320 w 607639"/>
              <a:gd name="connsiteY67" fmla="*/ 140806 h 566254"/>
              <a:gd name="connsiteX68" fmla="*/ 465853 w 607639"/>
              <a:gd name="connsiteY68" fmla="*/ 196801 h 566254"/>
              <a:gd name="connsiteX69" fmla="*/ 465853 w 607639"/>
              <a:gd name="connsiteY69" fmla="*/ 215021 h 566254"/>
              <a:gd name="connsiteX70" fmla="*/ 587346 w 607639"/>
              <a:gd name="connsiteY70" fmla="*/ 165159 h 566254"/>
              <a:gd name="connsiteX71" fmla="*/ 587346 w 607639"/>
              <a:gd name="connsiteY71" fmla="*/ 161782 h 566254"/>
              <a:gd name="connsiteX72" fmla="*/ 597493 w 607639"/>
              <a:gd name="connsiteY72" fmla="*/ 151650 h 566254"/>
              <a:gd name="connsiteX73" fmla="*/ 607639 w 607639"/>
              <a:gd name="connsiteY73" fmla="*/ 161782 h 566254"/>
              <a:gd name="connsiteX74" fmla="*/ 607639 w 607639"/>
              <a:gd name="connsiteY74" fmla="*/ 171914 h 566254"/>
              <a:gd name="connsiteX75" fmla="*/ 601320 w 607639"/>
              <a:gd name="connsiteY75" fmla="*/ 181247 h 566254"/>
              <a:gd name="connsiteX76" fmla="*/ 465853 w 607639"/>
              <a:gd name="connsiteY76" fmla="*/ 236974 h 566254"/>
              <a:gd name="connsiteX77" fmla="*/ 465853 w 607639"/>
              <a:gd name="connsiteY77" fmla="*/ 362383 h 566254"/>
              <a:gd name="connsiteX78" fmla="*/ 486058 w 607639"/>
              <a:gd name="connsiteY78" fmla="*/ 331808 h 566254"/>
              <a:gd name="connsiteX79" fmla="*/ 486058 w 607639"/>
              <a:gd name="connsiteY79" fmla="*/ 262927 h 566254"/>
              <a:gd name="connsiteX80" fmla="*/ 496205 w 607639"/>
              <a:gd name="connsiteY80" fmla="*/ 252795 h 566254"/>
              <a:gd name="connsiteX81" fmla="*/ 506351 w 607639"/>
              <a:gd name="connsiteY81" fmla="*/ 262927 h 566254"/>
              <a:gd name="connsiteX82" fmla="*/ 506351 w 607639"/>
              <a:gd name="connsiteY82" fmla="*/ 333675 h 566254"/>
              <a:gd name="connsiteX83" fmla="*/ 505817 w 607639"/>
              <a:gd name="connsiteY83" fmla="*/ 336963 h 566254"/>
              <a:gd name="connsiteX84" fmla="*/ 465853 w 607639"/>
              <a:gd name="connsiteY84" fmla="*/ 389402 h 566254"/>
              <a:gd name="connsiteX85" fmla="*/ 465853 w 607639"/>
              <a:gd name="connsiteY85" fmla="*/ 446818 h 566254"/>
              <a:gd name="connsiteX86" fmla="*/ 486058 w 607639"/>
              <a:gd name="connsiteY86" fmla="*/ 475260 h 566254"/>
              <a:gd name="connsiteX87" fmla="*/ 455707 w 607639"/>
              <a:gd name="connsiteY87" fmla="*/ 505568 h 566254"/>
              <a:gd name="connsiteX88" fmla="*/ 425356 w 607639"/>
              <a:gd name="connsiteY88" fmla="*/ 475260 h 566254"/>
              <a:gd name="connsiteX89" fmla="*/ 445560 w 607639"/>
              <a:gd name="connsiteY89" fmla="*/ 446818 h 566254"/>
              <a:gd name="connsiteX90" fmla="*/ 445560 w 607639"/>
              <a:gd name="connsiteY90" fmla="*/ 230041 h 566254"/>
              <a:gd name="connsiteX91" fmla="*/ 445560 w 607639"/>
              <a:gd name="connsiteY91" fmla="*/ 197689 h 566254"/>
              <a:gd name="connsiteX92" fmla="*/ 330031 w 607639"/>
              <a:gd name="connsiteY92" fmla="*/ 154583 h 566254"/>
              <a:gd name="connsiteX93" fmla="*/ 303775 w 607639"/>
              <a:gd name="connsiteY93" fmla="*/ 161782 h 566254"/>
              <a:gd name="connsiteX94" fmla="*/ 263277 w 607639"/>
              <a:gd name="connsiteY94" fmla="*/ 131474 h 566254"/>
              <a:gd name="connsiteX95" fmla="*/ 303775 w 607639"/>
              <a:gd name="connsiteY95" fmla="*/ 101077 h 566254"/>
              <a:gd name="connsiteX96" fmla="*/ 344272 w 607639"/>
              <a:gd name="connsiteY96" fmla="*/ 131474 h 566254"/>
              <a:gd name="connsiteX97" fmla="*/ 343382 w 607639"/>
              <a:gd name="connsiteY97" fmla="*/ 137962 h 566254"/>
              <a:gd name="connsiteX98" fmla="*/ 454728 w 607639"/>
              <a:gd name="connsiteY98" fmla="*/ 179469 h 566254"/>
              <a:gd name="connsiteX99" fmla="*/ 570969 w 607639"/>
              <a:gd name="connsiteY99" fmla="*/ 131474 h 566254"/>
              <a:gd name="connsiteX100" fmla="*/ 303775 w 607639"/>
              <a:gd name="connsiteY100" fmla="*/ 20997 h 566254"/>
              <a:gd name="connsiteX101" fmla="*/ 36581 w 607639"/>
              <a:gd name="connsiteY101" fmla="*/ 131474 h 566254"/>
              <a:gd name="connsiteX102" fmla="*/ 303775 w 607639"/>
              <a:gd name="connsiteY102" fmla="*/ 241862 h 566254"/>
              <a:gd name="connsiteX103" fmla="*/ 406131 w 607639"/>
              <a:gd name="connsiteY103" fmla="*/ 199556 h 566254"/>
              <a:gd name="connsiteX104" fmla="*/ 419393 w 607639"/>
              <a:gd name="connsiteY104" fmla="*/ 205066 h 566254"/>
              <a:gd name="connsiteX105" fmla="*/ 413874 w 607639"/>
              <a:gd name="connsiteY105" fmla="*/ 218220 h 566254"/>
              <a:gd name="connsiteX106" fmla="*/ 307691 w 607639"/>
              <a:gd name="connsiteY106" fmla="*/ 262127 h 566254"/>
              <a:gd name="connsiteX107" fmla="*/ 303775 w 607639"/>
              <a:gd name="connsiteY107" fmla="*/ 262927 h 566254"/>
              <a:gd name="connsiteX108" fmla="*/ 299948 w 607639"/>
              <a:gd name="connsiteY108" fmla="*/ 262127 h 566254"/>
              <a:gd name="connsiteX109" fmla="*/ 6230 w 607639"/>
              <a:gd name="connsiteY109" fmla="*/ 140806 h 566254"/>
              <a:gd name="connsiteX110" fmla="*/ 0 w 607639"/>
              <a:gd name="connsiteY110" fmla="*/ 131474 h 566254"/>
              <a:gd name="connsiteX111" fmla="*/ 6230 w 607639"/>
              <a:gd name="connsiteY111" fmla="*/ 122142 h 5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7639" h="566254">
                <a:moveTo>
                  <a:pt x="455711" y="515659"/>
                </a:moveTo>
                <a:cubicBezTo>
                  <a:pt x="461327" y="515659"/>
                  <a:pt x="465873" y="520194"/>
                  <a:pt x="465873" y="525796"/>
                </a:cubicBezTo>
                <a:lnTo>
                  <a:pt x="465873" y="556117"/>
                </a:lnTo>
                <a:cubicBezTo>
                  <a:pt x="465873" y="561719"/>
                  <a:pt x="461327" y="566254"/>
                  <a:pt x="455711" y="566254"/>
                </a:cubicBezTo>
                <a:cubicBezTo>
                  <a:pt x="450096" y="566254"/>
                  <a:pt x="445550" y="561719"/>
                  <a:pt x="445550" y="556117"/>
                </a:cubicBezTo>
                <a:lnTo>
                  <a:pt x="445550" y="525796"/>
                </a:lnTo>
                <a:cubicBezTo>
                  <a:pt x="445550" y="520194"/>
                  <a:pt x="450096" y="515659"/>
                  <a:pt x="455711" y="515659"/>
                </a:cubicBezTo>
                <a:close/>
                <a:moveTo>
                  <a:pt x="483639" y="505931"/>
                </a:moveTo>
                <a:cubicBezTo>
                  <a:pt x="489076" y="504509"/>
                  <a:pt x="494513" y="507885"/>
                  <a:pt x="495939" y="513305"/>
                </a:cubicBezTo>
                <a:lnTo>
                  <a:pt x="506010" y="553728"/>
                </a:lnTo>
                <a:cubicBezTo>
                  <a:pt x="507436" y="559147"/>
                  <a:pt x="504138" y="564566"/>
                  <a:pt x="498702" y="565988"/>
                </a:cubicBezTo>
                <a:cubicBezTo>
                  <a:pt x="497811" y="566165"/>
                  <a:pt x="497008" y="566254"/>
                  <a:pt x="496206" y="566254"/>
                </a:cubicBezTo>
                <a:cubicBezTo>
                  <a:pt x="491661" y="566254"/>
                  <a:pt x="487561" y="563234"/>
                  <a:pt x="486402" y="558614"/>
                </a:cubicBezTo>
                <a:lnTo>
                  <a:pt x="476242" y="518191"/>
                </a:lnTo>
                <a:cubicBezTo>
                  <a:pt x="474905" y="512772"/>
                  <a:pt x="478203" y="507263"/>
                  <a:pt x="483639" y="505931"/>
                </a:cubicBezTo>
                <a:close/>
                <a:moveTo>
                  <a:pt x="427732" y="505931"/>
                </a:moveTo>
                <a:cubicBezTo>
                  <a:pt x="433156" y="507263"/>
                  <a:pt x="436447" y="512772"/>
                  <a:pt x="435113" y="518191"/>
                </a:cubicBezTo>
                <a:lnTo>
                  <a:pt x="424975" y="558614"/>
                </a:lnTo>
                <a:cubicBezTo>
                  <a:pt x="423819" y="563234"/>
                  <a:pt x="419728" y="566254"/>
                  <a:pt x="415192" y="566254"/>
                </a:cubicBezTo>
                <a:cubicBezTo>
                  <a:pt x="414392" y="566254"/>
                  <a:pt x="413591" y="566165"/>
                  <a:pt x="412702" y="565988"/>
                </a:cubicBezTo>
                <a:cubicBezTo>
                  <a:pt x="407277" y="564566"/>
                  <a:pt x="403987" y="559147"/>
                  <a:pt x="405410" y="553728"/>
                </a:cubicBezTo>
                <a:lnTo>
                  <a:pt x="415459" y="513305"/>
                </a:lnTo>
                <a:cubicBezTo>
                  <a:pt x="416793" y="507885"/>
                  <a:pt x="422307" y="504509"/>
                  <a:pt x="427732" y="505931"/>
                </a:cubicBezTo>
                <a:close/>
                <a:moveTo>
                  <a:pt x="455707" y="465128"/>
                </a:moveTo>
                <a:cubicBezTo>
                  <a:pt x="450100" y="465128"/>
                  <a:pt x="445560" y="469660"/>
                  <a:pt x="445560" y="475260"/>
                </a:cubicBezTo>
                <a:cubicBezTo>
                  <a:pt x="445560" y="480859"/>
                  <a:pt x="450100" y="485392"/>
                  <a:pt x="455707" y="485392"/>
                </a:cubicBezTo>
                <a:cubicBezTo>
                  <a:pt x="461314" y="485392"/>
                  <a:pt x="465853" y="480859"/>
                  <a:pt x="465853" y="475260"/>
                </a:cubicBezTo>
                <a:cubicBezTo>
                  <a:pt x="465853" y="469660"/>
                  <a:pt x="461314" y="465128"/>
                  <a:pt x="455707" y="465128"/>
                </a:cubicBezTo>
                <a:close/>
                <a:moveTo>
                  <a:pt x="111408" y="252803"/>
                </a:moveTo>
                <a:cubicBezTo>
                  <a:pt x="116927" y="252803"/>
                  <a:pt x="121467" y="257335"/>
                  <a:pt x="121467" y="262935"/>
                </a:cubicBezTo>
                <a:lnTo>
                  <a:pt x="121467" y="331636"/>
                </a:lnTo>
                <a:cubicBezTo>
                  <a:pt x="127341" y="344256"/>
                  <a:pt x="167931" y="420334"/>
                  <a:pt x="293705" y="424334"/>
                </a:cubicBezTo>
                <a:lnTo>
                  <a:pt x="293705" y="333680"/>
                </a:lnTo>
                <a:cubicBezTo>
                  <a:pt x="293705" y="328081"/>
                  <a:pt x="298245" y="323548"/>
                  <a:pt x="303764" y="323548"/>
                </a:cubicBezTo>
                <a:cubicBezTo>
                  <a:pt x="309372" y="323548"/>
                  <a:pt x="313911" y="328081"/>
                  <a:pt x="313911" y="333680"/>
                </a:cubicBezTo>
                <a:lnTo>
                  <a:pt x="313911" y="424422"/>
                </a:lnTo>
                <a:cubicBezTo>
                  <a:pt x="359397" y="422911"/>
                  <a:pt x="391441" y="411891"/>
                  <a:pt x="410668" y="402381"/>
                </a:cubicBezTo>
                <a:cubicBezTo>
                  <a:pt x="415741" y="399893"/>
                  <a:pt x="421794" y="401937"/>
                  <a:pt x="424287" y="407003"/>
                </a:cubicBezTo>
                <a:cubicBezTo>
                  <a:pt x="426779" y="411980"/>
                  <a:pt x="424732" y="418023"/>
                  <a:pt x="419658" y="420512"/>
                </a:cubicBezTo>
                <a:cubicBezTo>
                  <a:pt x="397138" y="431621"/>
                  <a:pt x="358684" y="444953"/>
                  <a:pt x="303764" y="444953"/>
                </a:cubicBezTo>
                <a:cubicBezTo>
                  <a:pt x="146835" y="444953"/>
                  <a:pt x="103753" y="341857"/>
                  <a:pt x="101973" y="337502"/>
                </a:cubicBezTo>
                <a:cubicBezTo>
                  <a:pt x="101528" y="336257"/>
                  <a:pt x="101261" y="335013"/>
                  <a:pt x="101261" y="333680"/>
                </a:cubicBezTo>
                <a:lnTo>
                  <a:pt x="101261" y="262935"/>
                </a:lnTo>
                <a:cubicBezTo>
                  <a:pt x="101261" y="257335"/>
                  <a:pt x="105801" y="252803"/>
                  <a:pt x="111408" y="252803"/>
                </a:cubicBezTo>
                <a:close/>
                <a:moveTo>
                  <a:pt x="10147" y="151682"/>
                </a:moveTo>
                <a:cubicBezTo>
                  <a:pt x="15754" y="151682"/>
                  <a:pt x="20294" y="156215"/>
                  <a:pt x="20294" y="161814"/>
                </a:cubicBezTo>
                <a:lnTo>
                  <a:pt x="20294" y="165191"/>
                </a:lnTo>
                <a:lnTo>
                  <a:pt x="303787" y="282333"/>
                </a:lnTo>
                <a:lnTo>
                  <a:pt x="411310" y="237894"/>
                </a:lnTo>
                <a:cubicBezTo>
                  <a:pt x="416473" y="235761"/>
                  <a:pt x="422436" y="238250"/>
                  <a:pt x="424573" y="243405"/>
                </a:cubicBezTo>
                <a:cubicBezTo>
                  <a:pt x="426709" y="248560"/>
                  <a:pt x="424217" y="254426"/>
                  <a:pt x="419054" y="256559"/>
                </a:cubicBezTo>
                <a:lnTo>
                  <a:pt x="307704" y="302598"/>
                </a:lnTo>
                <a:cubicBezTo>
                  <a:pt x="306458" y="303131"/>
                  <a:pt x="305123" y="303398"/>
                  <a:pt x="303787" y="303398"/>
                </a:cubicBezTo>
                <a:cubicBezTo>
                  <a:pt x="302541" y="303398"/>
                  <a:pt x="301206" y="303131"/>
                  <a:pt x="299960" y="302598"/>
                </a:cubicBezTo>
                <a:lnTo>
                  <a:pt x="6231" y="181278"/>
                </a:lnTo>
                <a:cubicBezTo>
                  <a:pt x="2492" y="179679"/>
                  <a:pt x="0" y="176035"/>
                  <a:pt x="0" y="171946"/>
                </a:cubicBezTo>
                <a:lnTo>
                  <a:pt x="0" y="161814"/>
                </a:lnTo>
                <a:cubicBezTo>
                  <a:pt x="0" y="156215"/>
                  <a:pt x="4539" y="151682"/>
                  <a:pt x="10147" y="151682"/>
                </a:cubicBezTo>
                <a:close/>
                <a:moveTo>
                  <a:pt x="303775" y="121342"/>
                </a:moveTo>
                <a:cubicBezTo>
                  <a:pt x="291403" y="121342"/>
                  <a:pt x="283571" y="127297"/>
                  <a:pt x="283571" y="131474"/>
                </a:cubicBezTo>
                <a:cubicBezTo>
                  <a:pt x="283571" y="135563"/>
                  <a:pt x="291403" y="141517"/>
                  <a:pt x="303775" y="141517"/>
                </a:cubicBezTo>
                <a:cubicBezTo>
                  <a:pt x="316147" y="141517"/>
                  <a:pt x="324068" y="135563"/>
                  <a:pt x="324068" y="131474"/>
                </a:cubicBezTo>
                <a:cubicBezTo>
                  <a:pt x="324068" y="127297"/>
                  <a:pt x="316147" y="121342"/>
                  <a:pt x="303775" y="121342"/>
                </a:cubicBezTo>
                <a:close/>
                <a:moveTo>
                  <a:pt x="299948" y="732"/>
                </a:moveTo>
                <a:cubicBezTo>
                  <a:pt x="302440" y="-245"/>
                  <a:pt x="305199" y="-245"/>
                  <a:pt x="307691" y="732"/>
                </a:cubicBezTo>
                <a:lnTo>
                  <a:pt x="601320" y="122142"/>
                </a:lnTo>
                <a:cubicBezTo>
                  <a:pt x="605147" y="123653"/>
                  <a:pt x="607639" y="127386"/>
                  <a:pt x="607639" y="131474"/>
                </a:cubicBezTo>
                <a:cubicBezTo>
                  <a:pt x="607639" y="135563"/>
                  <a:pt x="605147" y="139207"/>
                  <a:pt x="601320" y="140806"/>
                </a:cubicBezTo>
                <a:lnTo>
                  <a:pt x="465853" y="196801"/>
                </a:lnTo>
                <a:lnTo>
                  <a:pt x="465853" y="215021"/>
                </a:lnTo>
                <a:lnTo>
                  <a:pt x="587346" y="165159"/>
                </a:lnTo>
                <a:lnTo>
                  <a:pt x="587346" y="161782"/>
                </a:lnTo>
                <a:cubicBezTo>
                  <a:pt x="587346" y="156183"/>
                  <a:pt x="591885" y="151650"/>
                  <a:pt x="597493" y="151650"/>
                </a:cubicBezTo>
                <a:cubicBezTo>
                  <a:pt x="603100" y="151650"/>
                  <a:pt x="607639" y="156183"/>
                  <a:pt x="607639" y="161782"/>
                </a:cubicBezTo>
                <a:lnTo>
                  <a:pt x="607639" y="171914"/>
                </a:lnTo>
                <a:cubicBezTo>
                  <a:pt x="607639" y="176003"/>
                  <a:pt x="605147" y="179647"/>
                  <a:pt x="601320" y="181247"/>
                </a:cubicBezTo>
                <a:lnTo>
                  <a:pt x="465853" y="236974"/>
                </a:lnTo>
                <a:lnTo>
                  <a:pt x="465853" y="362383"/>
                </a:lnTo>
                <a:cubicBezTo>
                  <a:pt x="478225" y="349318"/>
                  <a:pt x="484367" y="336075"/>
                  <a:pt x="486058" y="331808"/>
                </a:cubicBezTo>
                <a:lnTo>
                  <a:pt x="486058" y="262927"/>
                </a:lnTo>
                <a:cubicBezTo>
                  <a:pt x="486058" y="257327"/>
                  <a:pt x="490597" y="252795"/>
                  <a:pt x="496205" y="252795"/>
                </a:cubicBezTo>
                <a:cubicBezTo>
                  <a:pt x="501812" y="252795"/>
                  <a:pt x="506351" y="257327"/>
                  <a:pt x="506351" y="262927"/>
                </a:cubicBezTo>
                <a:lnTo>
                  <a:pt x="506351" y="333675"/>
                </a:lnTo>
                <a:cubicBezTo>
                  <a:pt x="506351" y="334830"/>
                  <a:pt x="506173" y="335897"/>
                  <a:pt x="505817" y="336963"/>
                </a:cubicBezTo>
                <a:cubicBezTo>
                  <a:pt x="505372" y="338297"/>
                  <a:pt x="494869" y="367449"/>
                  <a:pt x="465853" y="389402"/>
                </a:cubicBezTo>
                <a:lnTo>
                  <a:pt x="465853" y="446818"/>
                </a:lnTo>
                <a:cubicBezTo>
                  <a:pt x="477602" y="450996"/>
                  <a:pt x="486058" y="462106"/>
                  <a:pt x="486058" y="475260"/>
                </a:cubicBezTo>
                <a:cubicBezTo>
                  <a:pt x="486058" y="491969"/>
                  <a:pt x="472440" y="505568"/>
                  <a:pt x="455707" y="505568"/>
                </a:cubicBezTo>
                <a:cubicBezTo>
                  <a:pt x="438974" y="505568"/>
                  <a:pt x="425356" y="491969"/>
                  <a:pt x="425356" y="475260"/>
                </a:cubicBezTo>
                <a:cubicBezTo>
                  <a:pt x="425356" y="462106"/>
                  <a:pt x="433812" y="450996"/>
                  <a:pt x="445560" y="446818"/>
                </a:cubicBezTo>
                <a:lnTo>
                  <a:pt x="445560" y="230041"/>
                </a:lnTo>
                <a:lnTo>
                  <a:pt x="445560" y="197689"/>
                </a:lnTo>
                <a:lnTo>
                  <a:pt x="330031" y="154583"/>
                </a:lnTo>
                <a:cubicBezTo>
                  <a:pt x="323000" y="159027"/>
                  <a:pt x="313921" y="161782"/>
                  <a:pt x="303775" y="161782"/>
                </a:cubicBezTo>
                <a:cubicBezTo>
                  <a:pt x="281079" y="161782"/>
                  <a:pt x="263277" y="148450"/>
                  <a:pt x="263277" y="131474"/>
                </a:cubicBezTo>
                <a:cubicBezTo>
                  <a:pt x="263277" y="114409"/>
                  <a:pt x="281079" y="101077"/>
                  <a:pt x="303775" y="101077"/>
                </a:cubicBezTo>
                <a:cubicBezTo>
                  <a:pt x="326560" y="101077"/>
                  <a:pt x="344272" y="114409"/>
                  <a:pt x="344272" y="131474"/>
                </a:cubicBezTo>
                <a:cubicBezTo>
                  <a:pt x="344272" y="133696"/>
                  <a:pt x="343916" y="135829"/>
                  <a:pt x="343382" y="137962"/>
                </a:cubicBezTo>
                <a:lnTo>
                  <a:pt x="454728" y="179469"/>
                </a:lnTo>
                <a:lnTo>
                  <a:pt x="570969" y="131474"/>
                </a:lnTo>
                <a:lnTo>
                  <a:pt x="303775" y="20997"/>
                </a:lnTo>
                <a:lnTo>
                  <a:pt x="36581" y="131474"/>
                </a:lnTo>
                <a:lnTo>
                  <a:pt x="303775" y="241862"/>
                </a:lnTo>
                <a:lnTo>
                  <a:pt x="406131" y="199556"/>
                </a:lnTo>
                <a:cubicBezTo>
                  <a:pt x="411293" y="197423"/>
                  <a:pt x="417257" y="199911"/>
                  <a:pt x="419393" y="205066"/>
                </a:cubicBezTo>
                <a:cubicBezTo>
                  <a:pt x="421529" y="210221"/>
                  <a:pt x="419037" y="216176"/>
                  <a:pt x="413874" y="218220"/>
                </a:cubicBezTo>
                <a:lnTo>
                  <a:pt x="307691" y="262127"/>
                </a:lnTo>
                <a:cubicBezTo>
                  <a:pt x="306445" y="262660"/>
                  <a:pt x="305110" y="262927"/>
                  <a:pt x="303775" y="262927"/>
                </a:cubicBezTo>
                <a:cubicBezTo>
                  <a:pt x="302529" y="262927"/>
                  <a:pt x="301194" y="262660"/>
                  <a:pt x="299948" y="262127"/>
                </a:cubicBezTo>
                <a:lnTo>
                  <a:pt x="6230" y="140806"/>
                </a:lnTo>
                <a:cubicBezTo>
                  <a:pt x="2492" y="139207"/>
                  <a:pt x="0" y="135563"/>
                  <a:pt x="0" y="131474"/>
                </a:cubicBezTo>
                <a:cubicBezTo>
                  <a:pt x="0" y="127386"/>
                  <a:pt x="2492" y="123653"/>
                  <a:pt x="6230" y="122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94970" y="-474981"/>
            <a:ext cx="12192000" cy="231648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165225" y="283644"/>
            <a:ext cx="4136390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数据库设计</a:t>
            </a:r>
          </a:p>
        </p:txBody>
      </p:sp>
      <p:sp>
        <p:nvSpPr>
          <p:cNvPr id="10" name="11"/>
          <p:cNvSpPr/>
          <p:nvPr userDrawn="1"/>
        </p:nvSpPr>
        <p:spPr>
          <a:xfrm rot="5400000">
            <a:off x="1002030" y="315026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1700" y="1196340"/>
            <a:ext cx="546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连接</a:t>
            </a:r>
            <a:r>
              <a:rPr lang="en-US" altLang="zh-CN"/>
              <a:t>mysql</a:t>
            </a:r>
          </a:p>
        </p:txBody>
      </p:sp>
      <p:pic>
        <p:nvPicPr>
          <p:cNvPr id="3" name="图片 2" descr="数据库连接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85" y="1847215"/>
            <a:ext cx="8919845" cy="1971675"/>
          </a:xfrm>
          <a:prstGeom prst="rect">
            <a:avLst/>
          </a:prstGeom>
        </p:spPr>
      </p:pic>
    </p:spTree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94970" y="-474981"/>
            <a:ext cx="12192000" cy="231648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165225" y="283644"/>
            <a:ext cx="4136390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数据库设计</a:t>
            </a:r>
          </a:p>
        </p:txBody>
      </p:sp>
      <p:sp>
        <p:nvSpPr>
          <p:cNvPr id="10" name="11"/>
          <p:cNvSpPr/>
          <p:nvPr userDrawn="1"/>
        </p:nvSpPr>
        <p:spPr>
          <a:xfrm rot="5400000">
            <a:off x="1002030" y="315026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54" name="文本框 19"/>
          <p:cNvSpPr txBox="1"/>
          <p:nvPr/>
        </p:nvSpPr>
        <p:spPr>
          <a:xfrm>
            <a:off x="4667885" y="864870"/>
            <a:ext cx="3769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Django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框架建表语句</a:t>
            </a:r>
          </a:p>
        </p:txBody>
      </p:sp>
      <p:pic>
        <p:nvPicPr>
          <p:cNvPr id="2" name="图片 1" descr="微信图片_202212061541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54480"/>
            <a:ext cx="6024880" cy="4665980"/>
          </a:xfrm>
          <a:prstGeom prst="rect">
            <a:avLst/>
          </a:prstGeom>
        </p:spPr>
      </p:pic>
      <p:pic>
        <p:nvPicPr>
          <p:cNvPr id="3" name="图片 2" descr="建表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345" y="1553845"/>
            <a:ext cx="5734685" cy="4667250"/>
          </a:xfrm>
          <a:prstGeom prst="rect">
            <a:avLst/>
          </a:prstGeom>
        </p:spPr>
      </p:pic>
    </p:spTree>
  </p:cSld>
  <p:clrMapOvr>
    <a:masterClrMapping/>
  </p:clrMapOvr>
  <p:transition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1"/>
          <p:cNvSpPr/>
          <p:nvPr userDrawn="1"/>
        </p:nvSpPr>
        <p:spPr>
          <a:xfrm rot="5400000">
            <a:off x="3867785" y="1262380"/>
            <a:ext cx="4455795" cy="433324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316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>
            <a:off x="0" y="4541520"/>
            <a:ext cx="6493397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5" b="3346"/>
          <a:stretch>
            <a:fillRect/>
          </a:stretch>
        </p:blipFill>
        <p:spPr>
          <a:xfrm>
            <a:off x="8538110" y="3200400"/>
            <a:ext cx="3653889" cy="365759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532550" y="1865550"/>
            <a:ext cx="3126900" cy="3126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59050" y="2814320"/>
            <a:ext cx="707326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系统成果展示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5455146" y="2583904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Part  04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94970" y="-474981"/>
            <a:ext cx="12192000" cy="231648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165225" y="668655"/>
            <a:ext cx="4136390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系统成果展示</a:t>
            </a:r>
          </a:p>
        </p:txBody>
      </p:sp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800" y="1746250"/>
            <a:ext cx="2635885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用户</a:t>
            </a:r>
            <a:r>
              <a:rPr lang="en-US" altLang="zh-CN" sz="2800" b="1"/>
              <a:t>\</a:t>
            </a:r>
            <a:r>
              <a:rPr lang="zh-CN" altLang="en-US" sz="2800" b="1"/>
              <a:t>管理员</a:t>
            </a:r>
          </a:p>
          <a:p>
            <a:r>
              <a:rPr lang="zh-CN" altLang="en-US" sz="2800" b="1"/>
              <a:t>登录界面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2800" y="3237865"/>
            <a:ext cx="2240280" cy="65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用户登录已注册账号</a:t>
            </a:r>
          </a:p>
          <a:p>
            <a:r>
              <a:rPr lang="zh-CN" altLang="en-US"/>
              <a:t>或注册新账号登录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2800" y="4413250"/>
            <a:ext cx="19589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管理员登录</a:t>
            </a:r>
          </a:p>
          <a:p>
            <a:r>
              <a:rPr lang="zh-CN" altLang="en-US"/>
              <a:t>用户名：</a:t>
            </a:r>
            <a:r>
              <a:rPr lang="en-US" altLang="zh-CN"/>
              <a:t>9001</a:t>
            </a:r>
          </a:p>
          <a:p>
            <a:r>
              <a:rPr lang="zh-CN" altLang="en-US"/>
              <a:t>密码：</a:t>
            </a:r>
            <a:r>
              <a:rPr lang="en-US" altLang="zh-CN"/>
              <a:t>admin123</a:t>
            </a:r>
          </a:p>
        </p:txBody>
      </p:sp>
      <p:pic>
        <p:nvPicPr>
          <p:cNvPr id="2" name="图片 1" descr="登录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685" y="1500505"/>
            <a:ext cx="8278495" cy="4637405"/>
          </a:xfrm>
          <a:prstGeom prst="rect">
            <a:avLst/>
          </a:prstGeom>
        </p:spPr>
      </p:pic>
    </p:spTree>
  </p:cSld>
  <p:clrMapOvr>
    <a:masterClrMapping/>
  </p:clrMapOvr>
  <p:transition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94970" y="-474981"/>
            <a:ext cx="12192000" cy="231648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165225" y="668655"/>
            <a:ext cx="4136390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系统成果展示</a:t>
            </a:r>
          </a:p>
        </p:txBody>
      </p:sp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54" name="文本框 19"/>
          <p:cNvSpPr txBox="1"/>
          <p:nvPr/>
        </p:nvSpPr>
        <p:spPr>
          <a:xfrm>
            <a:off x="1551940" y="1358265"/>
            <a:ext cx="23926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用户首页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6151338" y="3088660"/>
            <a:ext cx="110958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成果项目</a:t>
            </a:r>
          </a:p>
        </p:txBody>
      </p:sp>
      <p:sp>
        <p:nvSpPr>
          <p:cNvPr id="58" name="文本框 19"/>
          <p:cNvSpPr txBox="1"/>
          <p:nvPr/>
        </p:nvSpPr>
        <p:spPr>
          <a:xfrm>
            <a:off x="6151338" y="4358904"/>
            <a:ext cx="110958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成果项目</a:t>
            </a:r>
          </a:p>
        </p:txBody>
      </p:sp>
      <p:pic>
        <p:nvPicPr>
          <p:cNvPr id="2" name="图片 1" descr="主页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7940" y="1906905"/>
            <a:ext cx="8662670" cy="4728210"/>
          </a:xfrm>
          <a:prstGeom prst="rect">
            <a:avLst/>
          </a:prstGeom>
        </p:spPr>
      </p:pic>
    </p:spTree>
  </p:cSld>
  <p:clrMapOvr>
    <a:masterClrMapping/>
  </p:clrMapOvr>
  <p:transition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81000" y="-459741"/>
            <a:ext cx="12192000" cy="231648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164590" y="424180"/>
            <a:ext cx="4136390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系统成果展示</a:t>
            </a:r>
          </a:p>
        </p:txBody>
      </p:sp>
      <p:sp>
        <p:nvSpPr>
          <p:cNvPr id="10" name="11"/>
          <p:cNvSpPr/>
          <p:nvPr userDrawn="1"/>
        </p:nvSpPr>
        <p:spPr>
          <a:xfrm rot="5400000">
            <a:off x="1029335" y="431800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5390" y="1856740"/>
            <a:ext cx="332676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管理员添加功能</a:t>
            </a:r>
          </a:p>
        </p:txBody>
      </p:sp>
      <p:pic>
        <p:nvPicPr>
          <p:cNvPr id="2" name="图片 1" descr="添加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50" y="1313815"/>
            <a:ext cx="7406640" cy="4043045"/>
          </a:xfrm>
          <a:prstGeom prst="rect">
            <a:avLst/>
          </a:prstGeom>
        </p:spPr>
      </p:pic>
    </p:spTree>
  </p:cSld>
  <p:clrMapOvr>
    <a:masterClrMapping/>
  </p:clrMapOvr>
  <p:transition advClick="0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94970" y="-474981"/>
            <a:ext cx="12192000" cy="231648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165225" y="668655"/>
            <a:ext cx="4136390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系统成果展示</a:t>
            </a:r>
          </a:p>
        </p:txBody>
      </p:sp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36" name="组合 19"/>
          <p:cNvGrpSpPr/>
          <p:nvPr/>
        </p:nvGrpSpPr>
        <p:grpSpPr>
          <a:xfrm>
            <a:off x="1358917" y="2483611"/>
            <a:ext cx="2081488" cy="902686"/>
            <a:chOff x="799086" y="4263825"/>
            <a:chExt cx="2081488" cy="902686"/>
          </a:xfrm>
        </p:grpSpPr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799086" y="4633673"/>
              <a:ext cx="2081488" cy="532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6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ct val="130000"/>
                </a:lnSpc>
                <a:defRPr/>
              </a:pPr>
              <a:r>
                <a:rPr lang="zh-CN" altLang="en-US" sz="14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+mn-ea"/>
                  <a:sym typeface="+mn-lt"/>
                </a:rPr>
                <a:t>请在此处输入您的文本</a:t>
              </a:r>
              <a:endParaRPr lang="en-US" altLang="zh-CN" sz="1400" kern="0" dirty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endParaRPr>
            </a:p>
            <a:p>
              <a:pPr algn="ctr" defTabSz="914400">
                <a:lnSpc>
                  <a:spcPct val="130000"/>
                </a:lnSpc>
                <a:defRPr/>
              </a:pPr>
              <a:r>
                <a:rPr lang="zh-CN" altLang="en-US" sz="14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+mn-ea"/>
                  <a:sym typeface="+mn-lt"/>
                </a:rPr>
                <a:t>请在此处输入您的文本</a:t>
              </a: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1212702" y="4263825"/>
              <a:ext cx="1254256" cy="30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6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未来规划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565390" y="1856740"/>
            <a:ext cx="3326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管理员修改功能</a:t>
            </a:r>
          </a:p>
        </p:txBody>
      </p:sp>
      <p:pic>
        <p:nvPicPr>
          <p:cNvPr id="2" name="图片 1" descr="修改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05" y="1435735"/>
            <a:ext cx="7303135" cy="3986530"/>
          </a:xfrm>
          <a:prstGeom prst="rect">
            <a:avLst/>
          </a:prstGeom>
        </p:spPr>
      </p:pic>
    </p:spTree>
  </p:cSld>
  <p:clrMapOvr>
    <a:masterClrMapping/>
  </p:clrMapOvr>
  <p:transition advClick="0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94970" y="-474981"/>
            <a:ext cx="12192000" cy="231648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165225" y="668655"/>
            <a:ext cx="4136390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系统成果展示</a:t>
            </a:r>
          </a:p>
        </p:txBody>
      </p:sp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36" name="组合 19"/>
          <p:cNvGrpSpPr/>
          <p:nvPr/>
        </p:nvGrpSpPr>
        <p:grpSpPr>
          <a:xfrm>
            <a:off x="1358917" y="2483611"/>
            <a:ext cx="2081488" cy="902686"/>
            <a:chOff x="799086" y="4263825"/>
            <a:chExt cx="2081488" cy="902686"/>
          </a:xfrm>
        </p:grpSpPr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799086" y="4633673"/>
              <a:ext cx="2081488" cy="532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6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ct val="130000"/>
                </a:lnSpc>
                <a:defRPr/>
              </a:pPr>
              <a:r>
                <a:rPr lang="zh-CN" altLang="en-US" sz="14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+mn-ea"/>
                  <a:sym typeface="+mn-lt"/>
                </a:rPr>
                <a:t>请在此处输入您的文本</a:t>
              </a:r>
              <a:endParaRPr lang="en-US" altLang="zh-CN" sz="1400" kern="0" dirty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endParaRPr>
            </a:p>
            <a:p>
              <a:pPr algn="ctr" defTabSz="914400">
                <a:lnSpc>
                  <a:spcPct val="130000"/>
                </a:lnSpc>
                <a:defRPr/>
              </a:pPr>
              <a:r>
                <a:rPr lang="zh-CN" altLang="en-US" sz="14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+mn-ea"/>
                  <a:sym typeface="+mn-lt"/>
                </a:rPr>
                <a:t>请在此处输入您的文本</a:t>
              </a: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1212702" y="4263825"/>
              <a:ext cx="1254256" cy="30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6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未来规划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322711" y="668655"/>
            <a:ext cx="332676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管理员查询功能</a:t>
            </a:r>
          </a:p>
        </p:txBody>
      </p:sp>
      <p:pic>
        <p:nvPicPr>
          <p:cNvPr id="2" name="图片 1" descr="查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35" y="1551305"/>
            <a:ext cx="8439785" cy="4606925"/>
          </a:xfrm>
          <a:prstGeom prst="rect">
            <a:avLst/>
          </a:prstGeom>
        </p:spPr>
      </p:pic>
    </p:spTree>
  </p:cSld>
  <p:clrMapOvr>
    <a:masterClrMapping/>
  </p:clrMapOvr>
  <p:transition advClick="0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94970" y="-474981"/>
            <a:ext cx="12192000" cy="231648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165225" y="668655"/>
            <a:ext cx="4136390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系统成果展示</a:t>
            </a:r>
          </a:p>
        </p:txBody>
      </p:sp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36" name="组合 19"/>
          <p:cNvGrpSpPr/>
          <p:nvPr/>
        </p:nvGrpSpPr>
        <p:grpSpPr>
          <a:xfrm>
            <a:off x="1358917" y="2483611"/>
            <a:ext cx="2081488" cy="902686"/>
            <a:chOff x="799086" y="4263825"/>
            <a:chExt cx="2081488" cy="902686"/>
          </a:xfrm>
        </p:grpSpPr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799086" y="4633673"/>
              <a:ext cx="2081488" cy="532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6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ct val="130000"/>
                </a:lnSpc>
                <a:defRPr/>
              </a:pPr>
              <a:r>
                <a:rPr lang="zh-CN" altLang="en-US" sz="14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+mn-ea"/>
                  <a:sym typeface="+mn-lt"/>
                </a:rPr>
                <a:t>请在此处输入您的文本</a:t>
              </a:r>
              <a:endParaRPr lang="en-US" altLang="zh-CN" sz="1400" kern="0" dirty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endParaRPr>
            </a:p>
            <a:p>
              <a:pPr algn="ctr" defTabSz="914400">
                <a:lnSpc>
                  <a:spcPct val="130000"/>
                </a:lnSpc>
                <a:defRPr/>
              </a:pPr>
              <a:r>
                <a:rPr lang="zh-CN" altLang="en-US" sz="14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+mn-ea"/>
                  <a:sym typeface="+mn-lt"/>
                </a:rPr>
                <a:t>请在此处输入您的文本</a:t>
              </a: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1212702" y="4263825"/>
              <a:ext cx="1254256" cy="30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6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未来规划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092440" y="1113790"/>
            <a:ext cx="332676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管理员删除功能</a:t>
            </a:r>
          </a:p>
        </p:txBody>
      </p:sp>
      <p:pic>
        <p:nvPicPr>
          <p:cNvPr id="2" name="图片 1" descr="删除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662430"/>
            <a:ext cx="8348980" cy="4556760"/>
          </a:xfrm>
          <a:prstGeom prst="rect">
            <a:avLst/>
          </a:prstGeom>
        </p:spPr>
      </p:pic>
    </p:spTree>
  </p:cSld>
  <p:clrMapOvr>
    <a:masterClrMapping/>
  </p:clrMapOvr>
  <p:transition advClick="0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316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>
            <a:off x="0" y="4541520"/>
            <a:ext cx="6493397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5" b="3346"/>
          <a:stretch>
            <a:fillRect/>
          </a:stretch>
        </p:blipFill>
        <p:spPr>
          <a:xfrm>
            <a:off x="8538110" y="3200400"/>
            <a:ext cx="3653889" cy="3657599"/>
          </a:xfrm>
          <a:prstGeom prst="rect">
            <a:avLst/>
          </a:prstGeom>
        </p:spPr>
      </p:pic>
      <p:sp>
        <p:nvSpPr>
          <p:cNvPr id="2" name="11"/>
          <p:cNvSpPr/>
          <p:nvPr userDrawn="1"/>
        </p:nvSpPr>
        <p:spPr>
          <a:xfrm rot="5400000">
            <a:off x="4117340" y="1579880"/>
            <a:ext cx="3802380" cy="3697605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60" y="2768600"/>
            <a:ext cx="81070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sz="5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感谢聆听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418455" y="4264660"/>
            <a:ext cx="1123950" cy="6350"/>
          </a:xfrm>
          <a:prstGeom prst="line">
            <a:avLst/>
          </a:prstGeom>
          <a:ln w="28575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rtarboard_182327"/>
          <p:cNvSpPr>
            <a:spLocks noChangeAspect="1"/>
          </p:cNvSpPr>
          <p:nvPr/>
        </p:nvSpPr>
        <p:spPr bwMode="auto">
          <a:xfrm>
            <a:off x="5617581" y="1777256"/>
            <a:ext cx="956840" cy="891670"/>
          </a:xfrm>
          <a:custGeom>
            <a:avLst/>
            <a:gdLst>
              <a:gd name="connsiteX0" fmla="*/ 455711 w 607639"/>
              <a:gd name="connsiteY0" fmla="*/ 515659 h 566254"/>
              <a:gd name="connsiteX1" fmla="*/ 465873 w 607639"/>
              <a:gd name="connsiteY1" fmla="*/ 525796 h 566254"/>
              <a:gd name="connsiteX2" fmla="*/ 465873 w 607639"/>
              <a:gd name="connsiteY2" fmla="*/ 556117 h 566254"/>
              <a:gd name="connsiteX3" fmla="*/ 455711 w 607639"/>
              <a:gd name="connsiteY3" fmla="*/ 566254 h 566254"/>
              <a:gd name="connsiteX4" fmla="*/ 445550 w 607639"/>
              <a:gd name="connsiteY4" fmla="*/ 556117 h 566254"/>
              <a:gd name="connsiteX5" fmla="*/ 445550 w 607639"/>
              <a:gd name="connsiteY5" fmla="*/ 525796 h 566254"/>
              <a:gd name="connsiteX6" fmla="*/ 455711 w 607639"/>
              <a:gd name="connsiteY6" fmla="*/ 515659 h 566254"/>
              <a:gd name="connsiteX7" fmla="*/ 483639 w 607639"/>
              <a:gd name="connsiteY7" fmla="*/ 505931 h 566254"/>
              <a:gd name="connsiteX8" fmla="*/ 495939 w 607639"/>
              <a:gd name="connsiteY8" fmla="*/ 513305 h 566254"/>
              <a:gd name="connsiteX9" fmla="*/ 506010 w 607639"/>
              <a:gd name="connsiteY9" fmla="*/ 553728 h 566254"/>
              <a:gd name="connsiteX10" fmla="*/ 498702 w 607639"/>
              <a:gd name="connsiteY10" fmla="*/ 565988 h 566254"/>
              <a:gd name="connsiteX11" fmla="*/ 496206 w 607639"/>
              <a:gd name="connsiteY11" fmla="*/ 566254 h 566254"/>
              <a:gd name="connsiteX12" fmla="*/ 486402 w 607639"/>
              <a:gd name="connsiteY12" fmla="*/ 558614 h 566254"/>
              <a:gd name="connsiteX13" fmla="*/ 476242 w 607639"/>
              <a:gd name="connsiteY13" fmla="*/ 518191 h 566254"/>
              <a:gd name="connsiteX14" fmla="*/ 483639 w 607639"/>
              <a:gd name="connsiteY14" fmla="*/ 505931 h 566254"/>
              <a:gd name="connsiteX15" fmla="*/ 427732 w 607639"/>
              <a:gd name="connsiteY15" fmla="*/ 505931 h 566254"/>
              <a:gd name="connsiteX16" fmla="*/ 435113 w 607639"/>
              <a:gd name="connsiteY16" fmla="*/ 518191 h 566254"/>
              <a:gd name="connsiteX17" fmla="*/ 424975 w 607639"/>
              <a:gd name="connsiteY17" fmla="*/ 558614 h 566254"/>
              <a:gd name="connsiteX18" fmla="*/ 415192 w 607639"/>
              <a:gd name="connsiteY18" fmla="*/ 566254 h 566254"/>
              <a:gd name="connsiteX19" fmla="*/ 412702 w 607639"/>
              <a:gd name="connsiteY19" fmla="*/ 565988 h 566254"/>
              <a:gd name="connsiteX20" fmla="*/ 405410 w 607639"/>
              <a:gd name="connsiteY20" fmla="*/ 553728 h 566254"/>
              <a:gd name="connsiteX21" fmla="*/ 415459 w 607639"/>
              <a:gd name="connsiteY21" fmla="*/ 513305 h 566254"/>
              <a:gd name="connsiteX22" fmla="*/ 427732 w 607639"/>
              <a:gd name="connsiteY22" fmla="*/ 505931 h 566254"/>
              <a:gd name="connsiteX23" fmla="*/ 455707 w 607639"/>
              <a:gd name="connsiteY23" fmla="*/ 465128 h 566254"/>
              <a:gd name="connsiteX24" fmla="*/ 445560 w 607639"/>
              <a:gd name="connsiteY24" fmla="*/ 475260 h 566254"/>
              <a:gd name="connsiteX25" fmla="*/ 455707 w 607639"/>
              <a:gd name="connsiteY25" fmla="*/ 485392 h 566254"/>
              <a:gd name="connsiteX26" fmla="*/ 465853 w 607639"/>
              <a:gd name="connsiteY26" fmla="*/ 475260 h 566254"/>
              <a:gd name="connsiteX27" fmla="*/ 455707 w 607639"/>
              <a:gd name="connsiteY27" fmla="*/ 465128 h 566254"/>
              <a:gd name="connsiteX28" fmla="*/ 111408 w 607639"/>
              <a:gd name="connsiteY28" fmla="*/ 252803 h 566254"/>
              <a:gd name="connsiteX29" fmla="*/ 121467 w 607639"/>
              <a:gd name="connsiteY29" fmla="*/ 262935 h 566254"/>
              <a:gd name="connsiteX30" fmla="*/ 121467 w 607639"/>
              <a:gd name="connsiteY30" fmla="*/ 331636 h 566254"/>
              <a:gd name="connsiteX31" fmla="*/ 293705 w 607639"/>
              <a:gd name="connsiteY31" fmla="*/ 424334 h 566254"/>
              <a:gd name="connsiteX32" fmla="*/ 293705 w 607639"/>
              <a:gd name="connsiteY32" fmla="*/ 333680 h 566254"/>
              <a:gd name="connsiteX33" fmla="*/ 303764 w 607639"/>
              <a:gd name="connsiteY33" fmla="*/ 323548 h 566254"/>
              <a:gd name="connsiteX34" fmla="*/ 313911 w 607639"/>
              <a:gd name="connsiteY34" fmla="*/ 333680 h 566254"/>
              <a:gd name="connsiteX35" fmla="*/ 313911 w 607639"/>
              <a:gd name="connsiteY35" fmla="*/ 424422 h 566254"/>
              <a:gd name="connsiteX36" fmla="*/ 410668 w 607639"/>
              <a:gd name="connsiteY36" fmla="*/ 402381 h 566254"/>
              <a:gd name="connsiteX37" fmla="*/ 424287 w 607639"/>
              <a:gd name="connsiteY37" fmla="*/ 407003 h 566254"/>
              <a:gd name="connsiteX38" fmla="*/ 419658 w 607639"/>
              <a:gd name="connsiteY38" fmla="*/ 420512 h 566254"/>
              <a:gd name="connsiteX39" fmla="*/ 303764 w 607639"/>
              <a:gd name="connsiteY39" fmla="*/ 444953 h 566254"/>
              <a:gd name="connsiteX40" fmla="*/ 101973 w 607639"/>
              <a:gd name="connsiteY40" fmla="*/ 337502 h 566254"/>
              <a:gd name="connsiteX41" fmla="*/ 101261 w 607639"/>
              <a:gd name="connsiteY41" fmla="*/ 333680 h 566254"/>
              <a:gd name="connsiteX42" fmla="*/ 101261 w 607639"/>
              <a:gd name="connsiteY42" fmla="*/ 262935 h 566254"/>
              <a:gd name="connsiteX43" fmla="*/ 111408 w 607639"/>
              <a:gd name="connsiteY43" fmla="*/ 252803 h 566254"/>
              <a:gd name="connsiteX44" fmla="*/ 10147 w 607639"/>
              <a:gd name="connsiteY44" fmla="*/ 151682 h 566254"/>
              <a:gd name="connsiteX45" fmla="*/ 20294 w 607639"/>
              <a:gd name="connsiteY45" fmla="*/ 161814 h 566254"/>
              <a:gd name="connsiteX46" fmla="*/ 20294 w 607639"/>
              <a:gd name="connsiteY46" fmla="*/ 165191 h 566254"/>
              <a:gd name="connsiteX47" fmla="*/ 303787 w 607639"/>
              <a:gd name="connsiteY47" fmla="*/ 282333 h 566254"/>
              <a:gd name="connsiteX48" fmla="*/ 411310 w 607639"/>
              <a:gd name="connsiteY48" fmla="*/ 237894 h 566254"/>
              <a:gd name="connsiteX49" fmla="*/ 424573 w 607639"/>
              <a:gd name="connsiteY49" fmla="*/ 243405 h 566254"/>
              <a:gd name="connsiteX50" fmla="*/ 419054 w 607639"/>
              <a:gd name="connsiteY50" fmla="*/ 256559 h 566254"/>
              <a:gd name="connsiteX51" fmla="*/ 307704 w 607639"/>
              <a:gd name="connsiteY51" fmla="*/ 302598 h 566254"/>
              <a:gd name="connsiteX52" fmla="*/ 303787 w 607639"/>
              <a:gd name="connsiteY52" fmla="*/ 303398 h 566254"/>
              <a:gd name="connsiteX53" fmla="*/ 299960 w 607639"/>
              <a:gd name="connsiteY53" fmla="*/ 302598 h 566254"/>
              <a:gd name="connsiteX54" fmla="*/ 6231 w 607639"/>
              <a:gd name="connsiteY54" fmla="*/ 181278 h 566254"/>
              <a:gd name="connsiteX55" fmla="*/ 0 w 607639"/>
              <a:gd name="connsiteY55" fmla="*/ 171946 h 566254"/>
              <a:gd name="connsiteX56" fmla="*/ 0 w 607639"/>
              <a:gd name="connsiteY56" fmla="*/ 161814 h 566254"/>
              <a:gd name="connsiteX57" fmla="*/ 10147 w 607639"/>
              <a:gd name="connsiteY57" fmla="*/ 151682 h 566254"/>
              <a:gd name="connsiteX58" fmla="*/ 303775 w 607639"/>
              <a:gd name="connsiteY58" fmla="*/ 121342 h 566254"/>
              <a:gd name="connsiteX59" fmla="*/ 283571 w 607639"/>
              <a:gd name="connsiteY59" fmla="*/ 131474 h 566254"/>
              <a:gd name="connsiteX60" fmla="*/ 303775 w 607639"/>
              <a:gd name="connsiteY60" fmla="*/ 141517 h 566254"/>
              <a:gd name="connsiteX61" fmla="*/ 324068 w 607639"/>
              <a:gd name="connsiteY61" fmla="*/ 131474 h 566254"/>
              <a:gd name="connsiteX62" fmla="*/ 303775 w 607639"/>
              <a:gd name="connsiteY62" fmla="*/ 121342 h 566254"/>
              <a:gd name="connsiteX63" fmla="*/ 299948 w 607639"/>
              <a:gd name="connsiteY63" fmla="*/ 732 h 566254"/>
              <a:gd name="connsiteX64" fmla="*/ 307691 w 607639"/>
              <a:gd name="connsiteY64" fmla="*/ 732 h 566254"/>
              <a:gd name="connsiteX65" fmla="*/ 601320 w 607639"/>
              <a:gd name="connsiteY65" fmla="*/ 122142 h 566254"/>
              <a:gd name="connsiteX66" fmla="*/ 607639 w 607639"/>
              <a:gd name="connsiteY66" fmla="*/ 131474 h 566254"/>
              <a:gd name="connsiteX67" fmla="*/ 601320 w 607639"/>
              <a:gd name="connsiteY67" fmla="*/ 140806 h 566254"/>
              <a:gd name="connsiteX68" fmla="*/ 465853 w 607639"/>
              <a:gd name="connsiteY68" fmla="*/ 196801 h 566254"/>
              <a:gd name="connsiteX69" fmla="*/ 465853 w 607639"/>
              <a:gd name="connsiteY69" fmla="*/ 215021 h 566254"/>
              <a:gd name="connsiteX70" fmla="*/ 587346 w 607639"/>
              <a:gd name="connsiteY70" fmla="*/ 165159 h 566254"/>
              <a:gd name="connsiteX71" fmla="*/ 587346 w 607639"/>
              <a:gd name="connsiteY71" fmla="*/ 161782 h 566254"/>
              <a:gd name="connsiteX72" fmla="*/ 597493 w 607639"/>
              <a:gd name="connsiteY72" fmla="*/ 151650 h 566254"/>
              <a:gd name="connsiteX73" fmla="*/ 607639 w 607639"/>
              <a:gd name="connsiteY73" fmla="*/ 161782 h 566254"/>
              <a:gd name="connsiteX74" fmla="*/ 607639 w 607639"/>
              <a:gd name="connsiteY74" fmla="*/ 171914 h 566254"/>
              <a:gd name="connsiteX75" fmla="*/ 601320 w 607639"/>
              <a:gd name="connsiteY75" fmla="*/ 181247 h 566254"/>
              <a:gd name="connsiteX76" fmla="*/ 465853 w 607639"/>
              <a:gd name="connsiteY76" fmla="*/ 236974 h 566254"/>
              <a:gd name="connsiteX77" fmla="*/ 465853 w 607639"/>
              <a:gd name="connsiteY77" fmla="*/ 362383 h 566254"/>
              <a:gd name="connsiteX78" fmla="*/ 486058 w 607639"/>
              <a:gd name="connsiteY78" fmla="*/ 331808 h 566254"/>
              <a:gd name="connsiteX79" fmla="*/ 486058 w 607639"/>
              <a:gd name="connsiteY79" fmla="*/ 262927 h 566254"/>
              <a:gd name="connsiteX80" fmla="*/ 496205 w 607639"/>
              <a:gd name="connsiteY80" fmla="*/ 252795 h 566254"/>
              <a:gd name="connsiteX81" fmla="*/ 506351 w 607639"/>
              <a:gd name="connsiteY81" fmla="*/ 262927 h 566254"/>
              <a:gd name="connsiteX82" fmla="*/ 506351 w 607639"/>
              <a:gd name="connsiteY82" fmla="*/ 333675 h 566254"/>
              <a:gd name="connsiteX83" fmla="*/ 505817 w 607639"/>
              <a:gd name="connsiteY83" fmla="*/ 336963 h 566254"/>
              <a:gd name="connsiteX84" fmla="*/ 465853 w 607639"/>
              <a:gd name="connsiteY84" fmla="*/ 389402 h 566254"/>
              <a:gd name="connsiteX85" fmla="*/ 465853 w 607639"/>
              <a:gd name="connsiteY85" fmla="*/ 446818 h 566254"/>
              <a:gd name="connsiteX86" fmla="*/ 486058 w 607639"/>
              <a:gd name="connsiteY86" fmla="*/ 475260 h 566254"/>
              <a:gd name="connsiteX87" fmla="*/ 455707 w 607639"/>
              <a:gd name="connsiteY87" fmla="*/ 505568 h 566254"/>
              <a:gd name="connsiteX88" fmla="*/ 425356 w 607639"/>
              <a:gd name="connsiteY88" fmla="*/ 475260 h 566254"/>
              <a:gd name="connsiteX89" fmla="*/ 445560 w 607639"/>
              <a:gd name="connsiteY89" fmla="*/ 446818 h 566254"/>
              <a:gd name="connsiteX90" fmla="*/ 445560 w 607639"/>
              <a:gd name="connsiteY90" fmla="*/ 230041 h 566254"/>
              <a:gd name="connsiteX91" fmla="*/ 445560 w 607639"/>
              <a:gd name="connsiteY91" fmla="*/ 197689 h 566254"/>
              <a:gd name="connsiteX92" fmla="*/ 330031 w 607639"/>
              <a:gd name="connsiteY92" fmla="*/ 154583 h 566254"/>
              <a:gd name="connsiteX93" fmla="*/ 303775 w 607639"/>
              <a:gd name="connsiteY93" fmla="*/ 161782 h 566254"/>
              <a:gd name="connsiteX94" fmla="*/ 263277 w 607639"/>
              <a:gd name="connsiteY94" fmla="*/ 131474 h 566254"/>
              <a:gd name="connsiteX95" fmla="*/ 303775 w 607639"/>
              <a:gd name="connsiteY95" fmla="*/ 101077 h 566254"/>
              <a:gd name="connsiteX96" fmla="*/ 344272 w 607639"/>
              <a:gd name="connsiteY96" fmla="*/ 131474 h 566254"/>
              <a:gd name="connsiteX97" fmla="*/ 343382 w 607639"/>
              <a:gd name="connsiteY97" fmla="*/ 137962 h 566254"/>
              <a:gd name="connsiteX98" fmla="*/ 454728 w 607639"/>
              <a:gd name="connsiteY98" fmla="*/ 179469 h 566254"/>
              <a:gd name="connsiteX99" fmla="*/ 570969 w 607639"/>
              <a:gd name="connsiteY99" fmla="*/ 131474 h 566254"/>
              <a:gd name="connsiteX100" fmla="*/ 303775 w 607639"/>
              <a:gd name="connsiteY100" fmla="*/ 20997 h 566254"/>
              <a:gd name="connsiteX101" fmla="*/ 36581 w 607639"/>
              <a:gd name="connsiteY101" fmla="*/ 131474 h 566254"/>
              <a:gd name="connsiteX102" fmla="*/ 303775 w 607639"/>
              <a:gd name="connsiteY102" fmla="*/ 241862 h 566254"/>
              <a:gd name="connsiteX103" fmla="*/ 406131 w 607639"/>
              <a:gd name="connsiteY103" fmla="*/ 199556 h 566254"/>
              <a:gd name="connsiteX104" fmla="*/ 419393 w 607639"/>
              <a:gd name="connsiteY104" fmla="*/ 205066 h 566254"/>
              <a:gd name="connsiteX105" fmla="*/ 413874 w 607639"/>
              <a:gd name="connsiteY105" fmla="*/ 218220 h 566254"/>
              <a:gd name="connsiteX106" fmla="*/ 307691 w 607639"/>
              <a:gd name="connsiteY106" fmla="*/ 262127 h 566254"/>
              <a:gd name="connsiteX107" fmla="*/ 303775 w 607639"/>
              <a:gd name="connsiteY107" fmla="*/ 262927 h 566254"/>
              <a:gd name="connsiteX108" fmla="*/ 299948 w 607639"/>
              <a:gd name="connsiteY108" fmla="*/ 262127 h 566254"/>
              <a:gd name="connsiteX109" fmla="*/ 6230 w 607639"/>
              <a:gd name="connsiteY109" fmla="*/ 140806 h 566254"/>
              <a:gd name="connsiteX110" fmla="*/ 0 w 607639"/>
              <a:gd name="connsiteY110" fmla="*/ 131474 h 566254"/>
              <a:gd name="connsiteX111" fmla="*/ 6230 w 607639"/>
              <a:gd name="connsiteY111" fmla="*/ 122142 h 5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7639" h="566254">
                <a:moveTo>
                  <a:pt x="455711" y="515659"/>
                </a:moveTo>
                <a:cubicBezTo>
                  <a:pt x="461327" y="515659"/>
                  <a:pt x="465873" y="520194"/>
                  <a:pt x="465873" y="525796"/>
                </a:cubicBezTo>
                <a:lnTo>
                  <a:pt x="465873" y="556117"/>
                </a:lnTo>
                <a:cubicBezTo>
                  <a:pt x="465873" y="561719"/>
                  <a:pt x="461327" y="566254"/>
                  <a:pt x="455711" y="566254"/>
                </a:cubicBezTo>
                <a:cubicBezTo>
                  <a:pt x="450096" y="566254"/>
                  <a:pt x="445550" y="561719"/>
                  <a:pt x="445550" y="556117"/>
                </a:cubicBezTo>
                <a:lnTo>
                  <a:pt x="445550" y="525796"/>
                </a:lnTo>
                <a:cubicBezTo>
                  <a:pt x="445550" y="520194"/>
                  <a:pt x="450096" y="515659"/>
                  <a:pt x="455711" y="515659"/>
                </a:cubicBezTo>
                <a:close/>
                <a:moveTo>
                  <a:pt x="483639" y="505931"/>
                </a:moveTo>
                <a:cubicBezTo>
                  <a:pt x="489076" y="504509"/>
                  <a:pt x="494513" y="507885"/>
                  <a:pt x="495939" y="513305"/>
                </a:cubicBezTo>
                <a:lnTo>
                  <a:pt x="506010" y="553728"/>
                </a:lnTo>
                <a:cubicBezTo>
                  <a:pt x="507436" y="559147"/>
                  <a:pt x="504138" y="564566"/>
                  <a:pt x="498702" y="565988"/>
                </a:cubicBezTo>
                <a:cubicBezTo>
                  <a:pt x="497811" y="566165"/>
                  <a:pt x="497008" y="566254"/>
                  <a:pt x="496206" y="566254"/>
                </a:cubicBezTo>
                <a:cubicBezTo>
                  <a:pt x="491661" y="566254"/>
                  <a:pt x="487561" y="563234"/>
                  <a:pt x="486402" y="558614"/>
                </a:cubicBezTo>
                <a:lnTo>
                  <a:pt x="476242" y="518191"/>
                </a:lnTo>
                <a:cubicBezTo>
                  <a:pt x="474905" y="512772"/>
                  <a:pt x="478203" y="507263"/>
                  <a:pt x="483639" y="505931"/>
                </a:cubicBezTo>
                <a:close/>
                <a:moveTo>
                  <a:pt x="427732" y="505931"/>
                </a:moveTo>
                <a:cubicBezTo>
                  <a:pt x="433156" y="507263"/>
                  <a:pt x="436447" y="512772"/>
                  <a:pt x="435113" y="518191"/>
                </a:cubicBezTo>
                <a:lnTo>
                  <a:pt x="424975" y="558614"/>
                </a:lnTo>
                <a:cubicBezTo>
                  <a:pt x="423819" y="563234"/>
                  <a:pt x="419728" y="566254"/>
                  <a:pt x="415192" y="566254"/>
                </a:cubicBezTo>
                <a:cubicBezTo>
                  <a:pt x="414392" y="566254"/>
                  <a:pt x="413591" y="566165"/>
                  <a:pt x="412702" y="565988"/>
                </a:cubicBezTo>
                <a:cubicBezTo>
                  <a:pt x="407277" y="564566"/>
                  <a:pt x="403987" y="559147"/>
                  <a:pt x="405410" y="553728"/>
                </a:cubicBezTo>
                <a:lnTo>
                  <a:pt x="415459" y="513305"/>
                </a:lnTo>
                <a:cubicBezTo>
                  <a:pt x="416793" y="507885"/>
                  <a:pt x="422307" y="504509"/>
                  <a:pt x="427732" y="505931"/>
                </a:cubicBezTo>
                <a:close/>
                <a:moveTo>
                  <a:pt x="455707" y="465128"/>
                </a:moveTo>
                <a:cubicBezTo>
                  <a:pt x="450100" y="465128"/>
                  <a:pt x="445560" y="469660"/>
                  <a:pt x="445560" y="475260"/>
                </a:cubicBezTo>
                <a:cubicBezTo>
                  <a:pt x="445560" y="480859"/>
                  <a:pt x="450100" y="485392"/>
                  <a:pt x="455707" y="485392"/>
                </a:cubicBezTo>
                <a:cubicBezTo>
                  <a:pt x="461314" y="485392"/>
                  <a:pt x="465853" y="480859"/>
                  <a:pt x="465853" y="475260"/>
                </a:cubicBezTo>
                <a:cubicBezTo>
                  <a:pt x="465853" y="469660"/>
                  <a:pt x="461314" y="465128"/>
                  <a:pt x="455707" y="465128"/>
                </a:cubicBezTo>
                <a:close/>
                <a:moveTo>
                  <a:pt x="111408" y="252803"/>
                </a:moveTo>
                <a:cubicBezTo>
                  <a:pt x="116927" y="252803"/>
                  <a:pt x="121467" y="257335"/>
                  <a:pt x="121467" y="262935"/>
                </a:cubicBezTo>
                <a:lnTo>
                  <a:pt x="121467" y="331636"/>
                </a:lnTo>
                <a:cubicBezTo>
                  <a:pt x="127341" y="344256"/>
                  <a:pt x="167931" y="420334"/>
                  <a:pt x="293705" y="424334"/>
                </a:cubicBezTo>
                <a:lnTo>
                  <a:pt x="293705" y="333680"/>
                </a:lnTo>
                <a:cubicBezTo>
                  <a:pt x="293705" y="328081"/>
                  <a:pt x="298245" y="323548"/>
                  <a:pt x="303764" y="323548"/>
                </a:cubicBezTo>
                <a:cubicBezTo>
                  <a:pt x="309372" y="323548"/>
                  <a:pt x="313911" y="328081"/>
                  <a:pt x="313911" y="333680"/>
                </a:cubicBezTo>
                <a:lnTo>
                  <a:pt x="313911" y="424422"/>
                </a:lnTo>
                <a:cubicBezTo>
                  <a:pt x="359397" y="422911"/>
                  <a:pt x="391441" y="411891"/>
                  <a:pt x="410668" y="402381"/>
                </a:cubicBezTo>
                <a:cubicBezTo>
                  <a:pt x="415741" y="399893"/>
                  <a:pt x="421794" y="401937"/>
                  <a:pt x="424287" y="407003"/>
                </a:cubicBezTo>
                <a:cubicBezTo>
                  <a:pt x="426779" y="411980"/>
                  <a:pt x="424732" y="418023"/>
                  <a:pt x="419658" y="420512"/>
                </a:cubicBezTo>
                <a:cubicBezTo>
                  <a:pt x="397138" y="431621"/>
                  <a:pt x="358684" y="444953"/>
                  <a:pt x="303764" y="444953"/>
                </a:cubicBezTo>
                <a:cubicBezTo>
                  <a:pt x="146835" y="444953"/>
                  <a:pt x="103753" y="341857"/>
                  <a:pt x="101973" y="337502"/>
                </a:cubicBezTo>
                <a:cubicBezTo>
                  <a:pt x="101528" y="336257"/>
                  <a:pt x="101261" y="335013"/>
                  <a:pt x="101261" y="333680"/>
                </a:cubicBezTo>
                <a:lnTo>
                  <a:pt x="101261" y="262935"/>
                </a:lnTo>
                <a:cubicBezTo>
                  <a:pt x="101261" y="257335"/>
                  <a:pt x="105801" y="252803"/>
                  <a:pt x="111408" y="252803"/>
                </a:cubicBezTo>
                <a:close/>
                <a:moveTo>
                  <a:pt x="10147" y="151682"/>
                </a:moveTo>
                <a:cubicBezTo>
                  <a:pt x="15754" y="151682"/>
                  <a:pt x="20294" y="156215"/>
                  <a:pt x="20294" y="161814"/>
                </a:cubicBezTo>
                <a:lnTo>
                  <a:pt x="20294" y="165191"/>
                </a:lnTo>
                <a:lnTo>
                  <a:pt x="303787" y="282333"/>
                </a:lnTo>
                <a:lnTo>
                  <a:pt x="411310" y="237894"/>
                </a:lnTo>
                <a:cubicBezTo>
                  <a:pt x="416473" y="235761"/>
                  <a:pt x="422436" y="238250"/>
                  <a:pt x="424573" y="243405"/>
                </a:cubicBezTo>
                <a:cubicBezTo>
                  <a:pt x="426709" y="248560"/>
                  <a:pt x="424217" y="254426"/>
                  <a:pt x="419054" y="256559"/>
                </a:cubicBezTo>
                <a:lnTo>
                  <a:pt x="307704" y="302598"/>
                </a:lnTo>
                <a:cubicBezTo>
                  <a:pt x="306458" y="303131"/>
                  <a:pt x="305123" y="303398"/>
                  <a:pt x="303787" y="303398"/>
                </a:cubicBezTo>
                <a:cubicBezTo>
                  <a:pt x="302541" y="303398"/>
                  <a:pt x="301206" y="303131"/>
                  <a:pt x="299960" y="302598"/>
                </a:cubicBezTo>
                <a:lnTo>
                  <a:pt x="6231" y="181278"/>
                </a:lnTo>
                <a:cubicBezTo>
                  <a:pt x="2492" y="179679"/>
                  <a:pt x="0" y="176035"/>
                  <a:pt x="0" y="171946"/>
                </a:cubicBezTo>
                <a:lnTo>
                  <a:pt x="0" y="161814"/>
                </a:lnTo>
                <a:cubicBezTo>
                  <a:pt x="0" y="156215"/>
                  <a:pt x="4539" y="151682"/>
                  <a:pt x="10147" y="151682"/>
                </a:cubicBezTo>
                <a:close/>
                <a:moveTo>
                  <a:pt x="303775" y="121342"/>
                </a:moveTo>
                <a:cubicBezTo>
                  <a:pt x="291403" y="121342"/>
                  <a:pt x="283571" y="127297"/>
                  <a:pt x="283571" y="131474"/>
                </a:cubicBezTo>
                <a:cubicBezTo>
                  <a:pt x="283571" y="135563"/>
                  <a:pt x="291403" y="141517"/>
                  <a:pt x="303775" y="141517"/>
                </a:cubicBezTo>
                <a:cubicBezTo>
                  <a:pt x="316147" y="141517"/>
                  <a:pt x="324068" y="135563"/>
                  <a:pt x="324068" y="131474"/>
                </a:cubicBezTo>
                <a:cubicBezTo>
                  <a:pt x="324068" y="127297"/>
                  <a:pt x="316147" y="121342"/>
                  <a:pt x="303775" y="121342"/>
                </a:cubicBezTo>
                <a:close/>
                <a:moveTo>
                  <a:pt x="299948" y="732"/>
                </a:moveTo>
                <a:cubicBezTo>
                  <a:pt x="302440" y="-245"/>
                  <a:pt x="305199" y="-245"/>
                  <a:pt x="307691" y="732"/>
                </a:cubicBezTo>
                <a:lnTo>
                  <a:pt x="601320" y="122142"/>
                </a:lnTo>
                <a:cubicBezTo>
                  <a:pt x="605147" y="123653"/>
                  <a:pt x="607639" y="127386"/>
                  <a:pt x="607639" y="131474"/>
                </a:cubicBezTo>
                <a:cubicBezTo>
                  <a:pt x="607639" y="135563"/>
                  <a:pt x="605147" y="139207"/>
                  <a:pt x="601320" y="140806"/>
                </a:cubicBezTo>
                <a:lnTo>
                  <a:pt x="465853" y="196801"/>
                </a:lnTo>
                <a:lnTo>
                  <a:pt x="465853" y="215021"/>
                </a:lnTo>
                <a:lnTo>
                  <a:pt x="587346" y="165159"/>
                </a:lnTo>
                <a:lnTo>
                  <a:pt x="587346" y="161782"/>
                </a:lnTo>
                <a:cubicBezTo>
                  <a:pt x="587346" y="156183"/>
                  <a:pt x="591885" y="151650"/>
                  <a:pt x="597493" y="151650"/>
                </a:cubicBezTo>
                <a:cubicBezTo>
                  <a:pt x="603100" y="151650"/>
                  <a:pt x="607639" y="156183"/>
                  <a:pt x="607639" y="161782"/>
                </a:cubicBezTo>
                <a:lnTo>
                  <a:pt x="607639" y="171914"/>
                </a:lnTo>
                <a:cubicBezTo>
                  <a:pt x="607639" y="176003"/>
                  <a:pt x="605147" y="179647"/>
                  <a:pt x="601320" y="181247"/>
                </a:cubicBezTo>
                <a:lnTo>
                  <a:pt x="465853" y="236974"/>
                </a:lnTo>
                <a:lnTo>
                  <a:pt x="465853" y="362383"/>
                </a:lnTo>
                <a:cubicBezTo>
                  <a:pt x="478225" y="349318"/>
                  <a:pt x="484367" y="336075"/>
                  <a:pt x="486058" y="331808"/>
                </a:cubicBezTo>
                <a:lnTo>
                  <a:pt x="486058" y="262927"/>
                </a:lnTo>
                <a:cubicBezTo>
                  <a:pt x="486058" y="257327"/>
                  <a:pt x="490597" y="252795"/>
                  <a:pt x="496205" y="252795"/>
                </a:cubicBezTo>
                <a:cubicBezTo>
                  <a:pt x="501812" y="252795"/>
                  <a:pt x="506351" y="257327"/>
                  <a:pt x="506351" y="262927"/>
                </a:cubicBezTo>
                <a:lnTo>
                  <a:pt x="506351" y="333675"/>
                </a:lnTo>
                <a:cubicBezTo>
                  <a:pt x="506351" y="334830"/>
                  <a:pt x="506173" y="335897"/>
                  <a:pt x="505817" y="336963"/>
                </a:cubicBezTo>
                <a:cubicBezTo>
                  <a:pt x="505372" y="338297"/>
                  <a:pt x="494869" y="367449"/>
                  <a:pt x="465853" y="389402"/>
                </a:cubicBezTo>
                <a:lnTo>
                  <a:pt x="465853" y="446818"/>
                </a:lnTo>
                <a:cubicBezTo>
                  <a:pt x="477602" y="450996"/>
                  <a:pt x="486058" y="462106"/>
                  <a:pt x="486058" y="475260"/>
                </a:cubicBezTo>
                <a:cubicBezTo>
                  <a:pt x="486058" y="491969"/>
                  <a:pt x="472440" y="505568"/>
                  <a:pt x="455707" y="505568"/>
                </a:cubicBezTo>
                <a:cubicBezTo>
                  <a:pt x="438974" y="505568"/>
                  <a:pt x="425356" y="491969"/>
                  <a:pt x="425356" y="475260"/>
                </a:cubicBezTo>
                <a:cubicBezTo>
                  <a:pt x="425356" y="462106"/>
                  <a:pt x="433812" y="450996"/>
                  <a:pt x="445560" y="446818"/>
                </a:cubicBezTo>
                <a:lnTo>
                  <a:pt x="445560" y="230041"/>
                </a:lnTo>
                <a:lnTo>
                  <a:pt x="445560" y="197689"/>
                </a:lnTo>
                <a:lnTo>
                  <a:pt x="330031" y="154583"/>
                </a:lnTo>
                <a:cubicBezTo>
                  <a:pt x="323000" y="159027"/>
                  <a:pt x="313921" y="161782"/>
                  <a:pt x="303775" y="161782"/>
                </a:cubicBezTo>
                <a:cubicBezTo>
                  <a:pt x="281079" y="161782"/>
                  <a:pt x="263277" y="148450"/>
                  <a:pt x="263277" y="131474"/>
                </a:cubicBezTo>
                <a:cubicBezTo>
                  <a:pt x="263277" y="114409"/>
                  <a:pt x="281079" y="101077"/>
                  <a:pt x="303775" y="101077"/>
                </a:cubicBezTo>
                <a:cubicBezTo>
                  <a:pt x="326560" y="101077"/>
                  <a:pt x="344272" y="114409"/>
                  <a:pt x="344272" y="131474"/>
                </a:cubicBezTo>
                <a:cubicBezTo>
                  <a:pt x="344272" y="133696"/>
                  <a:pt x="343916" y="135829"/>
                  <a:pt x="343382" y="137962"/>
                </a:cubicBezTo>
                <a:lnTo>
                  <a:pt x="454728" y="179469"/>
                </a:lnTo>
                <a:lnTo>
                  <a:pt x="570969" y="131474"/>
                </a:lnTo>
                <a:lnTo>
                  <a:pt x="303775" y="20997"/>
                </a:lnTo>
                <a:lnTo>
                  <a:pt x="36581" y="131474"/>
                </a:lnTo>
                <a:lnTo>
                  <a:pt x="303775" y="241862"/>
                </a:lnTo>
                <a:lnTo>
                  <a:pt x="406131" y="199556"/>
                </a:lnTo>
                <a:cubicBezTo>
                  <a:pt x="411293" y="197423"/>
                  <a:pt x="417257" y="199911"/>
                  <a:pt x="419393" y="205066"/>
                </a:cubicBezTo>
                <a:cubicBezTo>
                  <a:pt x="421529" y="210221"/>
                  <a:pt x="419037" y="216176"/>
                  <a:pt x="413874" y="218220"/>
                </a:cubicBezTo>
                <a:lnTo>
                  <a:pt x="307691" y="262127"/>
                </a:lnTo>
                <a:cubicBezTo>
                  <a:pt x="306445" y="262660"/>
                  <a:pt x="305110" y="262927"/>
                  <a:pt x="303775" y="262927"/>
                </a:cubicBezTo>
                <a:cubicBezTo>
                  <a:pt x="302529" y="262927"/>
                  <a:pt x="301194" y="262660"/>
                  <a:pt x="299948" y="262127"/>
                </a:cubicBezTo>
                <a:lnTo>
                  <a:pt x="6230" y="140806"/>
                </a:lnTo>
                <a:cubicBezTo>
                  <a:pt x="2492" y="139207"/>
                  <a:pt x="0" y="135563"/>
                  <a:pt x="0" y="131474"/>
                </a:cubicBezTo>
                <a:cubicBezTo>
                  <a:pt x="0" y="127386"/>
                  <a:pt x="2492" y="123653"/>
                  <a:pt x="6230" y="122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316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>
            <a:off x="0" y="4541520"/>
            <a:ext cx="6493397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5" b="3346"/>
          <a:stretch>
            <a:fillRect/>
          </a:stretch>
        </p:blipFill>
        <p:spPr>
          <a:xfrm>
            <a:off x="8538110" y="3200400"/>
            <a:ext cx="3653889" cy="3657599"/>
          </a:xfrm>
          <a:prstGeom prst="rect">
            <a:avLst/>
          </a:prstGeom>
        </p:spPr>
      </p:pic>
      <p:sp>
        <p:nvSpPr>
          <p:cNvPr id="2" name="Flowchart: Preparation 1"/>
          <p:cNvSpPr/>
          <p:nvPr/>
        </p:nvSpPr>
        <p:spPr>
          <a:xfrm rot="5400000">
            <a:off x="2439035" y="3123565"/>
            <a:ext cx="737870" cy="745490"/>
          </a:xfrm>
          <a:prstGeom prst="ellipse">
            <a:avLst/>
          </a:prstGeom>
          <a:noFill/>
          <a:ln w="190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4465" y="3975311"/>
            <a:ext cx="2387498" cy="5530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开发工具准备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1825540" y="3189548"/>
            <a:ext cx="1965348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9" name="矩形 28"/>
          <p:cNvSpPr/>
          <p:nvPr/>
        </p:nvSpPr>
        <p:spPr>
          <a:xfrm>
            <a:off x="3744589" y="3975311"/>
            <a:ext cx="2480098" cy="5530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需求分析</a:t>
            </a:r>
          </a:p>
        </p:txBody>
      </p:sp>
      <p:sp>
        <p:nvSpPr>
          <p:cNvPr id="30" name="矩形 29"/>
          <p:cNvSpPr/>
          <p:nvPr/>
        </p:nvSpPr>
        <p:spPr>
          <a:xfrm>
            <a:off x="4001964" y="3189548"/>
            <a:ext cx="1965348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3" name="矩形 32"/>
          <p:cNvSpPr/>
          <p:nvPr/>
        </p:nvSpPr>
        <p:spPr>
          <a:xfrm>
            <a:off x="5921013" y="3975311"/>
            <a:ext cx="2480098" cy="5530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数据库设计</a:t>
            </a:r>
          </a:p>
        </p:txBody>
      </p:sp>
      <p:sp>
        <p:nvSpPr>
          <p:cNvPr id="34" name="矩形 33"/>
          <p:cNvSpPr/>
          <p:nvPr/>
        </p:nvSpPr>
        <p:spPr>
          <a:xfrm>
            <a:off x="6178388" y="3189548"/>
            <a:ext cx="1965348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7" name="矩形 36"/>
          <p:cNvSpPr/>
          <p:nvPr/>
        </p:nvSpPr>
        <p:spPr>
          <a:xfrm>
            <a:off x="8097437" y="3975311"/>
            <a:ext cx="2480098" cy="5530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系统成果展示</a:t>
            </a:r>
          </a:p>
        </p:txBody>
      </p:sp>
      <p:sp>
        <p:nvSpPr>
          <p:cNvPr id="38" name="矩形 37"/>
          <p:cNvSpPr/>
          <p:nvPr/>
        </p:nvSpPr>
        <p:spPr>
          <a:xfrm>
            <a:off x="8354812" y="3189548"/>
            <a:ext cx="1965348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39" name="矩形 38"/>
          <p:cNvSpPr/>
          <p:nvPr/>
        </p:nvSpPr>
        <p:spPr>
          <a:xfrm>
            <a:off x="4612098" y="1434584"/>
            <a:ext cx="3200214" cy="106984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800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0" name="Flowchart: Preparation 1"/>
          <p:cNvSpPr/>
          <p:nvPr/>
        </p:nvSpPr>
        <p:spPr>
          <a:xfrm rot="5400000">
            <a:off x="4615815" y="3123565"/>
            <a:ext cx="737870" cy="745490"/>
          </a:xfrm>
          <a:prstGeom prst="ellipse">
            <a:avLst/>
          </a:prstGeom>
          <a:noFill/>
          <a:ln w="190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Flowchart: Preparation 1"/>
          <p:cNvSpPr/>
          <p:nvPr/>
        </p:nvSpPr>
        <p:spPr>
          <a:xfrm rot="5400000">
            <a:off x="6791960" y="3123565"/>
            <a:ext cx="737870" cy="745490"/>
          </a:xfrm>
          <a:prstGeom prst="ellipse">
            <a:avLst/>
          </a:prstGeom>
          <a:noFill/>
          <a:ln w="190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Flowchart: Preparation 1"/>
          <p:cNvSpPr/>
          <p:nvPr/>
        </p:nvSpPr>
        <p:spPr>
          <a:xfrm rot="5400000">
            <a:off x="8968740" y="3107055"/>
            <a:ext cx="737870" cy="745490"/>
          </a:xfrm>
          <a:prstGeom prst="ellipse">
            <a:avLst/>
          </a:prstGeom>
          <a:noFill/>
          <a:ln w="190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11"/>
          <p:cNvSpPr/>
          <p:nvPr userDrawn="1"/>
        </p:nvSpPr>
        <p:spPr>
          <a:xfrm rot="5400000">
            <a:off x="5389880" y="1453515"/>
            <a:ext cx="1410970" cy="1372235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1"/>
          <p:cNvSpPr/>
          <p:nvPr userDrawn="1"/>
        </p:nvSpPr>
        <p:spPr>
          <a:xfrm rot="5400000">
            <a:off x="3867785" y="1262380"/>
            <a:ext cx="4455795" cy="433324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316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>
            <a:off x="0" y="4541520"/>
            <a:ext cx="6493397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5" b="3346"/>
          <a:stretch>
            <a:fillRect/>
          </a:stretch>
        </p:blipFill>
        <p:spPr>
          <a:xfrm>
            <a:off x="8538110" y="3200400"/>
            <a:ext cx="3653889" cy="365759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532550" y="1865550"/>
            <a:ext cx="3126900" cy="3126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59050" y="2814320"/>
            <a:ext cx="707326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开发工具准备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5455146" y="2583904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Part  01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94970" y="-474981"/>
            <a:ext cx="12192000" cy="231648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165225" y="668655"/>
            <a:ext cx="4136390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开发工具准备</a:t>
            </a:r>
          </a:p>
        </p:txBody>
      </p:sp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9230" name="TextBox 45"/>
          <p:cNvSpPr txBox="1">
            <a:spLocks noChangeArrowheads="1"/>
          </p:cNvSpPr>
          <p:nvPr/>
        </p:nvSpPr>
        <p:spPr bwMode="auto">
          <a:xfrm>
            <a:off x="1648460" y="2458082"/>
            <a:ext cx="1981200" cy="42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 anchorCtr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 sz="1600" b="1" dirty="0">
              <a:solidFill>
                <a:srgbClr val="40404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 bwMode="auto">
          <a:xfrm>
            <a:off x="1557655" y="3878578"/>
            <a:ext cx="1981200" cy="711834"/>
            <a:chOff x="2408" y="3190"/>
            <a:chExt cx="3120" cy="1122"/>
          </a:xfrm>
        </p:grpSpPr>
        <p:sp>
          <p:nvSpPr>
            <p:cNvPr id="32" name="TextBox 45"/>
            <p:cNvSpPr txBox="1">
              <a:spLocks noChangeArrowheads="1"/>
            </p:cNvSpPr>
            <p:nvPr/>
          </p:nvSpPr>
          <p:spPr bwMode="auto">
            <a:xfrm>
              <a:off x="2408" y="3190"/>
              <a:ext cx="3120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 sz="1600" b="1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TextBox 46"/>
            <p:cNvSpPr txBox="1">
              <a:spLocks noChangeArrowheads="1"/>
            </p:cNvSpPr>
            <p:nvPr/>
          </p:nvSpPr>
          <p:spPr bwMode="auto">
            <a:xfrm>
              <a:off x="2408" y="3853"/>
              <a:ext cx="297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endParaRPr lang="zh-CN" altLang="en-US" sz="900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17220" y="1754505"/>
            <a:ext cx="105086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开发环境</a:t>
            </a:r>
            <a:r>
              <a:rPr lang="en-US" altLang="zh-CN" sz="3600">
                <a:latin typeface="+mj-ea"/>
                <a:ea typeface="+mj-ea"/>
                <a:cs typeface="+mj-ea"/>
              </a:rPr>
              <a:t>:  Windows</a:t>
            </a: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开发语言</a:t>
            </a:r>
            <a:r>
              <a:rPr lang="en-US" altLang="zh-CN" sz="3600">
                <a:latin typeface="+mj-ea"/>
                <a:ea typeface="+mj-ea"/>
                <a:cs typeface="+mj-ea"/>
              </a:rPr>
              <a:t>:  python </a:t>
            </a: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开发工具</a:t>
            </a:r>
            <a:r>
              <a:rPr lang="en-US" altLang="zh-CN" sz="3600">
                <a:latin typeface="+mj-ea"/>
                <a:ea typeface="+mj-ea"/>
                <a:cs typeface="+mj-ea"/>
              </a:rPr>
              <a:t>:  sublime text</a:t>
            </a: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绘图工具</a:t>
            </a:r>
            <a:r>
              <a:rPr lang="en-US" altLang="zh-CN" sz="3600">
                <a:latin typeface="+mj-ea"/>
                <a:ea typeface="+mj-ea"/>
                <a:cs typeface="+mj-ea"/>
              </a:rPr>
              <a:t>:  visio</a:t>
            </a:r>
          </a:p>
        </p:txBody>
      </p:sp>
      <p:pic>
        <p:nvPicPr>
          <p:cNvPr id="6" name="图片 5" descr="dcbce2aea8ca5281d939ecb222c0fdb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030" y="966470"/>
            <a:ext cx="5334000" cy="4000500"/>
          </a:xfrm>
          <a:prstGeom prst="rect">
            <a:avLst/>
          </a:prstGeom>
        </p:spPr>
      </p:pic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1"/>
          <p:cNvSpPr/>
          <p:nvPr userDrawn="1"/>
        </p:nvSpPr>
        <p:spPr>
          <a:xfrm rot="5400000">
            <a:off x="3867785" y="1262380"/>
            <a:ext cx="4455795" cy="433324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316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>
            <a:off x="0" y="4541520"/>
            <a:ext cx="6493397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5" b="3346"/>
          <a:stretch>
            <a:fillRect/>
          </a:stretch>
        </p:blipFill>
        <p:spPr>
          <a:xfrm>
            <a:off x="8538110" y="3200400"/>
            <a:ext cx="3653889" cy="365759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532550" y="1865550"/>
            <a:ext cx="3126900" cy="3126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59050" y="2814320"/>
            <a:ext cx="707326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需求分析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5455146" y="2583904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Part  02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94970" y="-474981"/>
            <a:ext cx="12192000" cy="231648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165225" y="668655"/>
            <a:ext cx="4136390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功能目标</a:t>
            </a:r>
          </a:p>
        </p:txBody>
      </p:sp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7593965" y="3634740"/>
            <a:ext cx="4969510" cy="1848485"/>
            <a:chOff x="3014663" y="3071813"/>
            <a:chExt cx="1096963" cy="407988"/>
          </a:xfrm>
        </p:grpSpPr>
        <p:sp>
          <p:nvSpPr>
            <p:cNvPr id="54" name="Freeform: Shape 25"/>
            <p:cNvSpPr/>
            <p:nvPr/>
          </p:nvSpPr>
          <p:spPr bwMode="auto">
            <a:xfrm>
              <a:off x="3057526" y="3405188"/>
              <a:ext cx="328613" cy="74613"/>
            </a:xfrm>
            <a:custGeom>
              <a:avLst/>
              <a:gdLst>
                <a:gd name="T0" fmla="*/ 621 w 621"/>
                <a:gd name="T1" fmla="*/ 26 h 139"/>
                <a:gd name="T2" fmla="*/ 621 w 621"/>
                <a:gd name="T3" fmla="*/ 26 h 139"/>
                <a:gd name="T4" fmla="*/ 573 w 621"/>
                <a:gd name="T5" fmla="*/ 30 h 139"/>
                <a:gd name="T6" fmla="*/ 465 w 621"/>
                <a:gd name="T7" fmla="*/ 42 h 139"/>
                <a:gd name="T8" fmla="*/ 404 w 621"/>
                <a:gd name="T9" fmla="*/ 51 h 139"/>
                <a:gd name="T10" fmla="*/ 347 w 621"/>
                <a:gd name="T11" fmla="*/ 59 h 139"/>
                <a:gd name="T12" fmla="*/ 321 w 621"/>
                <a:gd name="T13" fmla="*/ 65 h 139"/>
                <a:gd name="T14" fmla="*/ 299 w 621"/>
                <a:gd name="T15" fmla="*/ 70 h 139"/>
                <a:gd name="T16" fmla="*/ 280 w 621"/>
                <a:gd name="T17" fmla="*/ 75 h 139"/>
                <a:gd name="T18" fmla="*/ 267 w 621"/>
                <a:gd name="T19" fmla="*/ 81 h 139"/>
                <a:gd name="T20" fmla="*/ 267 w 621"/>
                <a:gd name="T21" fmla="*/ 81 h 139"/>
                <a:gd name="T22" fmla="*/ 253 w 621"/>
                <a:gd name="T23" fmla="*/ 87 h 139"/>
                <a:gd name="T24" fmla="*/ 239 w 621"/>
                <a:gd name="T25" fmla="*/ 94 h 139"/>
                <a:gd name="T26" fmla="*/ 201 w 621"/>
                <a:gd name="T27" fmla="*/ 106 h 139"/>
                <a:gd name="T28" fmla="*/ 157 w 621"/>
                <a:gd name="T29" fmla="*/ 118 h 139"/>
                <a:gd name="T30" fmla="*/ 114 w 621"/>
                <a:gd name="T31" fmla="*/ 128 h 139"/>
                <a:gd name="T32" fmla="*/ 71 w 621"/>
                <a:gd name="T33" fmla="*/ 135 h 139"/>
                <a:gd name="T34" fmla="*/ 36 w 621"/>
                <a:gd name="T35" fmla="*/ 139 h 139"/>
                <a:gd name="T36" fmla="*/ 22 w 621"/>
                <a:gd name="T37" fmla="*/ 139 h 139"/>
                <a:gd name="T38" fmla="*/ 12 w 621"/>
                <a:gd name="T39" fmla="*/ 139 h 139"/>
                <a:gd name="T40" fmla="*/ 4 w 621"/>
                <a:gd name="T41" fmla="*/ 137 h 139"/>
                <a:gd name="T42" fmla="*/ 3 w 621"/>
                <a:gd name="T43" fmla="*/ 135 h 139"/>
                <a:gd name="T44" fmla="*/ 1 w 621"/>
                <a:gd name="T45" fmla="*/ 134 h 139"/>
                <a:gd name="T46" fmla="*/ 1 w 621"/>
                <a:gd name="T47" fmla="*/ 134 h 139"/>
                <a:gd name="T48" fmla="*/ 1 w 621"/>
                <a:gd name="T49" fmla="*/ 123 h 139"/>
                <a:gd name="T50" fmla="*/ 0 w 621"/>
                <a:gd name="T51" fmla="*/ 109 h 139"/>
                <a:gd name="T52" fmla="*/ 1 w 621"/>
                <a:gd name="T53" fmla="*/ 90 h 139"/>
                <a:gd name="T54" fmla="*/ 4 w 621"/>
                <a:gd name="T55" fmla="*/ 81 h 139"/>
                <a:gd name="T56" fmla="*/ 7 w 621"/>
                <a:gd name="T57" fmla="*/ 71 h 139"/>
                <a:gd name="T58" fmla="*/ 12 w 621"/>
                <a:gd name="T59" fmla="*/ 62 h 139"/>
                <a:gd name="T60" fmla="*/ 19 w 621"/>
                <a:gd name="T61" fmla="*/ 52 h 139"/>
                <a:gd name="T62" fmla="*/ 26 w 621"/>
                <a:gd name="T63" fmla="*/ 43 h 139"/>
                <a:gd name="T64" fmla="*/ 36 w 621"/>
                <a:gd name="T65" fmla="*/ 35 h 139"/>
                <a:gd name="T66" fmla="*/ 48 w 621"/>
                <a:gd name="T67" fmla="*/ 26 h 139"/>
                <a:gd name="T68" fmla="*/ 64 w 621"/>
                <a:gd name="T69" fmla="*/ 18 h 139"/>
                <a:gd name="T70" fmla="*/ 80 w 621"/>
                <a:gd name="T71" fmla="*/ 13 h 139"/>
                <a:gd name="T72" fmla="*/ 100 w 621"/>
                <a:gd name="T73" fmla="*/ 7 h 139"/>
                <a:gd name="T74" fmla="*/ 100 w 621"/>
                <a:gd name="T75" fmla="*/ 7 h 139"/>
                <a:gd name="T76" fmla="*/ 125 w 621"/>
                <a:gd name="T77" fmla="*/ 2 h 139"/>
                <a:gd name="T78" fmla="*/ 156 w 621"/>
                <a:gd name="T79" fmla="*/ 1 h 139"/>
                <a:gd name="T80" fmla="*/ 191 w 621"/>
                <a:gd name="T81" fmla="*/ 0 h 139"/>
                <a:gd name="T82" fmla="*/ 230 w 621"/>
                <a:gd name="T83" fmla="*/ 0 h 139"/>
                <a:gd name="T84" fmla="*/ 316 w 621"/>
                <a:gd name="T85" fmla="*/ 2 h 139"/>
                <a:gd name="T86" fmla="*/ 404 w 621"/>
                <a:gd name="T87" fmla="*/ 7 h 139"/>
                <a:gd name="T88" fmla="*/ 487 w 621"/>
                <a:gd name="T89" fmla="*/ 13 h 139"/>
                <a:gd name="T90" fmla="*/ 555 w 621"/>
                <a:gd name="T91" fmla="*/ 18 h 139"/>
                <a:gd name="T92" fmla="*/ 621 w 621"/>
                <a:gd name="T93" fmla="*/ 2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1" h="139">
                  <a:moveTo>
                    <a:pt x="621" y="26"/>
                  </a:moveTo>
                  <a:lnTo>
                    <a:pt x="621" y="26"/>
                  </a:lnTo>
                  <a:lnTo>
                    <a:pt x="573" y="30"/>
                  </a:lnTo>
                  <a:lnTo>
                    <a:pt x="465" y="42"/>
                  </a:lnTo>
                  <a:lnTo>
                    <a:pt x="404" y="51"/>
                  </a:lnTo>
                  <a:lnTo>
                    <a:pt x="347" y="59"/>
                  </a:lnTo>
                  <a:lnTo>
                    <a:pt x="321" y="65"/>
                  </a:lnTo>
                  <a:lnTo>
                    <a:pt x="299" y="70"/>
                  </a:lnTo>
                  <a:lnTo>
                    <a:pt x="280" y="75"/>
                  </a:lnTo>
                  <a:lnTo>
                    <a:pt x="267" y="81"/>
                  </a:lnTo>
                  <a:lnTo>
                    <a:pt x="267" y="81"/>
                  </a:lnTo>
                  <a:lnTo>
                    <a:pt x="253" y="87"/>
                  </a:lnTo>
                  <a:lnTo>
                    <a:pt x="239" y="94"/>
                  </a:lnTo>
                  <a:lnTo>
                    <a:pt x="201" y="106"/>
                  </a:lnTo>
                  <a:lnTo>
                    <a:pt x="157" y="118"/>
                  </a:lnTo>
                  <a:lnTo>
                    <a:pt x="114" y="128"/>
                  </a:lnTo>
                  <a:lnTo>
                    <a:pt x="71" y="135"/>
                  </a:lnTo>
                  <a:lnTo>
                    <a:pt x="36" y="139"/>
                  </a:lnTo>
                  <a:lnTo>
                    <a:pt x="22" y="139"/>
                  </a:lnTo>
                  <a:lnTo>
                    <a:pt x="12" y="139"/>
                  </a:lnTo>
                  <a:lnTo>
                    <a:pt x="4" y="137"/>
                  </a:lnTo>
                  <a:lnTo>
                    <a:pt x="3" y="135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1" y="123"/>
                  </a:lnTo>
                  <a:lnTo>
                    <a:pt x="0" y="109"/>
                  </a:lnTo>
                  <a:lnTo>
                    <a:pt x="1" y="90"/>
                  </a:lnTo>
                  <a:lnTo>
                    <a:pt x="4" y="81"/>
                  </a:lnTo>
                  <a:lnTo>
                    <a:pt x="7" y="71"/>
                  </a:lnTo>
                  <a:lnTo>
                    <a:pt x="12" y="62"/>
                  </a:lnTo>
                  <a:lnTo>
                    <a:pt x="19" y="52"/>
                  </a:lnTo>
                  <a:lnTo>
                    <a:pt x="26" y="43"/>
                  </a:lnTo>
                  <a:lnTo>
                    <a:pt x="36" y="35"/>
                  </a:lnTo>
                  <a:lnTo>
                    <a:pt x="48" y="26"/>
                  </a:lnTo>
                  <a:lnTo>
                    <a:pt x="64" y="18"/>
                  </a:lnTo>
                  <a:lnTo>
                    <a:pt x="80" y="13"/>
                  </a:lnTo>
                  <a:lnTo>
                    <a:pt x="100" y="7"/>
                  </a:lnTo>
                  <a:lnTo>
                    <a:pt x="100" y="7"/>
                  </a:lnTo>
                  <a:lnTo>
                    <a:pt x="125" y="2"/>
                  </a:lnTo>
                  <a:lnTo>
                    <a:pt x="156" y="1"/>
                  </a:lnTo>
                  <a:lnTo>
                    <a:pt x="191" y="0"/>
                  </a:lnTo>
                  <a:lnTo>
                    <a:pt x="230" y="0"/>
                  </a:lnTo>
                  <a:lnTo>
                    <a:pt x="316" y="2"/>
                  </a:lnTo>
                  <a:lnTo>
                    <a:pt x="404" y="7"/>
                  </a:lnTo>
                  <a:lnTo>
                    <a:pt x="487" y="13"/>
                  </a:lnTo>
                  <a:lnTo>
                    <a:pt x="555" y="18"/>
                  </a:lnTo>
                  <a:lnTo>
                    <a:pt x="621" y="26"/>
                  </a:lnTo>
                  <a:close/>
                </a:path>
              </a:pathLst>
            </a:custGeom>
            <a:solidFill>
              <a:srgbClr val="E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Freeform: Shape 26"/>
            <p:cNvSpPr/>
            <p:nvPr/>
          </p:nvSpPr>
          <p:spPr bwMode="auto">
            <a:xfrm>
              <a:off x="3014663" y="3100388"/>
              <a:ext cx="804863" cy="338138"/>
            </a:xfrm>
            <a:custGeom>
              <a:avLst/>
              <a:gdLst>
                <a:gd name="T0" fmla="*/ 1373 w 1522"/>
                <a:gd name="T1" fmla="*/ 25 h 637"/>
                <a:gd name="T2" fmla="*/ 1197 w 1522"/>
                <a:gd name="T3" fmla="*/ 4 h 637"/>
                <a:gd name="T4" fmla="*/ 1079 w 1522"/>
                <a:gd name="T5" fmla="*/ 0 h 637"/>
                <a:gd name="T6" fmla="*/ 980 w 1522"/>
                <a:gd name="T7" fmla="*/ 13 h 637"/>
                <a:gd name="T8" fmla="*/ 955 w 1522"/>
                <a:gd name="T9" fmla="*/ 22 h 637"/>
                <a:gd name="T10" fmla="*/ 873 w 1522"/>
                <a:gd name="T11" fmla="*/ 67 h 637"/>
                <a:gd name="T12" fmla="*/ 768 w 1522"/>
                <a:gd name="T13" fmla="*/ 137 h 637"/>
                <a:gd name="T14" fmla="*/ 698 w 1522"/>
                <a:gd name="T15" fmla="*/ 175 h 637"/>
                <a:gd name="T16" fmla="*/ 660 w 1522"/>
                <a:gd name="T17" fmla="*/ 186 h 637"/>
                <a:gd name="T18" fmla="*/ 521 w 1522"/>
                <a:gd name="T19" fmla="*/ 234 h 637"/>
                <a:gd name="T20" fmla="*/ 451 w 1522"/>
                <a:gd name="T21" fmla="*/ 268 h 637"/>
                <a:gd name="T22" fmla="*/ 400 w 1522"/>
                <a:gd name="T23" fmla="*/ 303 h 637"/>
                <a:gd name="T24" fmla="*/ 382 w 1522"/>
                <a:gd name="T25" fmla="*/ 326 h 637"/>
                <a:gd name="T26" fmla="*/ 381 w 1522"/>
                <a:gd name="T27" fmla="*/ 344 h 637"/>
                <a:gd name="T28" fmla="*/ 388 w 1522"/>
                <a:gd name="T29" fmla="*/ 360 h 637"/>
                <a:gd name="T30" fmla="*/ 411 w 1522"/>
                <a:gd name="T31" fmla="*/ 377 h 637"/>
                <a:gd name="T32" fmla="*/ 445 w 1522"/>
                <a:gd name="T33" fmla="*/ 383 h 637"/>
                <a:gd name="T34" fmla="*/ 491 w 1522"/>
                <a:gd name="T35" fmla="*/ 376 h 637"/>
                <a:gd name="T36" fmla="*/ 627 w 1522"/>
                <a:gd name="T37" fmla="*/ 335 h 637"/>
                <a:gd name="T38" fmla="*/ 671 w 1522"/>
                <a:gd name="T39" fmla="*/ 323 h 637"/>
                <a:gd name="T40" fmla="*/ 690 w 1522"/>
                <a:gd name="T41" fmla="*/ 325 h 637"/>
                <a:gd name="T42" fmla="*/ 692 w 1522"/>
                <a:gd name="T43" fmla="*/ 337 h 637"/>
                <a:gd name="T44" fmla="*/ 671 w 1522"/>
                <a:gd name="T45" fmla="*/ 363 h 637"/>
                <a:gd name="T46" fmla="*/ 608 w 1522"/>
                <a:gd name="T47" fmla="*/ 412 h 637"/>
                <a:gd name="T48" fmla="*/ 566 w 1522"/>
                <a:gd name="T49" fmla="*/ 434 h 637"/>
                <a:gd name="T50" fmla="*/ 461 w 1522"/>
                <a:gd name="T51" fmla="*/ 465 h 637"/>
                <a:gd name="T52" fmla="*/ 403 w 1522"/>
                <a:gd name="T53" fmla="*/ 468 h 637"/>
                <a:gd name="T54" fmla="*/ 235 w 1522"/>
                <a:gd name="T55" fmla="*/ 478 h 637"/>
                <a:gd name="T56" fmla="*/ 142 w 1522"/>
                <a:gd name="T57" fmla="*/ 494 h 637"/>
                <a:gd name="T58" fmla="*/ 63 w 1522"/>
                <a:gd name="T59" fmla="*/ 520 h 637"/>
                <a:gd name="T60" fmla="*/ 28 w 1522"/>
                <a:gd name="T61" fmla="*/ 543 h 637"/>
                <a:gd name="T62" fmla="*/ 2 w 1522"/>
                <a:gd name="T63" fmla="*/ 576 h 637"/>
                <a:gd name="T64" fmla="*/ 2 w 1522"/>
                <a:gd name="T65" fmla="*/ 605 h 637"/>
                <a:gd name="T66" fmla="*/ 19 w 1522"/>
                <a:gd name="T67" fmla="*/ 625 h 637"/>
                <a:gd name="T68" fmla="*/ 47 w 1522"/>
                <a:gd name="T69" fmla="*/ 635 h 637"/>
                <a:gd name="T70" fmla="*/ 66 w 1522"/>
                <a:gd name="T71" fmla="*/ 635 h 637"/>
                <a:gd name="T72" fmla="*/ 201 w 1522"/>
                <a:gd name="T73" fmla="*/ 618 h 637"/>
                <a:gd name="T74" fmla="*/ 420 w 1522"/>
                <a:gd name="T75" fmla="*/ 603 h 637"/>
                <a:gd name="T76" fmla="*/ 551 w 1522"/>
                <a:gd name="T77" fmla="*/ 600 h 637"/>
                <a:gd name="T78" fmla="*/ 761 w 1522"/>
                <a:gd name="T79" fmla="*/ 600 h 637"/>
                <a:gd name="T80" fmla="*/ 831 w 1522"/>
                <a:gd name="T81" fmla="*/ 589 h 637"/>
                <a:gd name="T82" fmla="*/ 862 w 1522"/>
                <a:gd name="T83" fmla="*/ 571 h 637"/>
                <a:gd name="T84" fmla="*/ 1017 w 1522"/>
                <a:gd name="T85" fmla="*/ 469 h 637"/>
                <a:gd name="T86" fmla="*/ 1146 w 1522"/>
                <a:gd name="T87" fmla="*/ 398 h 637"/>
                <a:gd name="T88" fmla="*/ 1261 w 1522"/>
                <a:gd name="T89" fmla="*/ 350 h 637"/>
                <a:gd name="T90" fmla="*/ 1329 w 1522"/>
                <a:gd name="T91" fmla="*/ 334 h 637"/>
                <a:gd name="T92" fmla="*/ 1396 w 1522"/>
                <a:gd name="T93" fmla="*/ 328 h 637"/>
                <a:gd name="T94" fmla="*/ 1437 w 1522"/>
                <a:gd name="T95" fmla="*/ 329 h 637"/>
                <a:gd name="T96" fmla="*/ 1484 w 1522"/>
                <a:gd name="T97" fmla="*/ 320 h 637"/>
                <a:gd name="T98" fmla="*/ 1510 w 1522"/>
                <a:gd name="T99" fmla="*/ 300 h 637"/>
                <a:gd name="T100" fmla="*/ 1522 w 1522"/>
                <a:gd name="T101" fmla="*/ 268 h 637"/>
                <a:gd name="T102" fmla="*/ 1520 w 1522"/>
                <a:gd name="T103" fmla="*/ 230 h 637"/>
                <a:gd name="T104" fmla="*/ 1500 w 1522"/>
                <a:gd name="T105" fmla="*/ 160 h 637"/>
                <a:gd name="T106" fmla="*/ 1462 w 1522"/>
                <a:gd name="T107" fmla="*/ 83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2" h="637">
                  <a:moveTo>
                    <a:pt x="1431" y="33"/>
                  </a:moveTo>
                  <a:lnTo>
                    <a:pt x="1431" y="33"/>
                  </a:lnTo>
                  <a:lnTo>
                    <a:pt x="1373" y="25"/>
                  </a:lnTo>
                  <a:lnTo>
                    <a:pt x="1312" y="16"/>
                  </a:lnTo>
                  <a:lnTo>
                    <a:pt x="1237" y="7"/>
                  </a:lnTo>
                  <a:lnTo>
                    <a:pt x="1197" y="4"/>
                  </a:lnTo>
                  <a:lnTo>
                    <a:pt x="1157" y="1"/>
                  </a:lnTo>
                  <a:lnTo>
                    <a:pt x="1116" y="0"/>
                  </a:lnTo>
                  <a:lnTo>
                    <a:pt x="1079" y="0"/>
                  </a:lnTo>
                  <a:lnTo>
                    <a:pt x="1042" y="3"/>
                  </a:lnTo>
                  <a:lnTo>
                    <a:pt x="1009" y="7"/>
                  </a:lnTo>
                  <a:lnTo>
                    <a:pt x="980" y="13"/>
                  </a:lnTo>
                  <a:lnTo>
                    <a:pt x="966" y="17"/>
                  </a:lnTo>
                  <a:lnTo>
                    <a:pt x="955" y="22"/>
                  </a:lnTo>
                  <a:lnTo>
                    <a:pt x="955" y="22"/>
                  </a:lnTo>
                  <a:lnTo>
                    <a:pt x="933" y="32"/>
                  </a:lnTo>
                  <a:lnTo>
                    <a:pt x="913" y="44"/>
                  </a:lnTo>
                  <a:lnTo>
                    <a:pt x="873" y="67"/>
                  </a:lnTo>
                  <a:lnTo>
                    <a:pt x="837" y="90"/>
                  </a:lnTo>
                  <a:lnTo>
                    <a:pt x="802" y="115"/>
                  </a:lnTo>
                  <a:lnTo>
                    <a:pt x="768" y="137"/>
                  </a:lnTo>
                  <a:lnTo>
                    <a:pt x="735" y="157"/>
                  </a:lnTo>
                  <a:lnTo>
                    <a:pt x="717" y="166"/>
                  </a:lnTo>
                  <a:lnTo>
                    <a:pt x="698" y="175"/>
                  </a:lnTo>
                  <a:lnTo>
                    <a:pt x="679" y="182"/>
                  </a:lnTo>
                  <a:lnTo>
                    <a:pt x="660" y="186"/>
                  </a:lnTo>
                  <a:lnTo>
                    <a:pt x="660" y="186"/>
                  </a:lnTo>
                  <a:lnTo>
                    <a:pt x="618" y="200"/>
                  </a:lnTo>
                  <a:lnTo>
                    <a:pt x="570" y="216"/>
                  </a:lnTo>
                  <a:lnTo>
                    <a:pt x="521" y="234"/>
                  </a:lnTo>
                  <a:lnTo>
                    <a:pt x="496" y="245"/>
                  </a:lnTo>
                  <a:lnTo>
                    <a:pt x="472" y="256"/>
                  </a:lnTo>
                  <a:lnTo>
                    <a:pt x="451" y="268"/>
                  </a:lnTo>
                  <a:lnTo>
                    <a:pt x="432" y="280"/>
                  </a:lnTo>
                  <a:lnTo>
                    <a:pt x="414" y="291"/>
                  </a:lnTo>
                  <a:lnTo>
                    <a:pt x="400" y="303"/>
                  </a:lnTo>
                  <a:lnTo>
                    <a:pt x="389" y="315"/>
                  </a:lnTo>
                  <a:lnTo>
                    <a:pt x="385" y="320"/>
                  </a:lnTo>
                  <a:lnTo>
                    <a:pt x="382" y="326"/>
                  </a:lnTo>
                  <a:lnTo>
                    <a:pt x="381" y="332"/>
                  </a:lnTo>
                  <a:lnTo>
                    <a:pt x="381" y="338"/>
                  </a:lnTo>
                  <a:lnTo>
                    <a:pt x="381" y="344"/>
                  </a:lnTo>
                  <a:lnTo>
                    <a:pt x="382" y="350"/>
                  </a:lnTo>
                  <a:lnTo>
                    <a:pt x="382" y="350"/>
                  </a:lnTo>
                  <a:lnTo>
                    <a:pt x="388" y="360"/>
                  </a:lnTo>
                  <a:lnTo>
                    <a:pt x="394" y="367"/>
                  </a:lnTo>
                  <a:lnTo>
                    <a:pt x="403" y="373"/>
                  </a:lnTo>
                  <a:lnTo>
                    <a:pt x="411" y="377"/>
                  </a:lnTo>
                  <a:lnTo>
                    <a:pt x="421" y="382"/>
                  </a:lnTo>
                  <a:lnTo>
                    <a:pt x="433" y="383"/>
                  </a:lnTo>
                  <a:lnTo>
                    <a:pt x="445" y="383"/>
                  </a:lnTo>
                  <a:lnTo>
                    <a:pt x="459" y="382"/>
                  </a:lnTo>
                  <a:lnTo>
                    <a:pt x="475" y="379"/>
                  </a:lnTo>
                  <a:lnTo>
                    <a:pt x="491" y="376"/>
                  </a:lnTo>
                  <a:lnTo>
                    <a:pt x="531" y="366"/>
                  </a:lnTo>
                  <a:lnTo>
                    <a:pt x="576" y="351"/>
                  </a:lnTo>
                  <a:lnTo>
                    <a:pt x="627" y="335"/>
                  </a:lnTo>
                  <a:lnTo>
                    <a:pt x="627" y="335"/>
                  </a:lnTo>
                  <a:lnTo>
                    <a:pt x="652" y="328"/>
                  </a:lnTo>
                  <a:lnTo>
                    <a:pt x="671" y="323"/>
                  </a:lnTo>
                  <a:lnTo>
                    <a:pt x="682" y="323"/>
                  </a:lnTo>
                  <a:lnTo>
                    <a:pt x="687" y="325"/>
                  </a:lnTo>
                  <a:lnTo>
                    <a:pt x="690" y="325"/>
                  </a:lnTo>
                  <a:lnTo>
                    <a:pt x="692" y="328"/>
                  </a:lnTo>
                  <a:lnTo>
                    <a:pt x="692" y="329"/>
                  </a:lnTo>
                  <a:lnTo>
                    <a:pt x="692" y="337"/>
                  </a:lnTo>
                  <a:lnTo>
                    <a:pt x="688" y="344"/>
                  </a:lnTo>
                  <a:lnTo>
                    <a:pt x="681" y="353"/>
                  </a:lnTo>
                  <a:lnTo>
                    <a:pt x="671" y="363"/>
                  </a:lnTo>
                  <a:lnTo>
                    <a:pt x="659" y="373"/>
                  </a:lnTo>
                  <a:lnTo>
                    <a:pt x="634" y="395"/>
                  </a:lnTo>
                  <a:lnTo>
                    <a:pt x="608" y="412"/>
                  </a:lnTo>
                  <a:lnTo>
                    <a:pt x="586" y="425"/>
                  </a:lnTo>
                  <a:lnTo>
                    <a:pt x="586" y="425"/>
                  </a:lnTo>
                  <a:lnTo>
                    <a:pt x="566" y="434"/>
                  </a:lnTo>
                  <a:lnTo>
                    <a:pt x="544" y="441"/>
                  </a:lnTo>
                  <a:lnTo>
                    <a:pt x="497" y="456"/>
                  </a:lnTo>
                  <a:lnTo>
                    <a:pt x="461" y="465"/>
                  </a:lnTo>
                  <a:lnTo>
                    <a:pt x="446" y="468"/>
                  </a:lnTo>
                  <a:lnTo>
                    <a:pt x="446" y="468"/>
                  </a:lnTo>
                  <a:lnTo>
                    <a:pt x="403" y="468"/>
                  </a:lnTo>
                  <a:lnTo>
                    <a:pt x="356" y="468"/>
                  </a:lnTo>
                  <a:lnTo>
                    <a:pt x="298" y="472"/>
                  </a:lnTo>
                  <a:lnTo>
                    <a:pt x="235" y="478"/>
                  </a:lnTo>
                  <a:lnTo>
                    <a:pt x="203" y="482"/>
                  </a:lnTo>
                  <a:lnTo>
                    <a:pt x="172" y="487"/>
                  </a:lnTo>
                  <a:lnTo>
                    <a:pt x="142" y="494"/>
                  </a:lnTo>
                  <a:lnTo>
                    <a:pt x="113" y="501"/>
                  </a:lnTo>
                  <a:lnTo>
                    <a:pt x="86" y="510"/>
                  </a:lnTo>
                  <a:lnTo>
                    <a:pt x="63" y="520"/>
                  </a:lnTo>
                  <a:lnTo>
                    <a:pt x="63" y="520"/>
                  </a:lnTo>
                  <a:lnTo>
                    <a:pt x="43" y="532"/>
                  </a:lnTo>
                  <a:lnTo>
                    <a:pt x="28" y="543"/>
                  </a:lnTo>
                  <a:lnTo>
                    <a:pt x="16" y="554"/>
                  </a:lnTo>
                  <a:lnTo>
                    <a:pt x="8" y="565"/>
                  </a:lnTo>
                  <a:lnTo>
                    <a:pt x="2" y="576"/>
                  </a:lnTo>
                  <a:lnTo>
                    <a:pt x="0" y="586"/>
                  </a:lnTo>
                  <a:lnTo>
                    <a:pt x="0" y="596"/>
                  </a:lnTo>
                  <a:lnTo>
                    <a:pt x="2" y="605"/>
                  </a:lnTo>
                  <a:lnTo>
                    <a:pt x="6" y="612"/>
                  </a:lnTo>
                  <a:lnTo>
                    <a:pt x="12" y="619"/>
                  </a:lnTo>
                  <a:lnTo>
                    <a:pt x="19" y="625"/>
                  </a:lnTo>
                  <a:lnTo>
                    <a:pt x="28" y="631"/>
                  </a:lnTo>
                  <a:lnTo>
                    <a:pt x="37" y="634"/>
                  </a:lnTo>
                  <a:lnTo>
                    <a:pt x="47" y="635"/>
                  </a:lnTo>
                  <a:lnTo>
                    <a:pt x="57" y="637"/>
                  </a:lnTo>
                  <a:lnTo>
                    <a:pt x="66" y="635"/>
                  </a:lnTo>
                  <a:lnTo>
                    <a:pt x="66" y="635"/>
                  </a:lnTo>
                  <a:lnTo>
                    <a:pt x="95" y="629"/>
                  </a:lnTo>
                  <a:lnTo>
                    <a:pt x="142" y="624"/>
                  </a:lnTo>
                  <a:lnTo>
                    <a:pt x="201" y="618"/>
                  </a:lnTo>
                  <a:lnTo>
                    <a:pt x="271" y="613"/>
                  </a:lnTo>
                  <a:lnTo>
                    <a:pt x="346" y="608"/>
                  </a:lnTo>
                  <a:lnTo>
                    <a:pt x="420" y="603"/>
                  </a:lnTo>
                  <a:lnTo>
                    <a:pt x="490" y="602"/>
                  </a:lnTo>
                  <a:lnTo>
                    <a:pt x="551" y="600"/>
                  </a:lnTo>
                  <a:lnTo>
                    <a:pt x="551" y="600"/>
                  </a:lnTo>
                  <a:lnTo>
                    <a:pt x="652" y="602"/>
                  </a:lnTo>
                  <a:lnTo>
                    <a:pt x="729" y="602"/>
                  </a:lnTo>
                  <a:lnTo>
                    <a:pt x="761" y="600"/>
                  </a:lnTo>
                  <a:lnTo>
                    <a:pt x="787" y="599"/>
                  </a:lnTo>
                  <a:lnTo>
                    <a:pt x="811" y="594"/>
                  </a:lnTo>
                  <a:lnTo>
                    <a:pt x="831" y="589"/>
                  </a:lnTo>
                  <a:lnTo>
                    <a:pt x="831" y="589"/>
                  </a:lnTo>
                  <a:lnTo>
                    <a:pt x="844" y="583"/>
                  </a:lnTo>
                  <a:lnTo>
                    <a:pt x="862" y="571"/>
                  </a:lnTo>
                  <a:lnTo>
                    <a:pt x="913" y="538"/>
                  </a:lnTo>
                  <a:lnTo>
                    <a:pt x="980" y="492"/>
                  </a:lnTo>
                  <a:lnTo>
                    <a:pt x="1017" y="469"/>
                  </a:lnTo>
                  <a:lnTo>
                    <a:pt x="1058" y="444"/>
                  </a:lnTo>
                  <a:lnTo>
                    <a:pt x="1100" y="420"/>
                  </a:lnTo>
                  <a:lnTo>
                    <a:pt x="1146" y="398"/>
                  </a:lnTo>
                  <a:lnTo>
                    <a:pt x="1191" y="376"/>
                  </a:lnTo>
                  <a:lnTo>
                    <a:pt x="1237" y="358"/>
                  </a:lnTo>
                  <a:lnTo>
                    <a:pt x="1261" y="350"/>
                  </a:lnTo>
                  <a:lnTo>
                    <a:pt x="1283" y="344"/>
                  </a:lnTo>
                  <a:lnTo>
                    <a:pt x="1306" y="338"/>
                  </a:lnTo>
                  <a:lnTo>
                    <a:pt x="1329" y="334"/>
                  </a:lnTo>
                  <a:lnTo>
                    <a:pt x="1351" y="329"/>
                  </a:lnTo>
                  <a:lnTo>
                    <a:pt x="1374" y="328"/>
                  </a:lnTo>
                  <a:lnTo>
                    <a:pt x="1396" y="328"/>
                  </a:lnTo>
                  <a:lnTo>
                    <a:pt x="1417" y="328"/>
                  </a:lnTo>
                  <a:lnTo>
                    <a:pt x="1417" y="328"/>
                  </a:lnTo>
                  <a:lnTo>
                    <a:pt x="1437" y="329"/>
                  </a:lnTo>
                  <a:lnTo>
                    <a:pt x="1455" y="328"/>
                  </a:lnTo>
                  <a:lnTo>
                    <a:pt x="1471" y="325"/>
                  </a:lnTo>
                  <a:lnTo>
                    <a:pt x="1484" y="320"/>
                  </a:lnTo>
                  <a:lnTo>
                    <a:pt x="1494" y="315"/>
                  </a:lnTo>
                  <a:lnTo>
                    <a:pt x="1503" y="307"/>
                  </a:lnTo>
                  <a:lnTo>
                    <a:pt x="1510" y="300"/>
                  </a:lnTo>
                  <a:lnTo>
                    <a:pt x="1516" y="290"/>
                  </a:lnTo>
                  <a:lnTo>
                    <a:pt x="1519" y="280"/>
                  </a:lnTo>
                  <a:lnTo>
                    <a:pt x="1522" y="268"/>
                  </a:lnTo>
                  <a:lnTo>
                    <a:pt x="1522" y="256"/>
                  </a:lnTo>
                  <a:lnTo>
                    <a:pt x="1522" y="243"/>
                  </a:lnTo>
                  <a:lnTo>
                    <a:pt x="1520" y="230"/>
                  </a:lnTo>
                  <a:lnTo>
                    <a:pt x="1517" y="216"/>
                  </a:lnTo>
                  <a:lnTo>
                    <a:pt x="1510" y="188"/>
                  </a:lnTo>
                  <a:lnTo>
                    <a:pt x="1500" y="160"/>
                  </a:lnTo>
                  <a:lnTo>
                    <a:pt x="1487" y="132"/>
                  </a:lnTo>
                  <a:lnTo>
                    <a:pt x="1473" y="106"/>
                  </a:lnTo>
                  <a:lnTo>
                    <a:pt x="1462" y="83"/>
                  </a:lnTo>
                  <a:lnTo>
                    <a:pt x="1440" y="46"/>
                  </a:lnTo>
                  <a:lnTo>
                    <a:pt x="1431" y="33"/>
                  </a:lnTo>
                  <a:close/>
                </a:path>
              </a:pathLst>
            </a:custGeom>
            <a:solidFill>
              <a:srgbClr val="ECBBA4"/>
            </a:solidFill>
            <a:ln w="952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" name="Rectangle 27"/>
            <p:cNvSpPr/>
            <p:nvPr/>
          </p:nvSpPr>
          <p:spPr bwMode="auto">
            <a:xfrm>
              <a:off x="3667126" y="3086101"/>
              <a:ext cx="69850" cy="23653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Rectangle 28"/>
            <p:cNvSpPr/>
            <p:nvPr/>
          </p:nvSpPr>
          <p:spPr bwMode="auto">
            <a:xfrm>
              <a:off x="3714751" y="3071813"/>
              <a:ext cx="396875" cy="2635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3" name="Freeform: Shape 53"/>
          <p:cNvSpPr/>
          <p:nvPr/>
        </p:nvSpPr>
        <p:spPr bwMode="auto">
          <a:xfrm>
            <a:off x="7800975" y="2553335"/>
            <a:ext cx="1480185" cy="1521460"/>
          </a:xfrm>
          <a:custGeom>
            <a:avLst/>
            <a:gdLst>
              <a:gd name="T0" fmla="*/ 316 w 507"/>
              <a:gd name="T1" fmla="*/ 308 h 521"/>
              <a:gd name="T2" fmla="*/ 233 w 507"/>
              <a:gd name="T3" fmla="*/ 288 h 521"/>
              <a:gd name="T4" fmla="*/ 230 w 507"/>
              <a:gd name="T5" fmla="*/ 229 h 521"/>
              <a:gd name="T6" fmla="*/ 348 w 507"/>
              <a:gd name="T7" fmla="*/ 228 h 521"/>
              <a:gd name="T8" fmla="*/ 425 w 507"/>
              <a:gd name="T9" fmla="*/ 230 h 521"/>
              <a:gd name="T10" fmla="*/ 487 w 507"/>
              <a:gd name="T11" fmla="*/ 183 h 521"/>
              <a:gd name="T12" fmla="*/ 507 w 507"/>
              <a:gd name="T13" fmla="*/ 118 h 521"/>
              <a:gd name="T14" fmla="*/ 480 w 507"/>
              <a:gd name="T15" fmla="*/ 42 h 521"/>
              <a:gd name="T16" fmla="*/ 413 w 507"/>
              <a:gd name="T17" fmla="*/ 2 h 521"/>
              <a:gd name="T18" fmla="*/ 344 w 507"/>
              <a:gd name="T19" fmla="*/ 9 h 521"/>
              <a:gd name="T20" fmla="*/ 285 w 507"/>
              <a:gd name="T21" fmla="*/ 61 h 521"/>
              <a:gd name="T22" fmla="*/ 272 w 507"/>
              <a:gd name="T23" fmla="*/ 131 h 521"/>
              <a:gd name="T24" fmla="*/ 201 w 507"/>
              <a:gd name="T25" fmla="*/ 180 h 521"/>
              <a:gd name="T26" fmla="*/ 117 w 507"/>
              <a:gd name="T27" fmla="*/ 146 h 521"/>
              <a:gd name="T28" fmla="*/ 42 w 507"/>
              <a:gd name="T29" fmla="*/ 173 h 521"/>
              <a:gd name="T30" fmla="*/ 2 w 507"/>
              <a:gd name="T31" fmla="*/ 240 h 521"/>
              <a:gd name="T32" fmla="*/ 9 w 507"/>
              <a:gd name="T33" fmla="*/ 309 h 521"/>
              <a:gd name="T34" fmla="*/ 62 w 507"/>
              <a:gd name="T35" fmla="*/ 368 h 521"/>
              <a:gd name="T36" fmla="*/ 132 w 507"/>
              <a:gd name="T37" fmla="*/ 381 h 521"/>
              <a:gd name="T38" fmla="*/ 214 w 507"/>
              <a:gd name="T39" fmla="*/ 331 h 521"/>
              <a:gd name="T40" fmla="*/ 268 w 507"/>
              <a:gd name="T41" fmla="*/ 403 h 521"/>
              <a:gd name="T42" fmla="*/ 294 w 507"/>
              <a:gd name="T43" fmla="*/ 478 h 521"/>
              <a:gd name="T44" fmla="*/ 362 w 507"/>
              <a:gd name="T45" fmla="*/ 519 h 521"/>
              <a:gd name="T46" fmla="*/ 432 w 507"/>
              <a:gd name="T47" fmla="*/ 512 h 521"/>
              <a:gd name="T48" fmla="*/ 489 w 507"/>
              <a:gd name="T49" fmla="*/ 459 h 521"/>
              <a:gd name="T50" fmla="*/ 503 w 507"/>
              <a:gd name="T51" fmla="*/ 391 h 521"/>
              <a:gd name="T52" fmla="*/ 469 w 507"/>
              <a:gd name="T53" fmla="*/ 319 h 521"/>
              <a:gd name="T54" fmla="*/ 398 w 507"/>
              <a:gd name="T55" fmla="*/ 286 h 521"/>
              <a:gd name="T56" fmla="*/ 416 w 507"/>
              <a:gd name="T57" fmla="*/ 29 h 521"/>
              <a:gd name="T58" fmla="*/ 466 w 507"/>
              <a:gd name="T59" fmla="*/ 65 h 521"/>
              <a:gd name="T60" fmla="*/ 482 w 507"/>
              <a:gd name="T61" fmla="*/ 118 h 521"/>
              <a:gd name="T62" fmla="*/ 461 w 507"/>
              <a:gd name="T63" fmla="*/ 176 h 521"/>
              <a:gd name="T64" fmla="*/ 408 w 507"/>
              <a:gd name="T65" fmla="*/ 208 h 521"/>
              <a:gd name="T66" fmla="*/ 353 w 507"/>
              <a:gd name="T67" fmla="*/ 203 h 521"/>
              <a:gd name="T68" fmla="*/ 308 w 507"/>
              <a:gd name="T69" fmla="*/ 162 h 521"/>
              <a:gd name="T70" fmla="*/ 297 w 507"/>
              <a:gd name="T71" fmla="*/ 108 h 521"/>
              <a:gd name="T72" fmla="*/ 324 w 507"/>
              <a:gd name="T73" fmla="*/ 52 h 521"/>
              <a:gd name="T74" fmla="*/ 380 w 507"/>
              <a:gd name="T75" fmla="*/ 25 h 521"/>
              <a:gd name="T76" fmla="*/ 90 w 507"/>
              <a:gd name="T77" fmla="*/ 353 h 521"/>
              <a:gd name="T78" fmla="*/ 40 w 507"/>
              <a:gd name="T79" fmla="*/ 315 h 521"/>
              <a:gd name="T80" fmla="*/ 24 w 507"/>
              <a:gd name="T81" fmla="*/ 264 h 521"/>
              <a:gd name="T82" fmla="*/ 45 w 507"/>
              <a:gd name="T83" fmla="*/ 204 h 521"/>
              <a:gd name="T84" fmla="*/ 99 w 507"/>
              <a:gd name="T85" fmla="*/ 173 h 521"/>
              <a:gd name="T86" fmla="*/ 153 w 507"/>
              <a:gd name="T87" fmla="*/ 178 h 521"/>
              <a:gd name="T88" fmla="*/ 199 w 507"/>
              <a:gd name="T89" fmla="*/ 220 h 521"/>
              <a:gd name="T90" fmla="*/ 210 w 507"/>
              <a:gd name="T91" fmla="*/ 273 h 521"/>
              <a:gd name="T92" fmla="*/ 184 w 507"/>
              <a:gd name="T93" fmla="*/ 329 h 521"/>
              <a:gd name="T94" fmla="*/ 127 w 507"/>
              <a:gd name="T95" fmla="*/ 356 h 521"/>
              <a:gd name="T96" fmla="*/ 358 w 507"/>
              <a:gd name="T97" fmla="*/ 492 h 521"/>
              <a:gd name="T98" fmla="*/ 309 w 507"/>
              <a:gd name="T99" fmla="*/ 455 h 521"/>
              <a:gd name="T100" fmla="*/ 293 w 507"/>
              <a:gd name="T101" fmla="*/ 403 h 521"/>
              <a:gd name="T102" fmla="*/ 309 w 507"/>
              <a:gd name="T103" fmla="*/ 352 h 521"/>
              <a:gd name="T104" fmla="*/ 374 w 507"/>
              <a:gd name="T105" fmla="*/ 311 h 521"/>
              <a:gd name="T106" fmla="*/ 431 w 507"/>
              <a:gd name="T107" fmla="*/ 321 h 521"/>
              <a:gd name="T108" fmla="*/ 471 w 507"/>
              <a:gd name="T109" fmla="*/ 367 h 521"/>
              <a:gd name="T110" fmla="*/ 477 w 507"/>
              <a:gd name="T111" fmla="*/ 422 h 521"/>
              <a:gd name="T112" fmla="*/ 445 w 507"/>
              <a:gd name="T113" fmla="*/ 475 h 521"/>
              <a:gd name="T114" fmla="*/ 386 w 507"/>
              <a:gd name="T115" fmla="*/ 496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07" h="521">
                <a:moveTo>
                  <a:pt x="386" y="285"/>
                </a:moveTo>
                <a:lnTo>
                  <a:pt x="386" y="285"/>
                </a:lnTo>
                <a:lnTo>
                  <a:pt x="370" y="286"/>
                </a:lnTo>
                <a:lnTo>
                  <a:pt x="356" y="289"/>
                </a:lnTo>
                <a:lnTo>
                  <a:pt x="342" y="294"/>
                </a:lnTo>
                <a:lnTo>
                  <a:pt x="329" y="300"/>
                </a:lnTo>
                <a:lnTo>
                  <a:pt x="316" y="308"/>
                </a:lnTo>
                <a:lnTo>
                  <a:pt x="305" y="317"/>
                </a:lnTo>
                <a:lnTo>
                  <a:pt x="294" y="328"/>
                </a:lnTo>
                <a:lnTo>
                  <a:pt x="286" y="340"/>
                </a:lnTo>
                <a:lnTo>
                  <a:pt x="226" y="310"/>
                </a:lnTo>
                <a:lnTo>
                  <a:pt x="226" y="310"/>
                </a:lnTo>
                <a:lnTo>
                  <a:pt x="230" y="299"/>
                </a:lnTo>
                <a:lnTo>
                  <a:pt x="233" y="288"/>
                </a:lnTo>
                <a:lnTo>
                  <a:pt x="235" y="276"/>
                </a:lnTo>
                <a:lnTo>
                  <a:pt x="235" y="264"/>
                </a:lnTo>
                <a:lnTo>
                  <a:pt x="235" y="264"/>
                </a:lnTo>
                <a:lnTo>
                  <a:pt x="235" y="255"/>
                </a:lnTo>
                <a:lnTo>
                  <a:pt x="234" y="246"/>
                </a:lnTo>
                <a:lnTo>
                  <a:pt x="232" y="237"/>
                </a:lnTo>
                <a:lnTo>
                  <a:pt x="230" y="229"/>
                </a:lnTo>
                <a:lnTo>
                  <a:pt x="295" y="188"/>
                </a:lnTo>
                <a:lnTo>
                  <a:pt x="295" y="188"/>
                </a:lnTo>
                <a:lnTo>
                  <a:pt x="304" y="198"/>
                </a:lnTo>
                <a:lnTo>
                  <a:pt x="314" y="207"/>
                </a:lnTo>
                <a:lnTo>
                  <a:pt x="325" y="215"/>
                </a:lnTo>
                <a:lnTo>
                  <a:pt x="336" y="223"/>
                </a:lnTo>
                <a:lnTo>
                  <a:pt x="348" y="228"/>
                </a:lnTo>
                <a:lnTo>
                  <a:pt x="361" y="232"/>
                </a:lnTo>
                <a:lnTo>
                  <a:pt x="375" y="235"/>
                </a:lnTo>
                <a:lnTo>
                  <a:pt x="389" y="236"/>
                </a:lnTo>
                <a:lnTo>
                  <a:pt x="389" y="236"/>
                </a:lnTo>
                <a:lnTo>
                  <a:pt x="401" y="235"/>
                </a:lnTo>
                <a:lnTo>
                  <a:pt x="413" y="233"/>
                </a:lnTo>
                <a:lnTo>
                  <a:pt x="425" y="230"/>
                </a:lnTo>
                <a:lnTo>
                  <a:pt x="436" y="227"/>
                </a:lnTo>
                <a:lnTo>
                  <a:pt x="446" y="222"/>
                </a:lnTo>
                <a:lnTo>
                  <a:pt x="455" y="215"/>
                </a:lnTo>
                <a:lnTo>
                  <a:pt x="464" y="208"/>
                </a:lnTo>
                <a:lnTo>
                  <a:pt x="473" y="200"/>
                </a:lnTo>
                <a:lnTo>
                  <a:pt x="480" y="192"/>
                </a:lnTo>
                <a:lnTo>
                  <a:pt x="487" y="183"/>
                </a:lnTo>
                <a:lnTo>
                  <a:pt x="493" y="174"/>
                </a:lnTo>
                <a:lnTo>
                  <a:pt x="498" y="163"/>
                </a:lnTo>
                <a:lnTo>
                  <a:pt x="502" y="153"/>
                </a:lnTo>
                <a:lnTo>
                  <a:pt x="505" y="141"/>
                </a:lnTo>
                <a:lnTo>
                  <a:pt x="506" y="130"/>
                </a:lnTo>
                <a:lnTo>
                  <a:pt x="507" y="118"/>
                </a:lnTo>
                <a:lnTo>
                  <a:pt x="507" y="118"/>
                </a:lnTo>
                <a:lnTo>
                  <a:pt x="506" y="106"/>
                </a:lnTo>
                <a:lnTo>
                  <a:pt x="505" y="94"/>
                </a:lnTo>
                <a:lnTo>
                  <a:pt x="502" y="82"/>
                </a:lnTo>
                <a:lnTo>
                  <a:pt x="498" y="71"/>
                </a:lnTo>
                <a:lnTo>
                  <a:pt x="493" y="61"/>
                </a:lnTo>
                <a:lnTo>
                  <a:pt x="487" y="51"/>
                </a:lnTo>
                <a:lnTo>
                  <a:pt x="480" y="42"/>
                </a:lnTo>
                <a:lnTo>
                  <a:pt x="473" y="34"/>
                </a:lnTo>
                <a:lnTo>
                  <a:pt x="464" y="27"/>
                </a:lnTo>
                <a:lnTo>
                  <a:pt x="455" y="20"/>
                </a:lnTo>
                <a:lnTo>
                  <a:pt x="446" y="14"/>
                </a:lnTo>
                <a:lnTo>
                  <a:pt x="436" y="9"/>
                </a:lnTo>
                <a:lnTo>
                  <a:pt x="425" y="5"/>
                </a:lnTo>
                <a:lnTo>
                  <a:pt x="413" y="2"/>
                </a:lnTo>
                <a:lnTo>
                  <a:pt x="401" y="1"/>
                </a:lnTo>
                <a:lnTo>
                  <a:pt x="389" y="0"/>
                </a:lnTo>
                <a:lnTo>
                  <a:pt x="389" y="0"/>
                </a:lnTo>
                <a:lnTo>
                  <a:pt x="377" y="1"/>
                </a:lnTo>
                <a:lnTo>
                  <a:pt x="366" y="2"/>
                </a:lnTo>
                <a:lnTo>
                  <a:pt x="354" y="5"/>
                </a:lnTo>
                <a:lnTo>
                  <a:pt x="344" y="9"/>
                </a:lnTo>
                <a:lnTo>
                  <a:pt x="333" y="14"/>
                </a:lnTo>
                <a:lnTo>
                  <a:pt x="324" y="20"/>
                </a:lnTo>
                <a:lnTo>
                  <a:pt x="315" y="27"/>
                </a:lnTo>
                <a:lnTo>
                  <a:pt x="306" y="34"/>
                </a:lnTo>
                <a:lnTo>
                  <a:pt x="298" y="42"/>
                </a:lnTo>
                <a:lnTo>
                  <a:pt x="291" y="51"/>
                </a:lnTo>
                <a:lnTo>
                  <a:pt x="285" y="61"/>
                </a:lnTo>
                <a:lnTo>
                  <a:pt x="280" y="71"/>
                </a:lnTo>
                <a:lnTo>
                  <a:pt x="276" y="82"/>
                </a:lnTo>
                <a:lnTo>
                  <a:pt x="274" y="94"/>
                </a:lnTo>
                <a:lnTo>
                  <a:pt x="272" y="106"/>
                </a:lnTo>
                <a:lnTo>
                  <a:pt x="271" y="118"/>
                </a:lnTo>
                <a:lnTo>
                  <a:pt x="271" y="118"/>
                </a:lnTo>
                <a:lnTo>
                  <a:pt x="272" y="131"/>
                </a:lnTo>
                <a:lnTo>
                  <a:pt x="274" y="143"/>
                </a:lnTo>
                <a:lnTo>
                  <a:pt x="277" y="155"/>
                </a:lnTo>
                <a:lnTo>
                  <a:pt x="282" y="167"/>
                </a:lnTo>
                <a:lnTo>
                  <a:pt x="220" y="204"/>
                </a:lnTo>
                <a:lnTo>
                  <a:pt x="220" y="204"/>
                </a:lnTo>
                <a:lnTo>
                  <a:pt x="211" y="192"/>
                </a:lnTo>
                <a:lnTo>
                  <a:pt x="201" y="180"/>
                </a:lnTo>
                <a:lnTo>
                  <a:pt x="190" y="171"/>
                </a:lnTo>
                <a:lnTo>
                  <a:pt x="177" y="162"/>
                </a:lnTo>
                <a:lnTo>
                  <a:pt x="163" y="155"/>
                </a:lnTo>
                <a:lnTo>
                  <a:pt x="149" y="150"/>
                </a:lnTo>
                <a:lnTo>
                  <a:pt x="133" y="147"/>
                </a:lnTo>
                <a:lnTo>
                  <a:pt x="117" y="146"/>
                </a:lnTo>
                <a:lnTo>
                  <a:pt x="117" y="146"/>
                </a:lnTo>
                <a:lnTo>
                  <a:pt x="106" y="147"/>
                </a:lnTo>
                <a:lnTo>
                  <a:pt x="94" y="148"/>
                </a:lnTo>
                <a:lnTo>
                  <a:pt x="83" y="151"/>
                </a:lnTo>
                <a:lnTo>
                  <a:pt x="72" y="155"/>
                </a:lnTo>
                <a:lnTo>
                  <a:pt x="62" y="160"/>
                </a:lnTo>
                <a:lnTo>
                  <a:pt x="51" y="166"/>
                </a:lnTo>
                <a:lnTo>
                  <a:pt x="42" y="173"/>
                </a:lnTo>
                <a:lnTo>
                  <a:pt x="34" y="180"/>
                </a:lnTo>
                <a:lnTo>
                  <a:pt x="26" y="189"/>
                </a:lnTo>
                <a:lnTo>
                  <a:pt x="20" y="198"/>
                </a:lnTo>
                <a:lnTo>
                  <a:pt x="14" y="207"/>
                </a:lnTo>
                <a:lnTo>
                  <a:pt x="9" y="218"/>
                </a:lnTo>
                <a:lnTo>
                  <a:pt x="5" y="229"/>
                </a:lnTo>
                <a:lnTo>
                  <a:pt x="2" y="240"/>
                </a:lnTo>
                <a:lnTo>
                  <a:pt x="0" y="252"/>
                </a:lnTo>
                <a:lnTo>
                  <a:pt x="0" y="264"/>
                </a:lnTo>
                <a:lnTo>
                  <a:pt x="0" y="264"/>
                </a:lnTo>
                <a:lnTo>
                  <a:pt x="0" y="276"/>
                </a:lnTo>
                <a:lnTo>
                  <a:pt x="2" y="287"/>
                </a:lnTo>
                <a:lnTo>
                  <a:pt x="5" y="299"/>
                </a:lnTo>
                <a:lnTo>
                  <a:pt x="9" y="309"/>
                </a:lnTo>
                <a:lnTo>
                  <a:pt x="14" y="320"/>
                </a:lnTo>
                <a:lnTo>
                  <a:pt x="20" y="329"/>
                </a:lnTo>
                <a:lnTo>
                  <a:pt x="26" y="338"/>
                </a:lnTo>
                <a:lnTo>
                  <a:pt x="34" y="348"/>
                </a:lnTo>
                <a:lnTo>
                  <a:pt x="42" y="355"/>
                </a:lnTo>
                <a:lnTo>
                  <a:pt x="51" y="362"/>
                </a:lnTo>
                <a:lnTo>
                  <a:pt x="62" y="368"/>
                </a:lnTo>
                <a:lnTo>
                  <a:pt x="72" y="373"/>
                </a:lnTo>
                <a:lnTo>
                  <a:pt x="83" y="377"/>
                </a:lnTo>
                <a:lnTo>
                  <a:pt x="94" y="379"/>
                </a:lnTo>
                <a:lnTo>
                  <a:pt x="106" y="381"/>
                </a:lnTo>
                <a:lnTo>
                  <a:pt x="117" y="382"/>
                </a:lnTo>
                <a:lnTo>
                  <a:pt x="117" y="382"/>
                </a:lnTo>
                <a:lnTo>
                  <a:pt x="132" y="381"/>
                </a:lnTo>
                <a:lnTo>
                  <a:pt x="146" y="378"/>
                </a:lnTo>
                <a:lnTo>
                  <a:pt x="160" y="374"/>
                </a:lnTo>
                <a:lnTo>
                  <a:pt x="172" y="368"/>
                </a:lnTo>
                <a:lnTo>
                  <a:pt x="185" y="361"/>
                </a:lnTo>
                <a:lnTo>
                  <a:pt x="196" y="352"/>
                </a:lnTo>
                <a:lnTo>
                  <a:pt x="206" y="343"/>
                </a:lnTo>
                <a:lnTo>
                  <a:pt x="214" y="331"/>
                </a:lnTo>
                <a:lnTo>
                  <a:pt x="275" y="362"/>
                </a:lnTo>
                <a:lnTo>
                  <a:pt x="275" y="362"/>
                </a:lnTo>
                <a:lnTo>
                  <a:pt x="272" y="372"/>
                </a:lnTo>
                <a:lnTo>
                  <a:pt x="270" y="382"/>
                </a:lnTo>
                <a:lnTo>
                  <a:pt x="268" y="392"/>
                </a:lnTo>
                <a:lnTo>
                  <a:pt x="268" y="403"/>
                </a:lnTo>
                <a:lnTo>
                  <a:pt x="268" y="403"/>
                </a:lnTo>
                <a:lnTo>
                  <a:pt x="268" y="415"/>
                </a:lnTo>
                <a:lnTo>
                  <a:pt x="270" y="427"/>
                </a:lnTo>
                <a:lnTo>
                  <a:pt x="273" y="438"/>
                </a:lnTo>
                <a:lnTo>
                  <a:pt x="277" y="449"/>
                </a:lnTo>
                <a:lnTo>
                  <a:pt x="282" y="459"/>
                </a:lnTo>
                <a:lnTo>
                  <a:pt x="288" y="469"/>
                </a:lnTo>
                <a:lnTo>
                  <a:pt x="294" y="478"/>
                </a:lnTo>
                <a:lnTo>
                  <a:pt x="303" y="487"/>
                </a:lnTo>
                <a:lnTo>
                  <a:pt x="311" y="494"/>
                </a:lnTo>
                <a:lnTo>
                  <a:pt x="320" y="501"/>
                </a:lnTo>
                <a:lnTo>
                  <a:pt x="330" y="507"/>
                </a:lnTo>
                <a:lnTo>
                  <a:pt x="340" y="512"/>
                </a:lnTo>
                <a:lnTo>
                  <a:pt x="351" y="516"/>
                </a:lnTo>
                <a:lnTo>
                  <a:pt x="362" y="519"/>
                </a:lnTo>
                <a:lnTo>
                  <a:pt x="374" y="520"/>
                </a:lnTo>
                <a:lnTo>
                  <a:pt x="386" y="521"/>
                </a:lnTo>
                <a:lnTo>
                  <a:pt x="386" y="521"/>
                </a:lnTo>
                <a:lnTo>
                  <a:pt x="398" y="520"/>
                </a:lnTo>
                <a:lnTo>
                  <a:pt x="409" y="519"/>
                </a:lnTo>
                <a:lnTo>
                  <a:pt x="421" y="516"/>
                </a:lnTo>
                <a:lnTo>
                  <a:pt x="432" y="512"/>
                </a:lnTo>
                <a:lnTo>
                  <a:pt x="442" y="507"/>
                </a:lnTo>
                <a:lnTo>
                  <a:pt x="452" y="501"/>
                </a:lnTo>
                <a:lnTo>
                  <a:pt x="461" y="494"/>
                </a:lnTo>
                <a:lnTo>
                  <a:pt x="469" y="487"/>
                </a:lnTo>
                <a:lnTo>
                  <a:pt x="477" y="478"/>
                </a:lnTo>
                <a:lnTo>
                  <a:pt x="484" y="469"/>
                </a:lnTo>
                <a:lnTo>
                  <a:pt x="489" y="459"/>
                </a:lnTo>
                <a:lnTo>
                  <a:pt x="494" y="449"/>
                </a:lnTo>
                <a:lnTo>
                  <a:pt x="498" y="438"/>
                </a:lnTo>
                <a:lnTo>
                  <a:pt x="501" y="427"/>
                </a:lnTo>
                <a:lnTo>
                  <a:pt x="503" y="415"/>
                </a:lnTo>
                <a:lnTo>
                  <a:pt x="504" y="403"/>
                </a:lnTo>
                <a:lnTo>
                  <a:pt x="504" y="403"/>
                </a:lnTo>
                <a:lnTo>
                  <a:pt x="503" y="391"/>
                </a:lnTo>
                <a:lnTo>
                  <a:pt x="501" y="380"/>
                </a:lnTo>
                <a:lnTo>
                  <a:pt x="498" y="368"/>
                </a:lnTo>
                <a:lnTo>
                  <a:pt x="494" y="358"/>
                </a:lnTo>
                <a:lnTo>
                  <a:pt x="489" y="347"/>
                </a:lnTo>
                <a:lnTo>
                  <a:pt x="484" y="337"/>
                </a:lnTo>
                <a:lnTo>
                  <a:pt x="477" y="328"/>
                </a:lnTo>
                <a:lnTo>
                  <a:pt x="469" y="319"/>
                </a:lnTo>
                <a:lnTo>
                  <a:pt x="461" y="312"/>
                </a:lnTo>
                <a:lnTo>
                  <a:pt x="452" y="305"/>
                </a:lnTo>
                <a:lnTo>
                  <a:pt x="442" y="299"/>
                </a:lnTo>
                <a:lnTo>
                  <a:pt x="432" y="294"/>
                </a:lnTo>
                <a:lnTo>
                  <a:pt x="421" y="290"/>
                </a:lnTo>
                <a:lnTo>
                  <a:pt x="409" y="288"/>
                </a:lnTo>
                <a:lnTo>
                  <a:pt x="398" y="286"/>
                </a:lnTo>
                <a:lnTo>
                  <a:pt x="386" y="285"/>
                </a:lnTo>
                <a:lnTo>
                  <a:pt x="386" y="285"/>
                </a:lnTo>
                <a:close/>
                <a:moveTo>
                  <a:pt x="389" y="25"/>
                </a:moveTo>
                <a:lnTo>
                  <a:pt x="389" y="25"/>
                </a:lnTo>
                <a:lnTo>
                  <a:pt x="398" y="25"/>
                </a:lnTo>
                <a:lnTo>
                  <a:pt x="408" y="27"/>
                </a:lnTo>
                <a:lnTo>
                  <a:pt x="416" y="29"/>
                </a:lnTo>
                <a:lnTo>
                  <a:pt x="426" y="32"/>
                </a:lnTo>
                <a:lnTo>
                  <a:pt x="434" y="36"/>
                </a:lnTo>
                <a:lnTo>
                  <a:pt x="442" y="41"/>
                </a:lnTo>
                <a:lnTo>
                  <a:pt x="449" y="46"/>
                </a:lnTo>
                <a:lnTo>
                  <a:pt x="455" y="52"/>
                </a:lnTo>
                <a:lnTo>
                  <a:pt x="461" y="58"/>
                </a:lnTo>
                <a:lnTo>
                  <a:pt x="466" y="65"/>
                </a:lnTo>
                <a:lnTo>
                  <a:pt x="471" y="73"/>
                </a:lnTo>
                <a:lnTo>
                  <a:pt x="475" y="81"/>
                </a:lnTo>
                <a:lnTo>
                  <a:pt x="478" y="89"/>
                </a:lnTo>
                <a:lnTo>
                  <a:pt x="480" y="99"/>
                </a:lnTo>
                <a:lnTo>
                  <a:pt x="482" y="108"/>
                </a:lnTo>
                <a:lnTo>
                  <a:pt x="482" y="118"/>
                </a:lnTo>
                <a:lnTo>
                  <a:pt x="482" y="118"/>
                </a:lnTo>
                <a:lnTo>
                  <a:pt x="482" y="127"/>
                </a:lnTo>
                <a:lnTo>
                  <a:pt x="480" y="136"/>
                </a:lnTo>
                <a:lnTo>
                  <a:pt x="478" y="145"/>
                </a:lnTo>
                <a:lnTo>
                  <a:pt x="475" y="154"/>
                </a:lnTo>
                <a:lnTo>
                  <a:pt x="471" y="162"/>
                </a:lnTo>
                <a:lnTo>
                  <a:pt x="466" y="169"/>
                </a:lnTo>
                <a:lnTo>
                  <a:pt x="461" y="176"/>
                </a:lnTo>
                <a:lnTo>
                  <a:pt x="455" y="183"/>
                </a:lnTo>
                <a:lnTo>
                  <a:pt x="449" y="189"/>
                </a:lnTo>
                <a:lnTo>
                  <a:pt x="442" y="194"/>
                </a:lnTo>
                <a:lnTo>
                  <a:pt x="434" y="199"/>
                </a:lnTo>
                <a:lnTo>
                  <a:pt x="426" y="203"/>
                </a:lnTo>
                <a:lnTo>
                  <a:pt x="416" y="206"/>
                </a:lnTo>
                <a:lnTo>
                  <a:pt x="408" y="208"/>
                </a:lnTo>
                <a:lnTo>
                  <a:pt x="398" y="209"/>
                </a:lnTo>
                <a:lnTo>
                  <a:pt x="389" y="210"/>
                </a:lnTo>
                <a:lnTo>
                  <a:pt x="389" y="210"/>
                </a:lnTo>
                <a:lnTo>
                  <a:pt x="380" y="209"/>
                </a:lnTo>
                <a:lnTo>
                  <a:pt x="371" y="208"/>
                </a:lnTo>
                <a:lnTo>
                  <a:pt x="362" y="206"/>
                </a:lnTo>
                <a:lnTo>
                  <a:pt x="353" y="203"/>
                </a:lnTo>
                <a:lnTo>
                  <a:pt x="345" y="199"/>
                </a:lnTo>
                <a:lnTo>
                  <a:pt x="338" y="194"/>
                </a:lnTo>
                <a:lnTo>
                  <a:pt x="331" y="189"/>
                </a:lnTo>
                <a:lnTo>
                  <a:pt x="324" y="183"/>
                </a:lnTo>
                <a:lnTo>
                  <a:pt x="318" y="176"/>
                </a:lnTo>
                <a:lnTo>
                  <a:pt x="313" y="169"/>
                </a:lnTo>
                <a:lnTo>
                  <a:pt x="308" y="162"/>
                </a:lnTo>
                <a:lnTo>
                  <a:pt x="304" y="154"/>
                </a:lnTo>
                <a:lnTo>
                  <a:pt x="301" y="145"/>
                </a:lnTo>
                <a:lnTo>
                  <a:pt x="298" y="136"/>
                </a:lnTo>
                <a:lnTo>
                  <a:pt x="297" y="127"/>
                </a:lnTo>
                <a:lnTo>
                  <a:pt x="296" y="118"/>
                </a:lnTo>
                <a:lnTo>
                  <a:pt x="296" y="118"/>
                </a:lnTo>
                <a:lnTo>
                  <a:pt x="297" y="108"/>
                </a:lnTo>
                <a:lnTo>
                  <a:pt x="298" y="99"/>
                </a:lnTo>
                <a:lnTo>
                  <a:pt x="301" y="89"/>
                </a:lnTo>
                <a:lnTo>
                  <a:pt x="304" y="81"/>
                </a:lnTo>
                <a:lnTo>
                  <a:pt x="308" y="73"/>
                </a:lnTo>
                <a:lnTo>
                  <a:pt x="313" y="65"/>
                </a:lnTo>
                <a:lnTo>
                  <a:pt x="318" y="58"/>
                </a:lnTo>
                <a:lnTo>
                  <a:pt x="324" y="52"/>
                </a:lnTo>
                <a:lnTo>
                  <a:pt x="331" y="46"/>
                </a:lnTo>
                <a:lnTo>
                  <a:pt x="338" y="41"/>
                </a:lnTo>
                <a:lnTo>
                  <a:pt x="345" y="36"/>
                </a:lnTo>
                <a:lnTo>
                  <a:pt x="353" y="32"/>
                </a:lnTo>
                <a:lnTo>
                  <a:pt x="362" y="29"/>
                </a:lnTo>
                <a:lnTo>
                  <a:pt x="371" y="27"/>
                </a:lnTo>
                <a:lnTo>
                  <a:pt x="380" y="25"/>
                </a:lnTo>
                <a:lnTo>
                  <a:pt x="389" y="25"/>
                </a:lnTo>
                <a:lnTo>
                  <a:pt x="389" y="25"/>
                </a:lnTo>
                <a:close/>
                <a:moveTo>
                  <a:pt x="117" y="357"/>
                </a:moveTo>
                <a:lnTo>
                  <a:pt x="117" y="357"/>
                </a:lnTo>
                <a:lnTo>
                  <a:pt x="108" y="356"/>
                </a:lnTo>
                <a:lnTo>
                  <a:pt x="99" y="355"/>
                </a:lnTo>
                <a:lnTo>
                  <a:pt x="90" y="353"/>
                </a:lnTo>
                <a:lnTo>
                  <a:pt x="82" y="350"/>
                </a:lnTo>
                <a:lnTo>
                  <a:pt x="74" y="346"/>
                </a:lnTo>
                <a:lnTo>
                  <a:pt x="66" y="340"/>
                </a:lnTo>
                <a:lnTo>
                  <a:pt x="58" y="335"/>
                </a:lnTo>
                <a:lnTo>
                  <a:pt x="51" y="329"/>
                </a:lnTo>
                <a:lnTo>
                  <a:pt x="45" y="322"/>
                </a:lnTo>
                <a:lnTo>
                  <a:pt x="40" y="315"/>
                </a:lnTo>
                <a:lnTo>
                  <a:pt x="36" y="308"/>
                </a:lnTo>
                <a:lnTo>
                  <a:pt x="32" y="300"/>
                </a:lnTo>
                <a:lnTo>
                  <a:pt x="29" y="291"/>
                </a:lnTo>
                <a:lnTo>
                  <a:pt x="26" y="282"/>
                </a:lnTo>
                <a:lnTo>
                  <a:pt x="25" y="273"/>
                </a:lnTo>
                <a:lnTo>
                  <a:pt x="24" y="264"/>
                </a:lnTo>
                <a:lnTo>
                  <a:pt x="24" y="264"/>
                </a:lnTo>
                <a:lnTo>
                  <a:pt x="25" y="254"/>
                </a:lnTo>
                <a:lnTo>
                  <a:pt x="26" y="245"/>
                </a:lnTo>
                <a:lnTo>
                  <a:pt x="29" y="237"/>
                </a:lnTo>
                <a:lnTo>
                  <a:pt x="32" y="228"/>
                </a:lnTo>
                <a:lnTo>
                  <a:pt x="36" y="220"/>
                </a:lnTo>
                <a:lnTo>
                  <a:pt x="40" y="211"/>
                </a:lnTo>
                <a:lnTo>
                  <a:pt x="45" y="204"/>
                </a:lnTo>
                <a:lnTo>
                  <a:pt x="51" y="198"/>
                </a:lnTo>
                <a:lnTo>
                  <a:pt x="58" y="192"/>
                </a:lnTo>
                <a:lnTo>
                  <a:pt x="66" y="187"/>
                </a:lnTo>
                <a:lnTo>
                  <a:pt x="74" y="182"/>
                </a:lnTo>
                <a:lnTo>
                  <a:pt x="82" y="178"/>
                </a:lnTo>
                <a:lnTo>
                  <a:pt x="90" y="175"/>
                </a:lnTo>
                <a:lnTo>
                  <a:pt x="99" y="173"/>
                </a:lnTo>
                <a:lnTo>
                  <a:pt x="108" y="171"/>
                </a:lnTo>
                <a:lnTo>
                  <a:pt x="117" y="171"/>
                </a:lnTo>
                <a:lnTo>
                  <a:pt x="117" y="171"/>
                </a:lnTo>
                <a:lnTo>
                  <a:pt x="127" y="171"/>
                </a:lnTo>
                <a:lnTo>
                  <a:pt x="136" y="173"/>
                </a:lnTo>
                <a:lnTo>
                  <a:pt x="145" y="175"/>
                </a:lnTo>
                <a:lnTo>
                  <a:pt x="153" y="178"/>
                </a:lnTo>
                <a:lnTo>
                  <a:pt x="161" y="182"/>
                </a:lnTo>
                <a:lnTo>
                  <a:pt x="169" y="187"/>
                </a:lnTo>
                <a:lnTo>
                  <a:pt x="176" y="192"/>
                </a:lnTo>
                <a:lnTo>
                  <a:pt x="184" y="198"/>
                </a:lnTo>
                <a:lnTo>
                  <a:pt x="189" y="204"/>
                </a:lnTo>
                <a:lnTo>
                  <a:pt x="195" y="211"/>
                </a:lnTo>
                <a:lnTo>
                  <a:pt x="199" y="220"/>
                </a:lnTo>
                <a:lnTo>
                  <a:pt x="203" y="228"/>
                </a:lnTo>
                <a:lnTo>
                  <a:pt x="206" y="237"/>
                </a:lnTo>
                <a:lnTo>
                  <a:pt x="209" y="245"/>
                </a:lnTo>
                <a:lnTo>
                  <a:pt x="210" y="254"/>
                </a:lnTo>
                <a:lnTo>
                  <a:pt x="211" y="264"/>
                </a:lnTo>
                <a:lnTo>
                  <a:pt x="211" y="264"/>
                </a:lnTo>
                <a:lnTo>
                  <a:pt x="210" y="273"/>
                </a:lnTo>
                <a:lnTo>
                  <a:pt x="209" y="282"/>
                </a:lnTo>
                <a:lnTo>
                  <a:pt x="206" y="291"/>
                </a:lnTo>
                <a:lnTo>
                  <a:pt x="203" y="300"/>
                </a:lnTo>
                <a:lnTo>
                  <a:pt x="199" y="308"/>
                </a:lnTo>
                <a:lnTo>
                  <a:pt x="195" y="315"/>
                </a:lnTo>
                <a:lnTo>
                  <a:pt x="189" y="322"/>
                </a:lnTo>
                <a:lnTo>
                  <a:pt x="184" y="329"/>
                </a:lnTo>
                <a:lnTo>
                  <a:pt x="176" y="335"/>
                </a:lnTo>
                <a:lnTo>
                  <a:pt x="169" y="340"/>
                </a:lnTo>
                <a:lnTo>
                  <a:pt x="161" y="346"/>
                </a:lnTo>
                <a:lnTo>
                  <a:pt x="153" y="350"/>
                </a:lnTo>
                <a:lnTo>
                  <a:pt x="145" y="353"/>
                </a:lnTo>
                <a:lnTo>
                  <a:pt x="136" y="355"/>
                </a:lnTo>
                <a:lnTo>
                  <a:pt x="127" y="356"/>
                </a:lnTo>
                <a:lnTo>
                  <a:pt x="117" y="357"/>
                </a:lnTo>
                <a:lnTo>
                  <a:pt x="117" y="357"/>
                </a:lnTo>
                <a:close/>
                <a:moveTo>
                  <a:pt x="386" y="496"/>
                </a:moveTo>
                <a:lnTo>
                  <a:pt x="386" y="496"/>
                </a:lnTo>
                <a:lnTo>
                  <a:pt x="376" y="496"/>
                </a:lnTo>
                <a:lnTo>
                  <a:pt x="367" y="494"/>
                </a:lnTo>
                <a:lnTo>
                  <a:pt x="358" y="492"/>
                </a:lnTo>
                <a:lnTo>
                  <a:pt x="350" y="489"/>
                </a:lnTo>
                <a:lnTo>
                  <a:pt x="342" y="485"/>
                </a:lnTo>
                <a:lnTo>
                  <a:pt x="334" y="480"/>
                </a:lnTo>
                <a:lnTo>
                  <a:pt x="327" y="475"/>
                </a:lnTo>
                <a:lnTo>
                  <a:pt x="321" y="469"/>
                </a:lnTo>
                <a:lnTo>
                  <a:pt x="315" y="462"/>
                </a:lnTo>
                <a:lnTo>
                  <a:pt x="309" y="455"/>
                </a:lnTo>
                <a:lnTo>
                  <a:pt x="305" y="447"/>
                </a:lnTo>
                <a:lnTo>
                  <a:pt x="301" y="439"/>
                </a:lnTo>
                <a:lnTo>
                  <a:pt x="297" y="430"/>
                </a:lnTo>
                <a:lnTo>
                  <a:pt x="295" y="422"/>
                </a:lnTo>
                <a:lnTo>
                  <a:pt x="293" y="413"/>
                </a:lnTo>
                <a:lnTo>
                  <a:pt x="293" y="403"/>
                </a:lnTo>
                <a:lnTo>
                  <a:pt x="293" y="403"/>
                </a:lnTo>
                <a:lnTo>
                  <a:pt x="293" y="395"/>
                </a:lnTo>
                <a:lnTo>
                  <a:pt x="294" y="386"/>
                </a:lnTo>
                <a:lnTo>
                  <a:pt x="296" y="378"/>
                </a:lnTo>
                <a:lnTo>
                  <a:pt x="299" y="370"/>
                </a:lnTo>
                <a:lnTo>
                  <a:pt x="308" y="354"/>
                </a:lnTo>
                <a:lnTo>
                  <a:pt x="309" y="352"/>
                </a:lnTo>
                <a:lnTo>
                  <a:pt x="309" y="352"/>
                </a:lnTo>
                <a:lnTo>
                  <a:pt x="316" y="343"/>
                </a:lnTo>
                <a:lnTo>
                  <a:pt x="324" y="334"/>
                </a:lnTo>
                <a:lnTo>
                  <a:pt x="332" y="327"/>
                </a:lnTo>
                <a:lnTo>
                  <a:pt x="342" y="321"/>
                </a:lnTo>
                <a:lnTo>
                  <a:pt x="352" y="316"/>
                </a:lnTo>
                <a:lnTo>
                  <a:pt x="363" y="313"/>
                </a:lnTo>
                <a:lnTo>
                  <a:pt x="374" y="311"/>
                </a:lnTo>
                <a:lnTo>
                  <a:pt x="386" y="310"/>
                </a:lnTo>
                <a:lnTo>
                  <a:pt x="386" y="310"/>
                </a:lnTo>
                <a:lnTo>
                  <a:pt x="395" y="311"/>
                </a:lnTo>
                <a:lnTo>
                  <a:pt x="404" y="312"/>
                </a:lnTo>
                <a:lnTo>
                  <a:pt x="413" y="314"/>
                </a:lnTo>
                <a:lnTo>
                  <a:pt x="422" y="317"/>
                </a:lnTo>
                <a:lnTo>
                  <a:pt x="431" y="321"/>
                </a:lnTo>
                <a:lnTo>
                  <a:pt x="438" y="326"/>
                </a:lnTo>
                <a:lnTo>
                  <a:pt x="445" y="331"/>
                </a:lnTo>
                <a:lnTo>
                  <a:pt x="452" y="337"/>
                </a:lnTo>
                <a:lnTo>
                  <a:pt x="458" y="345"/>
                </a:lnTo>
                <a:lnTo>
                  <a:pt x="463" y="352"/>
                </a:lnTo>
                <a:lnTo>
                  <a:pt x="468" y="359"/>
                </a:lnTo>
                <a:lnTo>
                  <a:pt x="471" y="367"/>
                </a:lnTo>
                <a:lnTo>
                  <a:pt x="475" y="376"/>
                </a:lnTo>
                <a:lnTo>
                  <a:pt x="477" y="385"/>
                </a:lnTo>
                <a:lnTo>
                  <a:pt x="478" y="394"/>
                </a:lnTo>
                <a:lnTo>
                  <a:pt x="479" y="403"/>
                </a:lnTo>
                <a:lnTo>
                  <a:pt x="479" y="403"/>
                </a:lnTo>
                <a:lnTo>
                  <a:pt x="478" y="413"/>
                </a:lnTo>
                <a:lnTo>
                  <a:pt x="477" y="422"/>
                </a:lnTo>
                <a:lnTo>
                  <a:pt x="475" y="430"/>
                </a:lnTo>
                <a:lnTo>
                  <a:pt x="471" y="439"/>
                </a:lnTo>
                <a:lnTo>
                  <a:pt x="468" y="447"/>
                </a:lnTo>
                <a:lnTo>
                  <a:pt x="463" y="455"/>
                </a:lnTo>
                <a:lnTo>
                  <a:pt x="458" y="462"/>
                </a:lnTo>
                <a:lnTo>
                  <a:pt x="452" y="469"/>
                </a:lnTo>
                <a:lnTo>
                  <a:pt x="445" y="475"/>
                </a:lnTo>
                <a:lnTo>
                  <a:pt x="438" y="480"/>
                </a:lnTo>
                <a:lnTo>
                  <a:pt x="431" y="485"/>
                </a:lnTo>
                <a:lnTo>
                  <a:pt x="422" y="489"/>
                </a:lnTo>
                <a:lnTo>
                  <a:pt x="413" y="492"/>
                </a:lnTo>
                <a:lnTo>
                  <a:pt x="404" y="494"/>
                </a:lnTo>
                <a:lnTo>
                  <a:pt x="395" y="496"/>
                </a:lnTo>
                <a:lnTo>
                  <a:pt x="386" y="496"/>
                </a:lnTo>
                <a:lnTo>
                  <a:pt x="386" y="4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890" y="1520825"/>
            <a:ext cx="701865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三类用户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管理员</a:t>
            </a:r>
            <a:r>
              <a:rPr lang="en-US" altLang="zh-CN"/>
              <a:t>:  </a:t>
            </a:r>
            <a:r>
              <a:rPr lang="zh-CN" altLang="en-US"/>
              <a:t>负责教师</a:t>
            </a:r>
            <a:r>
              <a:rPr lang="en-US" altLang="zh-CN"/>
              <a:t> </a:t>
            </a:r>
            <a:r>
              <a:rPr lang="zh-CN" altLang="en-US"/>
              <a:t>学生课程的添加</a:t>
            </a:r>
            <a:r>
              <a:rPr lang="en-US" altLang="zh-CN"/>
              <a:t> </a:t>
            </a:r>
            <a:r>
              <a:rPr lang="zh-CN" altLang="en-US"/>
              <a:t>修改</a:t>
            </a:r>
            <a:r>
              <a:rPr lang="en-US" altLang="zh-CN"/>
              <a:t> </a:t>
            </a:r>
            <a:r>
              <a:rPr lang="zh-CN" altLang="en-US"/>
              <a:t>查询</a:t>
            </a:r>
            <a:r>
              <a:rPr lang="en-US" altLang="zh-CN"/>
              <a:t> </a:t>
            </a:r>
            <a:r>
              <a:rPr lang="zh-CN" altLang="en-US"/>
              <a:t>删除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教师</a:t>
            </a:r>
            <a:r>
              <a:rPr lang="en-US" altLang="zh-CN"/>
              <a:t>:  </a:t>
            </a:r>
            <a:r>
              <a:rPr lang="zh-CN" altLang="en-US"/>
              <a:t>学生成绩的录入</a:t>
            </a:r>
            <a:r>
              <a:rPr lang="en-US" altLang="zh-CN"/>
              <a:t> </a:t>
            </a:r>
            <a:r>
              <a:rPr lang="zh-CN" altLang="en-US"/>
              <a:t>修改</a:t>
            </a:r>
            <a:r>
              <a:rPr lang="en-US" altLang="zh-CN"/>
              <a:t> </a:t>
            </a:r>
            <a:r>
              <a:rPr lang="zh-CN" altLang="en-US"/>
              <a:t>课程班级成绩查询</a:t>
            </a:r>
            <a:r>
              <a:rPr lang="en-US" altLang="zh-CN"/>
              <a:t> </a:t>
            </a:r>
            <a:r>
              <a:rPr lang="zh-CN" altLang="en-US"/>
              <a:t>上传教学大纲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学生</a:t>
            </a:r>
            <a:r>
              <a:rPr lang="en-US" altLang="zh-CN"/>
              <a:t>:  </a:t>
            </a:r>
            <a:r>
              <a:rPr lang="zh-CN" altLang="en-US"/>
              <a:t>课程选择</a:t>
            </a:r>
            <a:r>
              <a:rPr lang="en-US" altLang="zh-CN"/>
              <a:t> </a:t>
            </a:r>
            <a:r>
              <a:rPr lang="zh-CN" altLang="en-US"/>
              <a:t>查看成绩</a:t>
            </a:r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84810" y="3377565"/>
            <a:ext cx="7089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录入成绩后学生可以查询到自己总课程的平均成绩</a:t>
            </a: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管理员可以查看每门课程的平均分</a:t>
            </a:r>
            <a:r>
              <a:rPr lang="en-US" altLang="zh-CN"/>
              <a:t> </a:t>
            </a:r>
            <a:r>
              <a:rPr lang="zh-CN" altLang="en-US"/>
              <a:t>最低分</a:t>
            </a:r>
            <a:r>
              <a:rPr lang="en-US" altLang="zh-CN"/>
              <a:t> </a:t>
            </a:r>
            <a:r>
              <a:rPr lang="zh-CN" altLang="en-US"/>
              <a:t>最高分分布</a:t>
            </a:r>
            <a:r>
              <a:rPr lang="en-US" altLang="zh-CN"/>
              <a:t> </a:t>
            </a:r>
            <a:r>
              <a:rPr lang="zh-CN" altLang="en-US"/>
              <a:t>课程的难度系数及成绩分布情况</a:t>
            </a:r>
            <a:endParaRPr lang="en-US" altLang="zh-CN"/>
          </a:p>
        </p:txBody>
      </p:sp>
    </p:spTree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94970" y="-474981"/>
            <a:ext cx="12192000" cy="231648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165225" y="283644"/>
            <a:ext cx="4136390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需求分析</a:t>
            </a:r>
          </a:p>
        </p:txBody>
      </p:sp>
      <p:sp>
        <p:nvSpPr>
          <p:cNvPr id="10" name="11"/>
          <p:cNvSpPr/>
          <p:nvPr userDrawn="1"/>
        </p:nvSpPr>
        <p:spPr>
          <a:xfrm rot="5400000">
            <a:off x="1002030" y="315026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pic>
        <p:nvPicPr>
          <p:cNvPr id="2" name="图片 1" descr="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" y="1003935"/>
            <a:ext cx="10774680" cy="5398770"/>
          </a:xfrm>
          <a:prstGeom prst="rect">
            <a:avLst/>
          </a:prstGeom>
        </p:spPr>
      </p:pic>
    </p:spTree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1"/>
          <p:cNvSpPr/>
          <p:nvPr userDrawn="1"/>
        </p:nvSpPr>
        <p:spPr>
          <a:xfrm rot="5400000">
            <a:off x="3867785" y="1262380"/>
            <a:ext cx="4455795" cy="433324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316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>
            <a:off x="0" y="4541520"/>
            <a:ext cx="6493397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5" b="3346"/>
          <a:stretch>
            <a:fillRect/>
          </a:stretch>
        </p:blipFill>
        <p:spPr>
          <a:xfrm>
            <a:off x="8538110" y="3200400"/>
            <a:ext cx="3653889" cy="365759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532550" y="1865550"/>
            <a:ext cx="3126900" cy="3126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59050" y="2814320"/>
            <a:ext cx="707326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数据库设计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5455146" y="2583904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Part  03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94970" y="-474981"/>
            <a:ext cx="12192000" cy="231648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165225" y="283644"/>
            <a:ext cx="4136390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数据库设计</a:t>
            </a:r>
          </a:p>
        </p:txBody>
      </p:sp>
      <p:sp>
        <p:nvSpPr>
          <p:cNvPr id="10" name="11"/>
          <p:cNvSpPr/>
          <p:nvPr userDrawn="1"/>
        </p:nvSpPr>
        <p:spPr>
          <a:xfrm rot="5400000">
            <a:off x="1002030" y="315026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54" name="文本框 19"/>
          <p:cNvSpPr txBox="1"/>
          <p:nvPr/>
        </p:nvSpPr>
        <p:spPr>
          <a:xfrm>
            <a:off x="1417187" y="934755"/>
            <a:ext cx="285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E-R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图展示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1456055"/>
            <a:ext cx="4875530" cy="5125085"/>
          </a:xfrm>
          <a:prstGeom prst="rect">
            <a:avLst/>
          </a:prstGeom>
        </p:spPr>
      </p:pic>
    </p:spTree>
  </p:cSld>
  <p:clrMapOvr>
    <a:masterClrMapping/>
  </p:clrMapOvr>
  <p:transition advClick="0" advTm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da27dc2-7af6-4067-9e7f-481237a711c3"/>
  <p:tag name="COMMONDATA" val="eyJoZGlkIjoiOTA1MTAzNTUxNmYwMDBjZDBiYmZiNDcyMmFmMjQ2ND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.0015748031497,&quot;width&quot;:19200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heme/theme1.xml><?xml version="1.0" encoding="utf-8"?>
<a:theme xmlns:a="http://schemas.openxmlformats.org/drawingml/2006/main" name="第一PPT，www.1ppt.com">
  <a:themeElements>
    <a:clrScheme name="自定义 103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x2pyu2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3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x2pyu2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宽屏</PresentationFormat>
  <Paragraphs>68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思源宋体</vt:lpstr>
      <vt:lpstr>微软雅黑</vt:lpstr>
      <vt:lpstr>Arial</vt:lpstr>
      <vt:lpstr>Calibri</vt:lpstr>
      <vt:lpstr>Wingdings</vt:lpstr>
      <vt:lpstr>第一PPT，www.1ppt.com</vt:lpstr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极简曲线</dc:title>
  <dc:creator>第一PPT</dc:creator>
  <cp:keywords>www.1ppt.com</cp:keywords>
  <dc:description>www.1ppt.com</dc:description>
  <cp:lastModifiedBy>李 兴虎</cp:lastModifiedBy>
  <cp:revision>72</cp:revision>
  <dcterms:created xsi:type="dcterms:W3CDTF">2019-05-29T13:37:00Z</dcterms:created>
  <dcterms:modified xsi:type="dcterms:W3CDTF">2022-12-19T02:14:07Z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CCF16045951B4F278C876C1C713DBA2A</vt:lpwstr>
  </property>
</Properties>
</file>