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EC7A-95AE-4148-976C-B283E0A8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00679-6464-40C9-85B3-260FF465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314A9-5010-40AC-8544-AE79E104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5677A-6ADA-4800-8359-3743F902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368C1-3077-4248-8CDE-66516580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1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9436-1F31-4C57-80A2-6696CF95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F6213-D5C6-4C84-9F60-F50FA726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71BC-7217-4EC5-A1B5-F62C1090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EADE0-FC36-46DC-BC08-33BB4B15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45B8F-A703-4FFD-BA75-BFDD37A4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BD1E4-0E2E-4302-891E-0B687D46B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97891-DC99-4917-ACBE-AF9F4698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EAD46-3229-45A0-92A2-7576BAFB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3CB9-9172-4825-A350-163CEAB4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6530D-50AD-457A-A51A-0843B31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FBC8-3976-4E6D-BEEE-7098A9E1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E4627-7589-4F85-A2D5-1F602C07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2CBEF-B570-45F0-AE2F-6CEA40D5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09291-D47F-427E-9FD3-AB53413A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FF023-CD87-4691-B5B7-B84125C1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1DE3-49F7-4BFF-A2E2-0DCB7BC7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32EBF-9003-44D1-80CA-2D485056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CC6F7-A973-4595-B0A3-8C8DDF27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3E60F-3570-4223-AB1B-DFFC4A30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F5284-C6F8-4A4B-8817-D5C03FF0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7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688A-111C-48A5-9900-39C7A091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FC858-1E71-4E7B-B2A7-E068C7699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FE7B1-63F5-4970-BC78-9D5311DC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9AF36-97B6-4836-80FF-A8F437FA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01665-00B4-4062-A6A8-3E39C65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78FF9-6CA3-4F72-BDD4-B3EA205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C665-300B-4FD5-A8F2-B827AD1C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A7AFC-EDBD-45C1-925F-895EE6A1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51C57-CF1A-47AC-A7C4-57FCD572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1895F-41AD-4117-9842-C2A132A24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759BD-C8C6-43EB-8CA0-1D7AF232D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627826-EC00-40AF-A23D-C7A41D21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DEF2C0-014A-41E8-8E52-FB6BE188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75E736-5F8C-4E8E-8E09-AF966D16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17D2-DFB4-4B9C-80A7-E06B4B4B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1093C-183D-4BB9-AC8F-4CDBB75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A36C89-3EEB-4DC2-9591-E02B458C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CCB53-BC00-4CD7-8047-AE180990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F94A3-4ED9-4917-9937-5DD96BF7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443A06-5E2F-4717-899B-D05C6AEA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3D8FB-EA8D-4D4B-B88E-5C7B00EB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EE578-662C-4111-AA5F-90F279E0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37800-EFCA-4C2A-9693-26730DC5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AB010-CB36-4B14-A9BC-0FADADB89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BC901-CABF-4380-A060-E96822CB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52752-03E7-4346-9405-D4FF72C8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C4371-2C22-414A-9A2C-6A131B5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37D2-7971-4775-A16A-70956C2B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C0F7F6-B93E-44E6-819C-5625FD01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65FE0-4014-4776-B4B5-02422838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41320-DE75-4EC6-B1D2-2BD8EF2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20704-17B0-4174-814D-A870EAA4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20658-72CE-431C-86C2-47900ACA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F38E5-10DA-4522-9BC6-9FC341E0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FFD5-397E-4C4A-B1C9-76116B5E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0ABF9-31FF-4AF1-8AD9-7C13E08C6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A32C-B690-406A-BCCD-F0B0FDD99A9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C6DC3-B75F-42FC-9EE7-BC0AB76B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46DDA-BD8B-4052-9217-502FAE826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177E-77C3-4702-9A9E-569ECAC6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7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719F1D4F-EEF2-40B9-98A5-119043EB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6" y="4238624"/>
            <a:ext cx="799298" cy="15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7BFC3BCD-E16B-4D3A-9E1B-5DF52CF9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" y="639703"/>
            <a:ext cx="838661" cy="16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243221-2672-457C-9BAF-9477944A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170E1-6134-4E16-9769-6D87A758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70F2F-E3F2-4F45-B6ED-E9E8AF20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264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9DD598-E38C-4183-8CC0-E35695D50B42}"/>
              </a:ext>
            </a:extLst>
          </p:cNvPr>
          <p:cNvSpPr txBox="1"/>
          <p:nvPr/>
        </p:nvSpPr>
        <p:spPr>
          <a:xfrm>
            <a:off x="373390" y="5813121"/>
            <a:ext cx="1346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食堂管理员登录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9545F1-56E8-4C3A-950D-14C3FFAB3D3D}"/>
              </a:ext>
            </a:extLst>
          </p:cNvPr>
          <p:cNvSpPr txBox="1"/>
          <p:nvPr/>
        </p:nvSpPr>
        <p:spPr>
          <a:xfrm>
            <a:off x="563948" y="2364030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学生登录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9019E1-ED21-4FB8-BB27-E631F981D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7" y="654049"/>
            <a:ext cx="931333" cy="1641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4FFCC3-A157-4470-837F-B04DDB357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40" y="655360"/>
            <a:ext cx="920658" cy="1640164"/>
          </a:xfrm>
          <a:prstGeom prst="rect">
            <a:avLst/>
          </a:prstGeom>
        </p:spPr>
      </p:pic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8445A5E-73D0-476C-843A-4DB31E4A8957}"/>
              </a:ext>
            </a:extLst>
          </p:cNvPr>
          <p:cNvCxnSpPr>
            <a:cxnSpLocks/>
          </p:cNvCxnSpPr>
          <p:nvPr/>
        </p:nvCxnSpPr>
        <p:spPr>
          <a:xfrm>
            <a:off x="770467" y="1434809"/>
            <a:ext cx="2201333" cy="670036"/>
          </a:xfrm>
          <a:prstGeom prst="bentConnector3">
            <a:avLst>
              <a:gd name="adj1" fmla="val 61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CC79BA2-61FF-4F97-9D42-A0FE877F1B7A}"/>
              </a:ext>
            </a:extLst>
          </p:cNvPr>
          <p:cNvCxnSpPr>
            <a:cxnSpLocks/>
          </p:cNvCxnSpPr>
          <p:nvPr/>
        </p:nvCxnSpPr>
        <p:spPr>
          <a:xfrm flipV="1">
            <a:off x="1072788" y="889505"/>
            <a:ext cx="2593279" cy="461142"/>
          </a:xfrm>
          <a:prstGeom prst="bentConnector3">
            <a:avLst>
              <a:gd name="adj1" fmla="val 90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4DC458-DFD8-4064-ADC4-CD927F9FB664}"/>
              </a:ext>
            </a:extLst>
          </p:cNvPr>
          <p:cNvCxnSpPr>
            <a:cxnSpLocks/>
          </p:cNvCxnSpPr>
          <p:nvPr/>
        </p:nvCxnSpPr>
        <p:spPr>
          <a:xfrm>
            <a:off x="685800" y="2046273"/>
            <a:ext cx="3273169" cy="201306"/>
          </a:xfrm>
          <a:prstGeom prst="bentConnector4">
            <a:avLst>
              <a:gd name="adj1" fmla="val 5202"/>
              <a:gd name="adj2" fmla="val 213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图片 1034">
            <a:extLst>
              <a:ext uri="{FF2B5EF4-FFF2-40B4-BE49-F238E27FC236}">
                <a16:creationId xmlns:a16="http://schemas.microsoft.com/office/drawing/2014/main" id="{7E503E00-2B5B-4640-BC3C-EC30E5736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33" y="654049"/>
            <a:ext cx="935069" cy="1641475"/>
          </a:xfrm>
          <a:prstGeom prst="rect">
            <a:avLst/>
          </a:prstGeom>
        </p:spPr>
      </p:pic>
      <p:pic>
        <p:nvPicPr>
          <p:cNvPr id="1037" name="图片 1036">
            <a:extLst>
              <a:ext uri="{FF2B5EF4-FFF2-40B4-BE49-F238E27FC236}">
                <a16:creationId xmlns:a16="http://schemas.microsoft.com/office/drawing/2014/main" id="{8317E0FC-0AD7-47C8-A1C9-A7B9A38CC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35" y="639703"/>
            <a:ext cx="1019372" cy="1671102"/>
          </a:xfrm>
          <a:prstGeom prst="rect">
            <a:avLst/>
          </a:prstGeom>
        </p:spPr>
      </p:pic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33ABCC02-5473-485A-9805-25B8087CBBB3}"/>
              </a:ext>
            </a:extLst>
          </p:cNvPr>
          <p:cNvCxnSpPr>
            <a:cxnSpLocks/>
            <a:endCxn id="1037" idx="2"/>
          </p:cNvCxnSpPr>
          <p:nvPr/>
        </p:nvCxnSpPr>
        <p:spPr>
          <a:xfrm>
            <a:off x="770467" y="1727200"/>
            <a:ext cx="4354154" cy="583605"/>
          </a:xfrm>
          <a:prstGeom prst="bentConnector4">
            <a:avLst>
              <a:gd name="adj1" fmla="val -1160"/>
              <a:gd name="adj2" fmla="val 139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2C26F7A-D314-4DA7-801E-A0A0B08B06F7}"/>
              </a:ext>
            </a:extLst>
          </p:cNvPr>
          <p:cNvCxnSpPr>
            <a:cxnSpLocks/>
            <a:endCxn id="1035" idx="2"/>
          </p:cNvCxnSpPr>
          <p:nvPr/>
        </p:nvCxnSpPr>
        <p:spPr>
          <a:xfrm>
            <a:off x="1159933" y="1783691"/>
            <a:ext cx="5217635" cy="511833"/>
          </a:xfrm>
          <a:prstGeom prst="bentConnector4">
            <a:avLst>
              <a:gd name="adj1" fmla="val -727"/>
              <a:gd name="adj2" fmla="val 17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图片 1048">
            <a:extLst>
              <a:ext uri="{FF2B5EF4-FFF2-40B4-BE49-F238E27FC236}">
                <a16:creationId xmlns:a16="http://schemas.microsoft.com/office/drawing/2014/main" id="{397D306D-820B-44C9-AC35-736B6F11D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3" y="2836782"/>
            <a:ext cx="940627" cy="1588364"/>
          </a:xfrm>
          <a:prstGeom prst="rect">
            <a:avLst/>
          </a:prstGeom>
        </p:spPr>
      </p:pic>
      <p:pic>
        <p:nvPicPr>
          <p:cNvPr id="1051" name="图片 1050">
            <a:extLst>
              <a:ext uri="{FF2B5EF4-FFF2-40B4-BE49-F238E27FC236}">
                <a16:creationId xmlns:a16="http://schemas.microsoft.com/office/drawing/2014/main" id="{FBB5CDDA-3E1B-4575-B5D4-8B82ACB1E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49" y="2843854"/>
            <a:ext cx="847511" cy="1574219"/>
          </a:xfrm>
          <a:prstGeom prst="rect">
            <a:avLst/>
          </a:prstGeom>
        </p:spPr>
      </p:pic>
      <p:pic>
        <p:nvPicPr>
          <p:cNvPr id="1053" name="图片 1052">
            <a:extLst>
              <a:ext uri="{FF2B5EF4-FFF2-40B4-BE49-F238E27FC236}">
                <a16:creationId xmlns:a16="http://schemas.microsoft.com/office/drawing/2014/main" id="{5E941AF3-BB8D-40D0-B012-AD9615AA0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35" y="2849034"/>
            <a:ext cx="847512" cy="1591948"/>
          </a:xfrm>
          <a:prstGeom prst="rect">
            <a:avLst/>
          </a:prstGeom>
        </p:spPr>
      </p:pic>
      <p:pic>
        <p:nvPicPr>
          <p:cNvPr id="1055" name="图片 1054">
            <a:extLst>
              <a:ext uri="{FF2B5EF4-FFF2-40B4-BE49-F238E27FC236}">
                <a16:creationId xmlns:a16="http://schemas.microsoft.com/office/drawing/2014/main" id="{3C7D2A50-10D3-44D2-B801-A109B80A58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3" y="4712439"/>
            <a:ext cx="903527" cy="1665878"/>
          </a:xfrm>
          <a:prstGeom prst="rect">
            <a:avLst/>
          </a:prstGeom>
        </p:spPr>
      </p:pic>
      <p:pic>
        <p:nvPicPr>
          <p:cNvPr id="1057" name="图片 1056">
            <a:extLst>
              <a:ext uri="{FF2B5EF4-FFF2-40B4-BE49-F238E27FC236}">
                <a16:creationId xmlns:a16="http://schemas.microsoft.com/office/drawing/2014/main" id="{84487A9B-148F-4561-9844-8E09462BA8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87" y="674763"/>
            <a:ext cx="866685" cy="1566772"/>
          </a:xfrm>
          <a:prstGeom prst="rect">
            <a:avLst/>
          </a:prstGeom>
        </p:spPr>
      </p:pic>
      <p:cxnSp>
        <p:nvCxnSpPr>
          <p:cNvPr id="1046" name="连接符: 肘形 1045">
            <a:extLst>
              <a:ext uri="{FF2B5EF4-FFF2-40B4-BE49-F238E27FC236}">
                <a16:creationId xmlns:a16="http://schemas.microsoft.com/office/drawing/2014/main" id="{88DA6879-6B33-43E3-A5F0-8F314BFD47CF}"/>
              </a:ext>
            </a:extLst>
          </p:cNvPr>
          <p:cNvCxnSpPr>
            <a:cxnSpLocks/>
          </p:cNvCxnSpPr>
          <p:nvPr/>
        </p:nvCxnSpPr>
        <p:spPr>
          <a:xfrm flipV="1">
            <a:off x="1102166" y="1840486"/>
            <a:ext cx="3222761" cy="3006879"/>
          </a:xfrm>
          <a:prstGeom prst="bentConnector3">
            <a:avLst>
              <a:gd name="adj1" fmla="val 99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1E1A7799-D142-47B7-BBF6-F57F2EAF0B9F}"/>
              </a:ext>
            </a:extLst>
          </p:cNvPr>
          <p:cNvCxnSpPr>
            <a:cxnSpLocks/>
          </p:cNvCxnSpPr>
          <p:nvPr/>
        </p:nvCxnSpPr>
        <p:spPr>
          <a:xfrm flipV="1">
            <a:off x="770467" y="3220055"/>
            <a:ext cx="1727200" cy="1724478"/>
          </a:xfrm>
          <a:prstGeom prst="bentConnector3">
            <a:avLst>
              <a:gd name="adj1" fmla="val 9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连接符: 肘形 1073">
            <a:extLst>
              <a:ext uri="{FF2B5EF4-FFF2-40B4-BE49-F238E27FC236}">
                <a16:creationId xmlns:a16="http://schemas.microsoft.com/office/drawing/2014/main" id="{B05BC3E0-DABB-4F92-977C-62CC06D45164}"/>
              </a:ext>
            </a:extLst>
          </p:cNvPr>
          <p:cNvCxnSpPr>
            <a:cxnSpLocks/>
          </p:cNvCxnSpPr>
          <p:nvPr/>
        </p:nvCxnSpPr>
        <p:spPr>
          <a:xfrm flipV="1">
            <a:off x="2971800" y="3192342"/>
            <a:ext cx="1968991" cy="380908"/>
          </a:xfrm>
          <a:prstGeom prst="bentConnector3">
            <a:avLst>
              <a:gd name="adj1" fmla="val 74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B6C85774-0D22-4B29-9DD9-F8B5B3389B25}"/>
              </a:ext>
            </a:extLst>
          </p:cNvPr>
          <p:cNvCxnSpPr>
            <a:cxnSpLocks/>
          </p:cNvCxnSpPr>
          <p:nvPr/>
        </p:nvCxnSpPr>
        <p:spPr>
          <a:xfrm flipV="1">
            <a:off x="2485510" y="3192341"/>
            <a:ext cx="1426917" cy="461808"/>
          </a:xfrm>
          <a:prstGeom prst="bentConnector3">
            <a:avLst>
              <a:gd name="adj1" fmla="val 915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连接符: 肘形 1084">
            <a:extLst>
              <a:ext uri="{FF2B5EF4-FFF2-40B4-BE49-F238E27FC236}">
                <a16:creationId xmlns:a16="http://schemas.microsoft.com/office/drawing/2014/main" id="{48FABBEA-BD62-48BB-B471-9C775B75E769}"/>
              </a:ext>
            </a:extLst>
          </p:cNvPr>
          <p:cNvCxnSpPr>
            <a:cxnSpLocks/>
          </p:cNvCxnSpPr>
          <p:nvPr/>
        </p:nvCxnSpPr>
        <p:spPr>
          <a:xfrm flipV="1">
            <a:off x="770467" y="5094242"/>
            <a:ext cx="1935264" cy="159502"/>
          </a:xfrm>
          <a:prstGeom prst="bentConnector3">
            <a:avLst>
              <a:gd name="adj1" fmla="val 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0C62806-DFA3-4103-B05C-E23983936706}"/>
              </a:ext>
            </a:extLst>
          </p:cNvPr>
          <p:cNvCxnSpPr/>
          <p:nvPr/>
        </p:nvCxnSpPr>
        <p:spPr>
          <a:xfrm>
            <a:off x="1153030" y="5251035"/>
            <a:ext cx="2338707" cy="633397"/>
          </a:xfrm>
          <a:prstGeom prst="bentConnector3">
            <a:avLst>
              <a:gd name="adj1" fmla="val 88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A876EC06-B8AF-466B-B0AF-AA72F0B657DB}"/>
              </a:ext>
            </a:extLst>
          </p:cNvPr>
          <p:cNvCxnSpPr>
            <a:cxnSpLocks/>
          </p:cNvCxnSpPr>
          <p:nvPr/>
        </p:nvCxnSpPr>
        <p:spPr>
          <a:xfrm>
            <a:off x="1071948" y="2104845"/>
            <a:ext cx="6441126" cy="191738"/>
          </a:xfrm>
          <a:prstGeom prst="bentConnector4">
            <a:avLst>
              <a:gd name="adj1" fmla="val -646"/>
              <a:gd name="adj2" fmla="val 36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5E42FB14-A112-4913-A675-7C288D6F5219}"/>
              </a:ext>
            </a:extLst>
          </p:cNvPr>
          <p:cNvCxnSpPr>
            <a:cxnSpLocks/>
            <a:stCxn id="1026" idx="2"/>
          </p:cNvCxnSpPr>
          <p:nvPr/>
        </p:nvCxnSpPr>
        <p:spPr>
          <a:xfrm rot="5400000" flipH="1" flipV="1">
            <a:off x="2556142" y="554834"/>
            <a:ext cx="3620279" cy="6863035"/>
          </a:xfrm>
          <a:prstGeom prst="bentConnector4">
            <a:avLst>
              <a:gd name="adj1" fmla="val -21282"/>
              <a:gd name="adj2" fmla="val 100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>
            <a:extLst>
              <a:ext uri="{FF2B5EF4-FFF2-40B4-BE49-F238E27FC236}">
                <a16:creationId xmlns:a16="http://schemas.microsoft.com/office/drawing/2014/main" id="{5082E464-3247-4020-8EAC-5E9DFB7789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66" y="4715962"/>
            <a:ext cx="870045" cy="1662355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6AE0FE77-F8D1-4E51-B7AF-C065E3903C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28" y="658436"/>
            <a:ext cx="914410" cy="1637088"/>
          </a:xfrm>
          <a:prstGeom prst="rect">
            <a:avLst/>
          </a:prstGeom>
        </p:spPr>
      </p:pic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60EC9C47-59B6-49A5-B15F-89A5E3697919}"/>
              </a:ext>
            </a:extLst>
          </p:cNvPr>
          <p:cNvCxnSpPr>
            <a:cxnSpLocks/>
            <a:endCxn id="1057" idx="0"/>
          </p:cNvCxnSpPr>
          <p:nvPr/>
        </p:nvCxnSpPr>
        <p:spPr>
          <a:xfrm flipV="1">
            <a:off x="4893733" y="674763"/>
            <a:ext cx="3988797" cy="531496"/>
          </a:xfrm>
          <a:prstGeom prst="bentConnector4">
            <a:avLst>
              <a:gd name="adj1" fmla="val 418"/>
              <a:gd name="adj2" fmla="val 143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片 121">
            <a:extLst>
              <a:ext uri="{FF2B5EF4-FFF2-40B4-BE49-F238E27FC236}">
                <a16:creationId xmlns:a16="http://schemas.microsoft.com/office/drawing/2014/main" id="{3989B12B-2A05-4BEE-BEE8-E19E8C137A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53" y="639703"/>
            <a:ext cx="869221" cy="1635716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CBD76569-1321-4352-BE75-2118FFD32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22" y="680983"/>
            <a:ext cx="794246" cy="1598004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0BC34F4D-AE20-4C1B-A8AA-47590F2C6F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90" y="4717056"/>
            <a:ext cx="871083" cy="1661261"/>
          </a:xfrm>
          <a:prstGeom prst="rect">
            <a:avLst/>
          </a:prstGeom>
        </p:spPr>
      </p:pic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59ECA0B3-CB42-4BB6-BC98-EC79C94637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8998" y="-1690394"/>
            <a:ext cx="3972320" cy="10610450"/>
          </a:xfrm>
          <a:prstGeom prst="bentConnector4">
            <a:avLst>
              <a:gd name="adj1" fmla="val -30266"/>
              <a:gd name="adj2" fmla="val 100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F248B22B-3F1A-4D1D-BBD3-B3B9D7031267}"/>
              </a:ext>
            </a:extLst>
          </p:cNvPr>
          <p:cNvCxnSpPr>
            <a:cxnSpLocks/>
            <a:endCxn id="122" idx="0"/>
          </p:cNvCxnSpPr>
          <p:nvPr/>
        </p:nvCxnSpPr>
        <p:spPr>
          <a:xfrm flipV="1">
            <a:off x="1230321" y="639703"/>
            <a:ext cx="10173643" cy="1447270"/>
          </a:xfrm>
          <a:prstGeom prst="bentConnector4">
            <a:avLst>
              <a:gd name="adj1" fmla="val 2508"/>
              <a:gd name="adj2" fmla="val 1280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DB1AFF4D-4201-4FE8-81C8-7C7618B61E7C}"/>
              </a:ext>
            </a:extLst>
          </p:cNvPr>
          <p:cNvCxnSpPr>
            <a:cxnSpLocks/>
          </p:cNvCxnSpPr>
          <p:nvPr/>
        </p:nvCxnSpPr>
        <p:spPr>
          <a:xfrm flipV="1">
            <a:off x="3565310" y="4883636"/>
            <a:ext cx="1444417" cy="210606"/>
          </a:xfrm>
          <a:prstGeom prst="bentConnector3">
            <a:avLst>
              <a:gd name="adj1" fmla="val 68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XWR</dc:creator>
  <cp:lastModifiedBy>XWR</cp:lastModifiedBy>
  <cp:revision>14</cp:revision>
  <dcterms:created xsi:type="dcterms:W3CDTF">2019-03-10T08:53:12Z</dcterms:created>
  <dcterms:modified xsi:type="dcterms:W3CDTF">2019-03-10T09:30:53Z</dcterms:modified>
</cp:coreProperties>
</file>