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eg"/>
  <Override PartName="/ppt/media/image3.jpg" ContentType="image/jpeg"/>
  <Override PartName="/ppt/media/image4.jpg" ContentType="image/jpeg"/>
  <Override PartName="/ppt/media/image5.jpg" ContentType="image/jpeg"/>
  <Override PartName="/ppt/media/image7.jpg" ContentType="image/jpeg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74" autoAdjust="0"/>
    <p:restoredTop sz="94660"/>
  </p:normalViewPr>
  <p:slideViewPr>
    <p:cSldViewPr>
      <p:cViewPr varScale="1">
        <p:scale>
          <a:sx n="72" d="100"/>
          <a:sy n="72" d="100"/>
        </p:scale>
        <p:origin x="17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EBC0-37B9-44AF-B877-761F32B2617F}" type="datetimeFigureOut">
              <a:rPr lang="en-AU" smtClean="0"/>
              <a:t>17/03/2019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5D7FE-318D-4311-9D0C-B92DF826EB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37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25C0A5-A0EB-4D39-9C8B-A233AF6BA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" y="90577"/>
            <a:ext cx="8793480" cy="6661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874A06-3ACD-439F-9BE7-25D19F5A5A38}"/>
              </a:ext>
            </a:extLst>
          </p:cNvPr>
          <p:cNvSpPr txBox="1"/>
          <p:nvPr/>
        </p:nvSpPr>
        <p:spPr>
          <a:xfrm>
            <a:off x="2438400" y="2667000"/>
            <a:ext cx="61722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sz="6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6FD2CE-17ED-4CB9-BB48-4C559F507FB3}"/>
              </a:ext>
            </a:extLst>
          </p:cNvPr>
          <p:cNvSpPr/>
          <p:nvPr/>
        </p:nvSpPr>
        <p:spPr>
          <a:xfrm>
            <a:off x="2209800" y="2574667"/>
            <a:ext cx="56388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WEBEMP</a:t>
            </a:r>
            <a:r>
              <a:rPr lang="en-US" sz="6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&amp;</a:t>
            </a:r>
            <a:r>
              <a:rPr lang="en-US" sz="66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3E9B0E-2A22-44D6-BB7A-914BDB09994A}"/>
              </a:ext>
            </a:extLst>
          </p:cNvPr>
          <p:cNvSpPr/>
          <p:nvPr/>
        </p:nvSpPr>
        <p:spPr>
          <a:xfrm>
            <a:off x="2439573" y="3675164"/>
            <a:ext cx="1143000" cy="4495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88768-371B-42CC-856D-CA0D2A168FA1}"/>
              </a:ext>
            </a:extLst>
          </p:cNvPr>
          <p:cNvSpPr/>
          <p:nvPr/>
        </p:nvSpPr>
        <p:spPr>
          <a:xfrm>
            <a:off x="2363373" y="3557768"/>
            <a:ext cx="1295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>
                    <a:lumMod val="50000"/>
                  </a:schemeClr>
                </a:solidFill>
                <a:effectLst/>
              </a:rPr>
              <a:t>L O A N</a:t>
            </a:r>
            <a:endParaRPr lang="en-US" sz="2800" b="1" dirty="0">
              <a:ln w="0"/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423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DE342-0022-4C86-BCBF-7F2460886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733800"/>
            <a:ext cx="511061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69884B-E069-4A92-B8A3-D61A2E69D5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87" y="1238250"/>
            <a:ext cx="37052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0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28D478-8F0E-46BE-9AD4-A0D8CEC88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23" y="0"/>
            <a:ext cx="3905250" cy="39052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F7B8BF-A59E-4186-A155-B18E6209335C}"/>
              </a:ext>
            </a:extLst>
          </p:cNvPr>
          <p:cNvSpPr/>
          <p:nvPr/>
        </p:nvSpPr>
        <p:spPr>
          <a:xfrm>
            <a:off x="826313" y="2967335"/>
            <a:ext cx="2229177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BUSINESS LOAN</a:t>
            </a:r>
          </a:p>
        </p:txBody>
      </p:sp>
    </p:spTree>
    <p:extLst>
      <p:ext uri="{BB962C8B-B14F-4D97-AF65-F5344CB8AC3E}">
        <p14:creationId xmlns:p14="http://schemas.microsoft.com/office/powerpoint/2010/main" val="155044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5827CF-2252-4698-8AEA-EB2A2C7B3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3527" cy="38935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F61971-6B82-4F1A-8772-54B344B3505F}"/>
              </a:ext>
            </a:extLst>
          </p:cNvPr>
          <p:cNvSpPr/>
          <p:nvPr/>
        </p:nvSpPr>
        <p:spPr>
          <a:xfrm>
            <a:off x="1600200" y="4495800"/>
            <a:ext cx="4136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text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7DB5E-EFC2-4BA1-BB0C-584BBC661678}"/>
              </a:ext>
            </a:extLst>
          </p:cNvPr>
          <p:cNvSpPr/>
          <p:nvPr/>
        </p:nvSpPr>
        <p:spPr>
          <a:xfrm>
            <a:off x="826313" y="2967335"/>
            <a:ext cx="2229177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CAR LOAN</a:t>
            </a:r>
          </a:p>
        </p:txBody>
      </p:sp>
    </p:spTree>
    <p:extLst>
      <p:ext uri="{BB962C8B-B14F-4D97-AF65-F5344CB8AC3E}">
        <p14:creationId xmlns:p14="http://schemas.microsoft.com/office/powerpoint/2010/main" val="134498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E8D441-1CB0-4E10-922A-ED6A1B546D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5200" cy="389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7D0F51-AD2D-4F40-9D9D-16043C9A8248}"/>
              </a:ext>
            </a:extLst>
          </p:cNvPr>
          <p:cNvSpPr/>
          <p:nvPr/>
        </p:nvSpPr>
        <p:spPr>
          <a:xfrm>
            <a:off x="826313" y="2967335"/>
            <a:ext cx="2229177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>
                <a:ln w="0"/>
                <a:effectLst>
                  <a:reflection blurRad="6350" stA="53000" endA="300" endPos="35500" dir="5400000" sy="-90000" algn="bl" rotWithShape="0"/>
                </a:effectLst>
              </a:rPr>
              <a:t>HOME </a:t>
            </a:r>
            <a:r>
              <a:rPr lang="en-US" sz="24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LOAN</a:t>
            </a:r>
          </a:p>
        </p:txBody>
      </p:sp>
    </p:spTree>
    <p:extLst>
      <p:ext uri="{BB962C8B-B14F-4D97-AF65-F5344CB8AC3E}">
        <p14:creationId xmlns:p14="http://schemas.microsoft.com/office/powerpoint/2010/main" val="420753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E3F6E9E-8954-45E4-AE9A-BA934F3BD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5" y="0"/>
            <a:ext cx="3895200" cy="3895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817D10-3400-4FC2-B121-E7F0488C5BA1}"/>
              </a:ext>
            </a:extLst>
          </p:cNvPr>
          <p:cNvSpPr/>
          <p:nvPr/>
        </p:nvSpPr>
        <p:spPr>
          <a:xfrm>
            <a:off x="796311" y="2967335"/>
            <a:ext cx="2297887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PERSONAL LOAN</a:t>
            </a:r>
          </a:p>
        </p:txBody>
      </p:sp>
    </p:spTree>
    <p:extLst>
      <p:ext uri="{BB962C8B-B14F-4D97-AF65-F5344CB8AC3E}">
        <p14:creationId xmlns:p14="http://schemas.microsoft.com/office/powerpoint/2010/main" val="333220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C530F-5FAC-4FE2-A6D4-AB4D7C9D3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6500" y="-93588"/>
            <a:ext cx="14097000" cy="7045176"/>
          </a:xfrm>
          <a:prstGeom prst="rect">
            <a:avLst/>
          </a:prstGeom>
        </p:spPr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id="{F247E288-9B0D-43A6-B510-81057FC3BE09}"/>
              </a:ext>
            </a:extLst>
          </p:cNvPr>
          <p:cNvSpPr/>
          <p:nvPr/>
        </p:nvSpPr>
        <p:spPr>
          <a:xfrm rot="10800000">
            <a:off x="7658100" y="-110976"/>
            <a:ext cx="3962400" cy="7084836"/>
          </a:xfrm>
          <a:prstGeom prst="rtTriangl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B46DB602-0C4B-4282-8314-6A4F6E7D0586}"/>
              </a:ext>
            </a:extLst>
          </p:cNvPr>
          <p:cNvSpPr/>
          <p:nvPr/>
        </p:nvSpPr>
        <p:spPr>
          <a:xfrm>
            <a:off x="5715000" y="-110976"/>
            <a:ext cx="1295400" cy="7045176"/>
          </a:xfrm>
          <a:prstGeom prst="rtTriangl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877B22-B235-4474-ACFF-453447AC640E}"/>
              </a:ext>
            </a:extLst>
          </p:cNvPr>
          <p:cNvSpPr/>
          <p:nvPr/>
        </p:nvSpPr>
        <p:spPr>
          <a:xfrm>
            <a:off x="-2476500" y="-93588"/>
            <a:ext cx="8191500" cy="702778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266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18</Words>
  <Application>Microsoft Office PowerPoint</Application>
  <PresentationFormat>On-screen Show (4:3)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Aharoni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</dc:creator>
  <cp:lastModifiedBy>Angela</cp:lastModifiedBy>
  <cp:revision>16</cp:revision>
  <dcterms:created xsi:type="dcterms:W3CDTF">2006-08-16T00:00:00Z</dcterms:created>
  <dcterms:modified xsi:type="dcterms:W3CDTF">2019-03-17T11:12:33Z</dcterms:modified>
</cp:coreProperties>
</file>