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4" r:id="rId5"/>
    <p:sldId id="260" r:id="rId6"/>
    <p:sldId id="271" r:id="rId7"/>
    <p:sldId id="276" r:id="rId8"/>
    <p:sldId id="26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798"/>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dirty="0">
                <a:latin typeface="Inter"/>
                <a:ea typeface="Inter"/>
                <a:cs typeface="Inter"/>
                <a:sym typeface="Inter"/>
              </a:rPr>
              <a:t>Focus: </a:t>
            </a:r>
            <a:r>
              <a:rPr lang="en-US" sz="3600">
                <a:latin typeface="Inter"/>
                <a:ea typeface="Inter"/>
                <a:cs typeface="Inter"/>
                <a:sym typeface="Inter"/>
              </a:rPr>
              <a:t>Network Anomaly</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September 11,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Image 4">
            <a:extLst>
              <a:ext uri="{FF2B5EF4-FFF2-40B4-BE49-F238E27FC236}">
                <a16:creationId xmlns:a16="http://schemas.microsoft.com/office/drawing/2014/main" id="{E7CFBA6E-1048-4006-F5BC-25DD7BF1E050}"/>
              </a:ext>
            </a:extLst>
          </p:cNvPr>
          <p:cNvPicPr>
            <a:picLocks noChangeAspect="1"/>
          </p:cNvPicPr>
          <p:nvPr/>
        </p:nvPicPr>
        <p:blipFill>
          <a:blip r:embed="rId2"/>
          <a:stretch>
            <a:fillRect/>
          </a:stretch>
        </p:blipFill>
        <p:spPr>
          <a:xfrm>
            <a:off x="1808909" y="2097741"/>
            <a:ext cx="4867275" cy="2400300"/>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err="1"/>
              <a:t>Detailed</a:t>
            </a:r>
            <a:r>
              <a:rPr lang="fr-FR" dirty="0"/>
              <a: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Image 5">
            <a:extLst>
              <a:ext uri="{FF2B5EF4-FFF2-40B4-BE49-F238E27FC236}">
                <a16:creationId xmlns:a16="http://schemas.microsoft.com/office/drawing/2014/main" id="{E1E7FDB7-D67C-395E-049C-FED2D510ACA3}"/>
              </a:ext>
            </a:extLst>
          </p:cNvPr>
          <p:cNvPicPr>
            <a:picLocks noChangeAspect="1"/>
          </p:cNvPicPr>
          <p:nvPr/>
        </p:nvPicPr>
        <p:blipFill>
          <a:blip r:embed="rId2"/>
          <a:stretch>
            <a:fillRect/>
          </a:stretch>
        </p:blipFill>
        <p:spPr>
          <a:xfrm>
            <a:off x="152399" y="1748079"/>
            <a:ext cx="8535825" cy="3031545"/>
          </a:xfrm>
          <a:prstGeom prst="rect">
            <a:avLst/>
          </a:prstGeom>
        </p:spPr>
      </p:pic>
      <p:sp>
        <p:nvSpPr>
          <p:cNvPr id="7" name="Rectangle 6">
            <a:extLst>
              <a:ext uri="{FF2B5EF4-FFF2-40B4-BE49-F238E27FC236}">
                <a16:creationId xmlns:a16="http://schemas.microsoft.com/office/drawing/2014/main" id="{1F9CB639-3955-A8CE-EBD3-629FC8D1580D}"/>
              </a:ext>
            </a:extLst>
          </p:cNvPr>
          <p:cNvSpPr/>
          <p:nvPr/>
        </p:nvSpPr>
        <p:spPr>
          <a:xfrm>
            <a:off x="1203512" y="2486025"/>
            <a:ext cx="7721413" cy="1253938"/>
          </a:xfrm>
          <a:custGeom>
            <a:avLst/>
            <a:gdLst>
              <a:gd name="connsiteX0" fmla="*/ 0 w 7721413"/>
              <a:gd name="connsiteY0" fmla="*/ 0 h 1253938"/>
              <a:gd name="connsiteX1" fmla="*/ 593955 w 7721413"/>
              <a:gd name="connsiteY1" fmla="*/ 0 h 1253938"/>
              <a:gd name="connsiteX2" fmla="*/ 1342338 w 7721413"/>
              <a:gd name="connsiteY2" fmla="*/ 0 h 1253938"/>
              <a:gd name="connsiteX3" fmla="*/ 1859079 w 7721413"/>
              <a:gd name="connsiteY3" fmla="*/ 0 h 1253938"/>
              <a:gd name="connsiteX4" fmla="*/ 2607462 w 7721413"/>
              <a:gd name="connsiteY4" fmla="*/ 0 h 1253938"/>
              <a:gd name="connsiteX5" fmla="*/ 2969774 w 7721413"/>
              <a:gd name="connsiteY5" fmla="*/ 0 h 1253938"/>
              <a:gd name="connsiteX6" fmla="*/ 3409301 w 7721413"/>
              <a:gd name="connsiteY6" fmla="*/ 0 h 1253938"/>
              <a:gd name="connsiteX7" fmla="*/ 3926042 w 7721413"/>
              <a:gd name="connsiteY7" fmla="*/ 0 h 1253938"/>
              <a:gd name="connsiteX8" fmla="*/ 4288354 w 7721413"/>
              <a:gd name="connsiteY8" fmla="*/ 0 h 1253938"/>
              <a:gd name="connsiteX9" fmla="*/ 4650666 w 7721413"/>
              <a:gd name="connsiteY9" fmla="*/ 0 h 1253938"/>
              <a:gd name="connsiteX10" fmla="*/ 5321835 w 7721413"/>
              <a:gd name="connsiteY10" fmla="*/ 0 h 1253938"/>
              <a:gd name="connsiteX11" fmla="*/ 5684148 w 7721413"/>
              <a:gd name="connsiteY11" fmla="*/ 0 h 1253938"/>
              <a:gd name="connsiteX12" fmla="*/ 6046460 w 7721413"/>
              <a:gd name="connsiteY12" fmla="*/ 0 h 1253938"/>
              <a:gd name="connsiteX13" fmla="*/ 6563201 w 7721413"/>
              <a:gd name="connsiteY13" fmla="*/ 0 h 1253938"/>
              <a:gd name="connsiteX14" fmla="*/ 7157156 w 7721413"/>
              <a:gd name="connsiteY14" fmla="*/ 0 h 1253938"/>
              <a:gd name="connsiteX15" fmla="*/ 7721413 w 7721413"/>
              <a:gd name="connsiteY15" fmla="*/ 0 h 1253938"/>
              <a:gd name="connsiteX16" fmla="*/ 7721413 w 7721413"/>
              <a:gd name="connsiteY16" fmla="*/ 430519 h 1253938"/>
              <a:gd name="connsiteX17" fmla="*/ 7721413 w 7721413"/>
              <a:gd name="connsiteY17" fmla="*/ 823419 h 1253938"/>
              <a:gd name="connsiteX18" fmla="*/ 7721413 w 7721413"/>
              <a:gd name="connsiteY18" fmla="*/ 1253938 h 1253938"/>
              <a:gd name="connsiteX19" fmla="*/ 7050244 w 7721413"/>
              <a:gd name="connsiteY19" fmla="*/ 1253938 h 1253938"/>
              <a:gd name="connsiteX20" fmla="*/ 6533503 w 7721413"/>
              <a:gd name="connsiteY20" fmla="*/ 1253938 h 1253938"/>
              <a:gd name="connsiteX21" fmla="*/ 5862334 w 7721413"/>
              <a:gd name="connsiteY21" fmla="*/ 1253938 h 1253938"/>
              <a:gd name="connsiteX22" fmla="*/ 5268379 w 7721413"/>
              <a:gd name="connsiteY22" fmla="*/ 1253938 h 1253938"/>
              <a:gd name="connsiteX23" fmla="*/ 4828853 w 7721413"/>
              <a:gd name="connsiteY23" fmla="*/ 1253938 h 1253938"/>
              <a:gd name="connsiteX24" fmla="*/ 4466540 w 7721413"/>
              <a:gd name="connsiteY24" fmla="*/ 1253938 h 1253938"/>
              <a:gd name="connsiteX25" fmla="*/ 4027014 w 7721413"/>
              <a:gd name="connsiteY25" fmla="*/ 1253938 h 1253938"/>
              <a:gd name="connsiteX26" fmla="*/ 3587487 w 7721413"/>
              <a:gd name="connsiteY26" fmla="*/ 1253938 h 1253938"/>
              <a:gd name="connsiteX27" fmla="*/ 2839104 w 7721413"/>
              <a:gd name="connsiteY27" fmla="*/ 1253938 h 1253938"/>
              <a:gd name="connsiteX28" fmla="*/ 2245149 w 7721413"/>
              <a:gd name="connsiteY28" fmla="*/ 1253938 h 1253938"/>
              <a:gd name="connsiteX29" fmla="*/ 1805623 w 7721413"/>
              <a:gd name="connsiteY29" fmla="*/ 1253938 h 1253938"/>
              <a:gd name="connsiteX30" fmla="*/ 1057240 w 7721413"/>
              <a:gd name="connsiteY30" fmla="*/ 1253938 h 1253938"/>
              <a:gd name="connsiteX31" fmla="*/ 694927 w 7721413"/>
              <a:gd name="connsiteY31" fmla="*/ 1253938 h 1253938"/>
              <a:gd name="connsiteX32" fmla="*/ 0 w 7721413"/>
              <a:gd name="connsiteY32" fmla="*/ 1253938 h 1253938"/>
              <a:gd name="connsiteX33" fmla="*/ 0 w 7721413"/>
              <a:gd name="connsiteY33" fmla="*/ 861037 h 1253938"/>
              <a:gd name="connsiteX34" fmla="*/ 0 w 7721413"/>
              <a:gd name="connsiteY34" fmla="*/ 430519 h 1253938"/>
              <a:gd name="connsiteX35" fmla="*/ 0 w 7721413"/>
              <a:gd name="connsiteY35" fmla="*/ 0 h 125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21413" h="1253938" extrusionOk="0">
                <a:moveTo>
                  <a:pt x="0" y="0"/>
                </a:moveTo>
                <a:cubicBezTo>
                  <a:pt x="280780" y="-51542"/>
                  <a:pt x="470091" y="21772"/>
                  <a:pt x="593955" y="0"/>
                </a:cubicBezTo>
                <a:cubicBezTo>
                  <a:pt x="717820" y="-21772"/>
                  <a:pt x="1035976" y="29757"/>
                  <a:pt x="1342338" y="0"/>
                </a:cubicBezTo>
                <a:cubicBezTo>
                  <a:pt x="1648700" y="-29757"/>
                  <a:pt x="1666386" y="5526"/>
                  <a:pt x="1859079" y="0"/>
                </a:cubicBezTo>
                <a:cubicBezTo>
                  <a:pt x="2051772" y="-5526"/>
                  <a:pt x="2270106" y="87377"/>
                  <a:pt x="2607462" y="0"/>
                </a:cubicBezTo>
                <a:cubicBezTo>
                  <a:pt x="2944818" y="-87377"/>
                  <a:pt x="2840867" y="3172"/>
                  <a:pt x="2969774" y="0"/>
                </a:cubicBezTo>
                <a:cubicBezTo>
                  <a:pt x="3098681" y="-3172"/>
                  <a:pt x="3290543" y="51776"/>
                  <a:pt x="3409301" y="0"/>
                </a:cubicBezTo>
                <a:cubicBezTo>
                  <a:pt x="3528059" y="-51776"/>
                  <a:pt x="3814051" y="16893"/>
                  <a:pt x="3926042" y="0"/>
                </a:cubicBezTo>
                <a:cubicBezTo>
                  <a:pt x="4038033" y="-16893"/>
                  <a:pt x="4205401" y="12276"/>
                  <a:pt x="4288354" y="0"/>
                </a:cubicBezTo>
                <a:cubicBezTo>
                  <a:pt x="4371307" y="-12276"/>
                  <a:pt x="4511128" y="3836"/>
                  <a:pt x="4650666" y="0"/>
                </a:cubicBezTo>
                <a:cubicBezTo>
                  <a:pt x="4790204" y="-3836"/>
                  <a:pt x="5156961" y="17611"/>
                  <a:pt x="5321835" y="0"/>
                </a:cubicBezTo>
                <a:cubicBezTo>
                  <a:pt x="5486709" y="-17611"/>
                  <a:pt x="5534032" y="4876"/>
                  <a:pt x="5684148" y="0"/>
                </a:cubicBezTo>
                <a:cubicBezTo>
                  <a:pt x="5834264" y="-4876"/>
                  <a:pt x="5920338" y="10713"/>
                  <a:pt x="6046460" y="0"/>
                </a:cubicBezTo>
                <a:cubicBezTo>
                  <a:pt x="6172582" y="-10713"/>
                  <a:pt x="6420333" y="36740"/>
                  <a:pt x="6563201" y="0"/>
                </a:cubicBezTo>
                <a:cubicBezTo>
                  <a:pt x="6706069" y="-36740"/>
                  <a:pt x="7037560" y="30623"/>
                  <a:pt x="7157156" y="0"/>
                </a:cubicBezTo>
                <a:cubicBezTo>
                  <a:pt x="7276753" y="-30623"/>
                  <a:pt x="7487974" y="28917"/>
                  <a:pt x="7721413" y="0"/>
                </a:cubicBezTo>
                <a:cubicBezTo>
                  <a:pt x="7763239" y="89605"/>
                  <a:pt x="7718420" y="257489"/>
                  <a:pt x="7721413" y="430519"/>
                </a:cubicBezTo>
                <a:cubicBezTo>
                  <a:pt x="7724406" y="603549"/>
                  <a:pt x="7713592" y="655252"/>
                  <a:pt x="7721413" y="823419"/>
                </a:cubicBezTo>
                <a:cubicBezTo>
                  <a:pt x="7729234" y="991586"/>
                  <a:pt x="7703508" y="1064100"/>
                  <a:pt x="7721413" y="1253938"/>
                </a:cubicBezTo>
                <a:cubicBezTo>
                  <a:pt x="7520380" y="1303573"/>
                  <a:pt x="7229997" y="1219177"/>
                  <a:pt x="7050244" y="1253938"/>
                </a:cubicBezTo>
                <a:cubicBezTo>
                  <a:pt x="6870491" y="1288699"/>
                  <a:pt x="6743218" y="1211642"/>
                  <a:pt x="6533503" y="1253938"/>
                </a:cubicBezTo>
                <a:cubicBezTo>
                  <a:pt x="6323788" y="1296234"/>
                  <a:pt x="6178563" y="1228100"/>
                  <a:pt x="5862334" y="1253938"/>
                </a:cubicBezTo>
                <a:cubicBezTo>
                  <a:pt x="5546105" y="1279776"/>
                  <a:pt x="5507420" y="1236379"/>
                  <a:pt x="5268379" y="1253938"/>
                </a:cubicBezTo>
                <a:cubicBezTo>
                  <a:pt x="5029339" y="1271497"/>
                  <a:pt x="5031892" y="1219403"/>
                  <a:pt x="4828853" y="1253938"/>
                </a:cubicBezTo>
                <a:cubicBezTo>
                  <a:pt x="4625814" y="1288473"/>
                  <a:pt x="4573216" y="1229525"/>
                  <a:pt x="4466540" y="1253938"/>
                </a:cubicBezTo>
                <a:cubicBezTo>
                  <a:pt x="4359864" y="1278351"/>
                  <a:pt x="4176356" y="1222851"/>
                  <a:pt x="4027014" y="1253938"/>
                </a:cubicBezTo>
                <a:cubicBezTo>
                  <a:pt x="3877672" y="1285025"/>
                  <a:pt x="3678213" y="1237644"/>
                  <a:pt x="3587487" y="1253938"/>
                </a:cubicBezTo>
                <a:cubicBezTo>
                  <a:pt x="3496761" y="1270232"/>
                  <a:pt x="3080289" y="1238505"/>
                  <a:pt x="2839104" y="1253938"/>
                </a:cubicBezTo>
                <a:cubicBezTo>
                  <a:pt x="2597919" y="1269371"/>
                  <a:pt x="2491263" y="1228797"/>
                  <a:pt x="2245149" y="1253938"/>
                </a:cubicBezTo>
                <a:cubicBezTo>
                  <a:pt x="1999035" y="1279079"/>
                  <a:pt x="2001692" y="1240939"/>
                  <a:pt x="1805623" y="1253938"/>
                </a:cubicBezTo>
                <a:cubicBezTo>
                  <a:pt x="1609554" y="1266937"/>
                  <a:pt x="1376607" y="1224105"/>
                  <a:pt x="1057240" y="1253938"/>
                </a:cubicBezTo>
                <a:cubicBezTo>
                  <a:pt x="737873" y="1283771"/>
                  <a:pt x="797198" y="1246923"/>
                  <a:pt x="694927" y="1253938"/>
                </a:cubicBezTo>
                <a:cubicBezTo>
                  <a:pt x="592656" y="1260953"/>
                  <a:pt x="223180" y="1219514"/>
                  <a:pt x="0" y="1253938"/>
                </a:cubicBezTo>
                <a:cubicBezTo>
                  <a:pt x="-39535" y="1082672"/>
                  <a:pt x="39121" y="991115"/>
                  <a:pt x="0" y="861037"/>
                </a:cubicBezTo>
                <a:cubicBezTo>
                  <a:pt x="-39121" y="730959"/>
                  <a:pt x="25247" y="601239"/>
                  <a:pt x="0" y="430519"/>
                </a:cubicBezTo>
                <a:cubicBezTo>
                  <a:pt x="-25247" y="259799"/>
                  <a:pt x="47251" y="142307"/>
                  <a:pt x="0" y="0"/>
                </a:cubicBezTo>
                <a:close/>
              </a:path>
            </a:pathLst>
          </a:custGeom>
          <a:noFill/>
          <a:ln>
            <a:extLst>
              <a:ext uri="{C807C97D-BFC1-408E-A445-0C87EB9F89A2}">
                <ask:lineSketchStyleProps xmlns:ask="http://schemas.microsoft.com/office/drawing/2018/sketchyshapes" sd="299877410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BC1B263-3093-651C-0D7C-B775A071B60D}"/>
              </a:ext>
            </a:extLst>
          </p:cNvPr>
          <p:cNvSpPr txBox="1"/>
          <p:nvPr/>
        </p:nvSpPr>
        <p:spPr>
          <a:xfrm rot="5400000">
            <a:off x="8429092" y="3098258"/>
            <a:ext cx="612668" cy="307777"/>
          </a:xfrm>
          <a:prstGeom prst="rect">
            <a:avLst/>
          </a:prstGeom>
          <a:noFill/>
        </p:spPr>
        <p:txBody>
          <a:bodyPr wrap="none" rtlCol="0">
            <a:spAutoFit/>
          </a:bodyPr>
          <a:lstStyle/>
          <a:p>
            <a:r>
              <a:rPr lang="fr-FR" dirty="0"/>
              <a:t>Part I</a:t>
            </a:r>
          </a:p>
        </p:txBody>
      </p:sp>
      <p:sp>
        <p:nvSpPr>
          <p:cNvPr id="9" name="Rectangle 8">
            <a:extLst>
              <a:ext uri="{FF2B5EF4-FFF2-40B4-BE49-F238E27FC236}">
                <a16:creationId xmlns:a16="http://schemas.microsoft.com/office/drawing/2014/main" id="{43A593E7-75E3-B2DA-34DC-B828FB0F60FC}"/>
              </a:ext>
            </a:extLst>
          </p:cNvPr>
          <p:cNvSpPr/>
          <p:nvPr/>
        </p:nvSpPr>
        <p:spPr>
          <a:xfrm>
            <a:off x="1203512" y="3813362"/>
            <a:ext cx="7721413" cy="1106059"/>
          </a:xfrm>
          <a:custGeom>
            <a:avLst/>
            <a:gdLst>
              <a:gd name="connsiteX0" fmla="*/ 0 w 7721413"/>
              <a:gd name="connsiteY0" fmla="*/ 0 h 1106059"/>
              <a:gd name="connsiteX1" fmla="*/ 593955 w 7721413"/>
              <a:gd name="connsiteY1" fmla="*/ 0 h 1106059"/>
              <a:gd name="connsiteX2" fmla="*/ 1342338 w 7721413"/>
              <a:gd name="connsiteY2" fmla="*/ 0 h 1106059"/>
              <a:gd name="connsiteX3" fmla="*/ 1859079 w 7721413"/>
              <a:gd name="connsiteY3" fmla="*/ 0 h 1106059"/>
              <a:gd name="connsiteX4" fmla="*/ 2607462 w 7721413"/>
              <a:gd name="connsiteY4" fmla="*/ 0 h 1106059"/>
              <a:gd name="connsiteX5" fmla="*/ 2969774 w 7721413"/>
              <a:gd name="connsiteY5" fmla="*/ 0 h 1106059"/>
              <a:gd name="connsiteX6" fmla="*/ 3409301 w 7721413"/>
              <a:gd name="connsiteY6" fmla="*/ 0 h 1106059"/>
              <a:gd name="connsiteX7" fmla="*/ 3926042 w 7721413"/>
              <a:gd name="connsiteY7" fmla="*/ 0 h 1106059"/>
              <a:gd name="connsiteX8" fmla="*/ 4288354 w 7721413"/>
              <a:gd name="connsiteY8" fmla="*/ 0 h 1106059"/>
              <a:gd name="connsiteX9" fmla="*/ 4650666 w 7721413"/>
              <a:gd name="connsiteY9" fmla="*/ 0 h 1106059"/>
              <a:gd name="connsiteX10" fmla="*/ 5321835 w 7721413"/>
              <a:gd name="connsiteY10" fmla="*/ 0 h 1106059"/>
              <a:gd name="connsiteX11" fmla="*/ 5684148 w 7721413"/>
              <a:gd name="connsiteY11" fmla="*/ 0 h 1106059"/>
              <a:gd name="connsiteX12" fmla="*/ 6046460 w 7721413"/>
              <a:gd name="connsiteY12" fmla="*/ 0 h 1106059"/>
              <a:gd name="connsiteX13" fmla="*/ 6563201 w 7721413"/>
              <a:gd name="connsiteY13" fmla="*/ 0 h 1106059"/>
              <a:gd name="connsiteX14" fmla="*/ 7157156 w 7721413"/>
              <a:gd name="connsiteY14" fmla="*/ 0 h 1106059"/>
              <a:gd name="connsiteX15" fmla="*/ 7721413 w 7721413"/>
              <a:gd name="connsiteY15" fmla="*/ 0 h 1106059"/>
              <a:gd name="connsiteX16" fmla="*/ 7721413 w 7721413"/>
              <a:gd name="connsiteY16" fmla="*/ 564090 h 1106059"/>
              <a:gd name="connsiteX17" fmla="*/ 7721413 w 7721413"/>
              <a:gd name="connsiteY17" fmla="*/ 1106059 h 1106059"/>
              <a:gd name="connsiteX18" fmla="*/ 6973030 w 7721413"/>
              <a:gd name="connsiteY18" fmla="*/ 1106059 h 1106059"/>
              <a:gd name="connsiteX19" fmla="*/ 6456289 w 7721413"/>
              <a:gd name="connsiteY19" fmla="*/ 1106059 h 1106059"/>
              <a:gd name="connsiteX20" fmla="*/ 5939548 w 7721413"/>
              <a:gd name="connsiteY20" fmla="*/ 1106059 h 1106059"/>
              <a:gd name="connsiteX21" fmla="*/ 5268379 w 7721413"/>
              <a:gd name="connsiteY21" fmla="*/ 1106059 h 1106059"/>
              <a:gd name="connsiteX22" fmla="*/ 4674425 w 7721413"/>
              <a:gd name="connsiteY22" fmla="*/ 1106059 h 1106059"/>
              <a:gd name="connsiteX23" fmla="*/ 4234898 w 7721413"/>
              <a:gd name="connsiteY23" fmla="*/ 1106059 h 1106059"/>
              <a:gd name="connsiteX24" fmla="*/ 3872586 w 7721413"/>
              <a:gd name="connsiteY24" fmla="*/ 1106059 h 1106059"/>
              <a:gd name="connsiteX25" fmla="*/ 3433059 w 7721413"/>
              <a:gd name="connsiteY25" fmla="*/ 1106059 h 1106059"/>
              <a:gd name="connsiteX26" fmla="*/ 2993532 w 7721413"/>
              <a:gd name="connsiteY26" fmla="*/ 1106059 h 1106059"/>
              <a:gd name="connsiteX27" fmla="*/ 2245149 w 7721413"/>
              <a:gd name="connsiteY27" fmla="*/ 1106059 h 1106059"/>
              <a:gd name="connsiteX28" fmla="*/ 1651194 w 7721413"/>
              <a:gd name="connsiteY28" fmla="*/ 1106059 h 1106059"/>
              <a:gd name="connsiteX29" fmla="*/ 1211668 w 7721413"/>
              <a:gd name="connsiteY29" fmla="*/ 1106059 h 1106059"/>
              <a:gd name="connsiteX30" fmla="*/ 0 w 7721413"/>
              <a:gd name="connsiteY30" fmla="*/ 1106059 h 1106059"/>
              <a:gd name="connsiteX31" fmla="*/ 0 w 7721413"/>
              <a:gd name="connsiteY31" fmla="*/ 586211 h 1106059"/>
              <a:gd name="connsiteX32" fmla="*/ 0 w 7721413"/>
              <a:gd name="connsiteY32" fmla="*/ 0 h 110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21413" h="1106059" extrusionOk="0">
                <a:moveTo>
                  <a:pt x="0" y="0"/>
                </a:moveTo>
                <a:cubicBezTo>
                  <a:pt x="280780" y="-51542"/>
                  <a:pt x="470091" y="21772"/>
                  <a:pt x="593955" y="0"/>
                </a:cubicBezTo>
                <a:cubicBezTo>
                  <a:pt x="717820" y="-21772"/>
                  <a:pt x="1035976" y="29757"/>
                  <a:pt x="1342338" y="0"/>
                </a:cubicBezTo>
                <a:cubicBezTo>
                  <a:pt x="1648700" y="-29757"/>
                  <a:pt x="1666386" y="5526"/>
                  <a:pt x="1859079" y="0"/>
                </a:cubicBezTo>
                <a:cubicBezTo>
                  <a:pt x="2051772" y="-5526"/>
                  <a:pt x="2270106" y="87377"/>
                  <a:pt x="2607462" y="0"/>
                </a:cubicBezTo>
                <a:cubicBezTo>
                  <a:pt x="2944818" y="-87377"/>
                  <a:pt x="2840867" y="3172"/>
                  <a:pt x="2969774" y="0"/>
                </a:cubicBezTo>
                <a:cubicBezTo>
                  <a:pt x="3098681" y="-3172"/>
                  <a:pt x="3290543" y="51776"/>
                  <a:pt x="3409301" y="0"/>
                </a:cubicBezTo>
                <a:cubicBezTo>
                  <a:pt x="3528059" y="-51776"/>
                  <a:pt x="3814051" y="16893"/>
                  <a:pt x="3926042" y="0"/>
                </a:cubicBezTo>
                <a:cubicBezTo>
                  <a:pt x="4038033" y="-16893"/>
                  <a:pt x="4205401" y="12276"/>
                  <a:pt x="4288354" y="0"/>
                </a:cubicBezTo>
                <a:cubicBezTo>
                  <a:pt x="4371307" y="-12276"/>
                  <a:pt x="4511128" y="3836"/>
                  <a:pt x="4650666" y="0"/>
                </a:cubicBezTo>
                <a:cubicBezTo>
                  <a:pt x="4790204" y="-3836"/>
                  <a:pt x="5156961" y="17611"/>
                  <a:pt x="5321835" y="0"/>
                </a:cubicBezTo>
                <a:cubicBezTo>
                  <a:pt x="5486709" y="-17611"/>
                  <a:pt x="5534032" y="4876"/>
                  <a:pt x="5684148" y="0"/>
                </a:cubicBezTo>
                <a:cubicBezTo>
                  <a:pt x="5834264" y="-4876"/>
                  <a:pt x="5920338" y="10713"/>
                  <a:pt x="6046460" y="0"/>
                </a:cubicBezTo>
                <a:cubicBezTo>
                  <a:pt x="6172582" y="-10713"/>
                  <a:pt x="6420333" y="36740"/>
                  <a:pt x="6563201" y="0"/>
                </a:cubicBezTo>
                <a:cubicBezTo>
                  <a:pt x="6706069" y="-36740"/>
                  <a:pt x="7037560" y="30623"/>
                  <a:pt x="7157156" y="0"/>
                </a:cubicBezTo>
                <a:cubicBezTo>
                  <a:pt x="7276753" y="-30623"/>
                  <a:pt x="7487974" y="28917"/>
                  <a:pt x="7721413" y="0"/>
                </a:cubicBezTo>
                <a:cubicBezTo>
                  <a:pt x="7724599" y="113604"/>
                  <a:pt x="7679519" y="443403"/>
                  <a:pt x="7721413" y="564090"/>
                </a:cubicBezTo>
                <a:cubicBezTo>
                  <a:pt x="7763307" y="684777"/>
                  <a:pt x="7659468" y="861824"/>
                  <a:pt x="7721413" y="1106059"/>
                </a:cubicBezTo>
                <a:cubicBezTo>
                  <a:pt x="7511829" y="1121872"/>
                  <a:pt x="7134681" y="1034960"/>
                  <a:pt x="6973030" y="1106059"/>
                </a:cubicBezTo>
                <a:cubicBezTo>
                  <a:pt x="6811379" y="1177158"/>
                  <a:pt x="6644199" y="1047278"/>
                  <a:pt x="6456289" y="1106059"/>
                </a:cubicBezTo>
                <a:cubicBezTo>
                  <a:pt x="6268379" y="1164840"/>
                  <a:pt x="6149263" y="1063763"/>
                  <a:pt x="5939548" y="1106059"/>
                </a:cubicBezTo>
                <a:cubicBezTo>
                  <a:pt x="5729833" y="1148355"/>
                  <a:pt x="5584608" y="1080221"/>
                  <a:pt x="5268379" y="1106059"/>
                </a:cubicBezTo>
                <a:cubicBezTo>
                  <a:pt x="4952150" y="1131897"/>
                  <a:pt x="4909254" y="1086840"/>
                  <a:pt x="4674425" y="1106059"/>
                </a:cubicBezTo>
                <a:cubicBezTo>
                  <a:pt x="4439596" y="1125278"/>
                  <a:pt x="4440293" y="1081133"/>
                  <a:pt x="4234898" y="1106059"/>
                </a:cubicBezTo>
                <a:cubicBezTo>
                  <a:pt x="4029503" y="1130985"/>
                  <a:pt x="3977548" y="1072882"/>
                  <a:pt x="3872586" y="1106059"/>
                </a:cubicBezTo>
                <a:cubicBezTo>
                  <a:pt x="3767624" y="1139236"/>
                  <a:pt x="3583432" y="1083608"/>
                  <a:pt x="3433059" y="1106059"/>
                </a:cubicBezTo>
                <a:cubicBezTo>
                  <a:pt x="3282686" y="1128510"/>
                  <a:pt x="3084258" y="1089765"/>
                  <a:pt x="2993532" y="1106059"/>
                </a:cubicBezTo>
                <a:cubicBezTo>
                  <a:pt x="2902806" y="1122353"/>
                  <a:pt x="2486334" y="1090626"/>
                  <a:pt x="2245149" y="1106059"/>
                </a:cubicBezTo>
                <a:cubicBezTo>
                  <a:pt x="2003964" y="1121492"/>
                  <a:pt x="1897308" y="1080918"/>
                  <a:pt x="1651194" y="1106059"/>
                </a:cubicBezTo>
                <a:cubicBezTo>
                  <a:pt x="1405080" y="1131200"/>
                  <a:pt x="1407737" y="1093060"/>
                  <a:pt x="1211668" y="1106059"/>
                </a:cubicBezTo>
                <a:cubicBezTo>
                  <a:pt x="1015599" y="1119058"/>
                  <a:pt x="408911" y="1098556"/>
                  <a:pt x="0" y="1106059"/>
                </a:cubicBezTo>
                <a:cubicBezTo>
                  <a:pt x="-19066" y="986062"/>
                  <a:pt x="61323" y="819003"/>
                  <a:pt x="0" y="586211"/>
                </a:cubicBezTo>
                <a:cubicBezTo>
                  <a:pt x="-61323" y="353419"/>
                  <a:pt x="44979" y="172569"/>
                  <a:pt x="0" y="0"/>
                </a:cubicBezTo>
                <a:close/>
              </a:path>
            </a:pathLst>
          </a:custGeom>
          <a:noFill/>
          <a:ln>
            <a:extLst>
              <a:ext uri="{C807C97D-BFC1-408E-A445-0C87EB9F89A2}">
                <ask:lineSketchStyleProps xmlns:ask="http://schemas.microsoft.com/office/drawing/2018/sketchyshapes" sd="299877410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C6521F9-8880-ED40-2B93-8E5D86CC229A}"/>
              </a:ext>
            </a:extLst>
          </p:cNvPr>
          <p:cNvSpPr txBox="1"/>
          <p:nvPr/>
        </p:nvSpPr>
        <p:spPr>
          <a:xfrm rot="5400000">
            <a:off x="8404247" y="4239925"/>
            <a:ext cx="662361" cy="307777"/>
          </a:xfrm>
          <a:prstGeom prst="rect">
            <a:avLst/>
          </a:prstGeom>
          <a:noFill/>
        </p:spPr>
        <p:txBody>
          <a:bodyPr wrap="none" rtlCol="0">
            <a:spAutoFit/>
          </a:bodyPr>
          <a:lstStyle/>
          <a:p>
            <a:r>
              <a:rPr lang="fr-FR" dirty="0"/>
              <a:t>Part II</a:t>
            </a:r>
          </a:p>
        </p:txBody>
      </p:sp>
    </p:spTree>
    <p:extLst>
      <p:ext uri="{BB962C8B-B14F-4D97-AF65-F5344CB8AC3E}">
        <p14:creationId xmlns:p14="http://schemas.microsoft.com/office/powerpoint/2010/main" val="428101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3431C71-1F88-E6BB-9336-766AC0C0B340}"/>
              </a:ext>
            </a:extLst>
          </p:cNvPr>
          <p:cNvPicPr>
            <a:picLocks noChangeAspect="1"/>
          </p:cNvPicPr>
          <p:nvPr/>
        </p:nvPicPr>
        <p:blipFill>
          <a:blip r:embed="rId2"/>
          <a:stretch>
            <a:fillRect/>
          </a:stretch>
        </p:blipFill>
        <p:spPr>
          <a:xfrm>
            <a:off x="215153" y="2191639"/>
            <a:ext cx="8857088" cy="2439947"/>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5345205" y="1828924"/>
            <a:ext cx="1122830" cy="921123"/>
          </a:xfrm>
          <a:prstGeom prst="wedgeEllipseCallout">
            <a:avLst>
              <a:gd name="adj1" fmla="val -224426"/>
              <a:gd name="adj2" fmla="val 311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51308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EA859CCD-8232-759D-E90E-97FD108333B5}"/>
              </a:ext>
            </a:extLst>
          </p:cNvPr>
          <p:cNvPicPr>
            <a:picLocks noChangeAspect="1"/>
          </p:cNvPicPr>
          <p:nvPr/>
        </p:nvPicPr>
        <p:blipFill>
          <a:blip r:embed="rId2"/>
          <a:stretch>
            <a:fillRect/>
          </a:stretch>
        </p:blipFill>
        <p:spPr>
          <a:xfrm>
            <a:off x="252133" y="1840676"/>
            <a:ext cx="7157197" cy="2884122"/>
          </a:xfrm>
          <a:prstGeom prst="rect">
            <a:avLst/>
          </a:prstGeom>
        </p:spPr>
      </p:pic>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Future Meetings</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0" name="Flèche : gauche 9">
            <a:extLst>
              <a:ext uri="{FF2B5EF4-FFF2-40B4-BE49-F238E27FC236}">
                <a16:creationId xmlns:a16="http://schemas.microsoft.com/office/drawing/2014/main" id="{6753B80D-E21A-2B6E-F15B-C5F5C28745C1}"/>
              </a:ext>
            </a:extLst>
          </p:cNvPr>
          <p:cNvSpPr/>
          <p:nvPr/>
        </p:nvSpPr>
        <p:spPr>
          <a:xfrm>
            <a:off x="6367178" y="4180603"/>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C4BF35C-BFF9-5971-37E5-50C2228413AC}"/>
              </a:ext>
            </a:extLst>
          </p:cNvPr>
          <p:cNvSpPr txBox="1"/>
          <p:nvPr/>
        </p:nvSpPr>
        <p:spPr>
          <a:xfrm>
            <a:off x="7295026" y="4144376"/>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103</TotalTime>
  <Words>346</Words>
  <Application>Microsoft Office PowerPoint</Application>
  <PresentationFormat>Affichage à l'écran (16:9)</PresentationFormat>
  <Paragraphs>36</Paragraphs>
  <Slides>7</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7</vt:i4>
      </vt:variant>
    </vt:vector>
  </HeadingPairs>
  <TitlesOfParts>
    <vt:vector size="16"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Virtual WG Focus: Network Anomaly</vt:lpstr>
      <vt:lpstr>Note Well</vt:lpstr>
      <vt:lpstr>Compact Agenda</vt:lpstr>
      <vt:lpstr>Detailed Agenda</vt:lpstr>
      <vt:lpstr>Documents Status</vt:lpstr>
      <vt:lpstr>Discussion</vt:lpstr>
      <vt:lpstr>Future Meetings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7</cp:revision>
  <dcterms:modified xsi:type="dcterms:W3CDTF">2024-09-11T10:04:57Z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1725964093</vt:lpwstr>
  </property>
</Properties>
</file>