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4" r:id="rId5"/>
    <p:sldId id="260" r:id="rId6"/>
    <p:sldId id="271" r:id="rId7"/>
    <p:sldId id="276" r:id="rId8"/>
    <p:sldId id="26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E7AF159-790E-476D-B646-0EA162FC4C56}"/>
    <pc:docChg chg="custSel modSld">
      <pc:chgData name="BOUCADAIR Mohamed INNOV/NET" userId="2acbca90-6db1-4111-98c4-832797dda751" providerId="ADAL" clId="{5E7AF159-790E-476D-B646-0EA162FC4C56}" dt="2024-07-25T10:31:23.642" v="34" actId="207"/>
      <pc:docMkLst>
        <pc:docMk/>
      </pc:docMkLst>
      <pc:sldChg chg="addSp delSp modSp mod">
        <pc:chgData name="BOUCADAIR Mohamed INNOV/NET" userId="2acbca90-6db1-4111-98c4-832797dda751" providerId="ADAL" clId="{5E7AF159-790E-476D-B646-0EA162FC4C56}" dt="2024-07-25T10:31:23.642" v="34" actId="207"/>
        <pc:sldMkLst>
          <pc:docMk/>
          <pc:sldMk cId="513082138" sldId="271"/>
        </pc:sldMkLst>
        <pc:spChg chg="add del mod">
          <ac:chgData name="BOUCADAIR Mohamed INNOV/NET" userId="2acbca90-6db1-4111-98c4-832797dda751" providerId="ADAL" clId="{5E7AF159-790E-476D-B646-0EA162FC4C56}" dt="2024-07-25T10:30:18.251" v="6" actId="478"/>
          <ac:spMkLst>
            <pc:docMk/>
            <pc:sldMk cId="513082138" sldId="271"/>
            <ac:spMk id="7" creationId="{959513DF-7598-B39D-5374-43A00E7C1D11}"/>
          </ac:spMkLst>
        </pc:spChg>
        <pc:spChg chg="add mod">
          <ac:chgData name="BOUCADAIR Mohamed INNOV/NET" userId="2acbca90-6db1-4111-98c4-832797dda751" providerId="ADAL" clId="{5E7AF159-790E-476D-B646-0EA162FC4C56}" dt="2024-07-25T10:31:06.040" v="19" actId="14100"/>
          <ac:spMkLst>
            <pc:docMk/>
            <pc:sldMk cId="513082138" sldId="271"/>
            <ac:spMk id="8" creationId="{5DFD05E8-7913-434C-25CA-289688FED3CE}"/>
          </ac:spMkLst>
        </pc:spChg>
        <pc:spChg chg="add mod">
          <ac:chgData name="BOUCADAIR Mohamed INNOV/NET" userId="2acbca90-6db1-4111-98c4-832797dda751" providerId="ADAL" clId="{5E7AF159-790E-476D-B646-0EA162FC4C56}" dt="2024-07-25T10:31:23.642" v="34" actId="207"/>
          <ac:spMkLst>
            <pc:docMk/>
            <pc:sldMk cId="513082138" sldId="271"/>
            <ac:spMk id="9" creationId="{2328023F-1C93-51F0-A761-742333E90631}"/>
          </ac:spMkLst>
        </pc:spChg>
        <pc:picChg chg="add mod">
          <ac:chgData name="BOUCADAIR Mohamed INNOV/NET" userId="2acbca90-6db1-4111-98c4-832797dda751" providerId="ADAL" clId="{5E7AF159-790E-476D-B646-0EA162FC4C56}" dt="2024-07-25T10:29:41.283" v="2" actId="1076"/>
          <ac:picMkLst>
            <pc:docMk/>
            <pc:sldMk cId="513082138" sldId="271"/>
            <ac:picMk id="5" creationId="{AF5338B3-82EF-B6E1-3E64-A69B18A3C63B}"/>
          </ac:picMkLst>
        </pc:picChg>
        <pc:picChg chg="del">
          <ac:chgData name="BOUCADAIR Mohamed INNOV/NET" userId="2acbca90-6db1-4111-98c4-832797dda751" providerId="ADAL" clId="{5E7AF159-790E-476D-B646-0EA162FC4C56}" dt="2024-07-25T10:29:38.004" v="0" actId="478"/>
          <ac:picMkLst>
            <pc:docMk/>
            <pc:sldMk cId="513082138" sldId="271"/>
            <ac:picMk id="6" creationId="{12D77918-8ECB-6E5D-0965-E81951B65AA8}"/>
          </ac:picMkLst>
        </pc:picChg>
      </pc:sldChg>
    </pc:docChg>
  </pc:docChgLst>
  <pc:docChgLst>
    <pc:chgData name="BOUCADAIR Mohamed INNOV/NET" userId="2acbca90-6db1-4111-98c4-832797dda751" providerId="ADAL" clId="{59F6FDA4-2B5F-4B5B-B88E-9904D84ED0E1}"/>
    <pc:docChg chg="custSel addSld delSld modSld">
      <pc:chgData name="BOUCADAIR Mohamed INNOV/NET" userId="2acbca90-6db1-4111-98c4-832797dda751" providerId="ADAL" clId="{59F6FDA4-2B5F-4B5B-B88E-9904D84ED0E1}" dt="2024-07-25T10:26:57.628" v="582" actId="6549"/>
      <pc:docMkLst>
        <pc:docMk/>
      </pc:docMkLst>
      <pc:sldChg chg="modSp mod">
        <pc:chgData name="BOUCADAIR Mohamed INNOV/NET" userId="2acbca90-6db1-4111-98c4-832797dda751" providerId="ADAL" clId="{59F6FDA4-2B5F-4B5B-B88E-9904D84ED0E1}" dt="2024-07-25T10:26:57.628" v="582" actId="6549"/>
        <pc:sldMkLst>
          <pc:docMk/>
          <pc:sldMk cId="2749868532" sldId="268"/>
        </pc:sldMkLst>
        <pc:spChg chg="mod">
          <ac:chgData name="BOUCADAIR Mohamed INNOV/NET" userId="2acbca90-6db1-4111-98c4-832797dda751" providerId="ADAL" clId="{59F6FDA4-2B5F-4B5B-B88E-9904D84ED0E1}" dt="2024-07-25T10:26:57.628" v="582" actId="6549"/>
          <ac:spMkLst>
            <pc:docMk/>
            <pc:sldMk cId="2749868532" sldId="268"/>
            <ac:spMk id="9" creationId="{BB4F778F-8939-B422-821F-330027B1D08E}"/>
          </ac:spMkLst>
        </pc:spChg>
      </pc:sldChg>
      <pc:sldChg chg="addSp modSp mod">
        <pc:chgData name="BOUCADAIR Mohamed INNOV/NET" userId="2acbca90-6db1-4111-98c4-832797dda751" providerId="ADAL" clId="{59F6FDA4-2B5F-4B5B-B88E-9904D84ED0E1}" dt="2024-07-25T10:26:22.246" v="567"/>
        <pc:sldMkLst>
          <pc:docMk/>
          <pc:sldMk cId="3664032414" sldId="270"/>
        </pc:sldMkLst>
        <pc:spChg chg="add mod">
          <ac:chgData name="BOUCADAIR Mohamed INNOV/NET" userId="2acbca90-6db1-4111-98c4-832797dda751" providerId="ADAL" clId="{59F6FDA4-2B5F-4B5B-B88E-9904D84ED0E1}" dt="2024-07-25T10:26:22.246" v="567"/>
          <ac:spMkLst>
            <pc:docMk/>
            <pc:sldMk cId="3664032414" sldId="270"/>
            <ac:spMk id="3" creationId="{FB0EA3CF-BB8A-1C4E-7A3A-DC28DBA68DD9}"/>
          </ac:spMkLst>
        </pc:spChg>
      </pc:sldChg>
      <pc:sldChg chg="modSp mod">
        <pc:chgData name="BOUCADAIR Mohamed INNOV/NET" userId="2acbca90-6db1-4111-98c4-832797dda751" providerId="ADAL" clId="{59F6FDA4-2B5F-4B5B-B88E-9904D84ED0E1}" dt="2024-07-25T10:26:31.140" v="569"/>
        <pc:sldMkLst>
          <pc:docMk/>
          <pc:sldMk cId="514278596" sldId="274"/>
        </pc:sldMkLst>
        <pc:spChg chg="mod">
          <ac:chgData name="BOUCADAIR Mohamed INNOV/NET" userId="2acbca90-6db1-4111-98c4-832797dda751" providerId="ADAL" clId="{59F6FDA4-2B5F-4B5B-B88E-9904D84ED0E1}" dt="2024-07-25T10:26:31.140" v="569"/>
          <ac:spMkLst>
            <pc:docMk/>
            <pc:sldMk cId="514278596" sldId="274"/>
            <ac:spMk id="5" creationId="{3856129A-94B9-0425-E3E2-66E6DE494147}"/>
          </ac:spMkLst>
        </pc:spChg>
      </pc:sldChg>
      <pc:sldChg chg="addSp delSp modSp new del mod">
        <pc:chgData name="BOUCADAIR Mohamed INNOV/NET" userId="2acbca90-6db1-4111-98c4-832797dda751" providerId="ADAL" clId="{59F6FDA4-2B5F-4B5B-B88E-9904D84ED0E1}" dt="2024-07-25T10:24:29.805" v="528" actId="47"/>
        <pc:sldMkLst>
          <pc:docMk/>
          <pc:sldMk cId="1210538029" sldId="276"/>
        </pc:sldMkLst>
        <pc:spChg chg="mod">
          <ac:chgData name="BOUCADAIR Mohamed INNOV/NET" userId="2acbca90-6db1-4111-98c4-832797dda751" providerId="ADAL" clId="{59F6FDA4-2B5F-4B5B-B88E-9904D84ED0E1}" dt="2024-07-25T10:22:05.753" v="475" actId="20577"/>
          <ac:spMkLst>
            <pc:docMk/>
            <pc:sldMk cId="1210538029" sldId="276"/>
            <ac:spMk id="2" creationId="{8D0A9E63-A403-35AB-D257-445F2EB3A880}"/>
          </ac:spMkLst>
        </pc:spChg>
        <pc:spChg chg="del">
          <ac:chgData name="BOUCADAIR Mohamed INNOV/NET" userId="2acbca90-6db1-4111-98c4-832797dda751" providerId="ADAL" clId="{59F6FDA4-2B5F-4B5B-B88E-9904D84ED0E1}" dt="2024-07-25T10:21:46.178" v="467" actId="478"/>
          <ac:spMkLst>
            <pc:docMk/>
            <pc:sldMk cId="1210538029" sldId="276"/>
            <ac:spMk id="3" creationId="{63CE1D58-85E9-DF46-42CD-DDE5467A2C8D}"/>
          </ac:spMkLst>
        </pc:spChg>
        <pc:spChg chg="add mod">
          <ac:chgData name="BOUCADAIR Mohamed INNOV/NET" userId="2acbca90-6db1-4111-98c4-832797dda751" providerId="ADAL" clId="{59F6FDA4-2B5F-4B5B-B88E-9904D84ED0E1}" dt="2024-07-25T10:22:39.318" v="482" actId="208"/>
          <ac:spMkLst>
            <pc:docMk/>
            <pc:sldMk cId="1210538029" sldId="276"/>
            <ac:spMk id="7" creationId="{D1B45DFC-0642-CD92-0761-37A3232DD028}"/>
          </ac:spMkLst>
        </pc:spChg>
        <pc:spChg chg="add mod">
          <ac:chgData name="BOUCADAIR Mohamed INNOV/NET" userId="2acbca90-6db1-4111-98c4-832797dda751" providerId="ADAL" clId="{59F6FDA4-2B5F-4B5B-B88E-9904D84ED0E1}" dt="2024-07-25T10:22:45.686" v="483" actId="1076"/>
          <ac:spMkLst>
            <pc:docMk/>
            <pc:sldMk cId="1210538029" sldId="276"/>
            <ac:spMk id="8" creationId="{322AA1CE-42C4-221C-C03C-3ADDE5E9428A}"/>
          </ac:spMkLst>
        </pc:spChg>
        <pc:spChg chg="add mod">
          <ac:chgData name="BOUCADAIR Mohamed INNOV/NET" userId="2acbca90-6db1-4111-98c4-832797dda751" providerId="ADAL" clId="{59F6FDA4-2B5F-4B5B-B88E-9904D84ED0E1}" dt="2024-07-25T10:24:21.471" v="527" actId="14100"/>
          <ac:spMkLst>
            <pc:docMk/>
            <pc:sldMk cId="1210538029" sldId="276"/>
            <ac:spMk id="9" creationId="{AE3EC158-B6C2-83CD-C9E4-0C689DEC06B5}"/>
          </ac:spMkLst>
        </pc:spChg>
        <pc:picChg chg="add mod">
          <ac:chgData name="BOUCADAIR Mohamed INNOV/NET" userId="2acbca90-6db1-4111-98c4-832797dda751" providerId="ADAL" clId="{59F6FDA4-2B5F-4B5B-B88E-9904D84ED0E1}" dt="2024-07-25T10:22:03.394" v="473" actId="1076"/>
          <ac:picMkLst>
            <pc:docMk/>
            <pc:sldMk cId="1210538029" sldId="276"/>
            <ac:picMk id="6" creationId="{841BE516-3EF8-8CC1-7182-2872E92DC3D4}"/>
          </ac:picMkLst>
        </pc:picChg>
      </pc:sldChg>
    </pc:docChg>
  </pc:docChgLst>
  <pc:docChgLst>
    <pc:chgData name="BOUCADAIR Mohamed INNOV/NET" userId="2acbca90-6db1-4111-98c4-832797dda751" providerId="ADAL" clId="{40AA09E1-26BA-45C8-8F45-A3257F5F94CD}"/>
    <pc:docChg chg="addSld modSld">
      <pc:chgData name="BOUCADAIR Mohamed INNOV/NET" userId="2acbca90-6db1-4111-98c4-832797dda751" providerId="ADAL" clId="{40AA09E1-26BA-45C8-8F45-A3257F5F94CD}" dt="2024-07-26T16:49:37.571" v="94" actId="207"/>
      <pc:docMkLst>
        <pc:docMk/>
      </pc:docMkLst>
      <pc:sldChg chg="modSp new mod">
        <pc:chgData name="BOUCADAIR Mohamed INNOV/NET" userId="2acbca90-6db1-4111-98c4-832797dda751" providerId="ADAL" clId="{40AA09E1-26BA-45C8-8F45-A3257F5F94CD}" dt="2024-07-26T16:49:28.106" v="92" actId="207"/>
        <pc:sldMkLst>
          <pc:docMk/>
          <pc:sldMk cId="1594230437" sldId="276"/>
        </pc:sldMkLst>
        <pc:spChg chg="mod">
          <ac:chgData name="BOUCADAIR Mohamed INNOV/NET" userId="2acbca90-6db1-4111-98c4-832797dda751" providerId="ADAL" clId="{40AA09E1-26BA-45C8-8F45-A3257F5F94CD}" dt="2024-07-26T16:47:13.796" v="15" actId="20577"/>
          <ac:spMkLst>
            <pc:docMk/>
            <pc:sldMk cId="1594230437" sldId="276"/>
            <ac:spMk id="2" creationId="{5F704634-0654-8909-B1A1-3A41DEE45E3D}"/>
          </ac:spMkLst>
        </pc:spChg>
        <pc:spChg chg="mod">
          <ac:chgData name="BOUCADAIR Mohamed INNOV/NET" userId="2acbca90-6db1-4111-98c4-832797dda751" providerId="ADAL" clId="{40AA09E1-26BA-45C8-8F45-A3257F5F94CD}" dt="2024-07-26T16:49:28.106" v="92" actId="207"/>
          <ac:spMkLst>
            <pc:docMk/>
            <pc:sldMk cId="1594230437" sldId="276"/>
            <ac:spMk id="3" creationId="{9C2E9E4F-D2DD-BA7E-1A8C-6271BFE87061}"/>
          </ac:spMkLst>
        </pc:spChg>
      </pc:sldChg>
      <pc:sldChg chg="modSp new mod">
        <pc:chgData name="BOUCADAIR Mohamed INNOV/NET" userId="2acbca90-6db1-4111-98c4-832797dda751" providerId="ADAL" clId="{40AA09E1-26BA-45C8-8F45-A3257F5F94CD}" dt="2024-07-26T16:49:34.205" v="93" actId="207"/>
        <pc:sldMkLst>
          <pc:docMk/>
          <pc:sldMk cId="1522662956" sldId="277"/>
        </pc:sldMkLst>
        <pc:spChg chg="mod">
          <ac:chgData name="BOUCADAIR Mohamed INNOV/NET" userId="2acbca90-6db1-4111-98c4-832797dda751" providerId="ADAL" clId="{40AA09E1-26BA-45C8-8F45-A3257F5F94CD}" dt="2024-07-26T16:48:16.246" v="69" actId="20577"/>
          <ac:spMkLst>
            <pc:docMk/>
            <pc:sldMk cId="1522662956" sldId="277"/>
            <ac:spMk id="2" creationId="{B171D4B6-37B5-F97A-A308-F6929BAA3B22}"/>
          </ac:spMkLst>
        </pc:spChg>
        <pc:spChg chg="mod">
          <ac:chgData name="BOUCADAIR Mohamed INNOV/NET" userId="2acbca90-6db1-4111-98c4-832797dda751" providerId="ADAL" clId="{40AA09E1-26BA-45C8-8F45-A3257F5F94CD}" dt="2024-07-26T16:49:34.205" v="93" actId="207"/>
          <ac:spMkLst>
            <pc:docMk/>
            <pc:sldMk cId="1522662956" sldId="277"/>
            <ac:spMk id="3" creationId="{02F0270B-B543-0040-43B9-7A918D540129}"/>
          </ac:spMkLst>
        </pc:spChg>
      </pc:sldChg>
      <pc:sldChg chg="modSp new mod">
        <pc:chgData name="BOUCADAIR Mohamed INNOV/NET" userId="2acbca90-6db1-4111-98c4-832797dda751" providerId="ADAL" clId="{40AA09E1-26BA-45C8-8F45-A3257F5F94CD}" dt="2024-07-26T16:49:37.571" v="94" actId="207"/>
        <pc:sldMkLst>
          <pc:docMk/>
          <pc:sldMk cId="482176988" sldId="278"/>
        </pc:sldMkLst>
        <pc:spChg chg="mod">
          <ac:chgData name="BOUCADAIR Mohamed INNOV/NET" userId="2acbca90-6db1-4111-98c4-832797dda751" providerId="ADAL" clId="{40AA09E1-26BA-45C8-8F45-A3257F5F94CD}" dt="2024-07-26T16:49:37.571" v="94" actId="207"/>
          <ac:spMkLst>
            <pc:docMk/>
            <pc:sldMk cId="482176988" sldId="278"/>
            <ac:spMk id="3" creationId="{354D1E93-08D4-7AF9-1B2D-B84F0A60F806}"/>
          </ac:spMkLst>
        </pc:spChg>
      </pc:sldChg>
    </pc:docChg>
  </pc:docChgLst>
  <pc:docChgLst>
    <pc:chgData name="BOUCADAIR Mohamed INNOV/NET" userId="2acbca90-6db1-4111-98c4-832797dda751" providerId="ADAL" clId="{D2F81640-DBF7-4596-A85C-8BBE2BAACBF2}"/>
    <pc:docChg chg="custSel modSld">
      <pc:chgData name="BOUCADAIR Mohamed INNOV/NET" userId="2acbca90-6db1-4111-98c4-832797dda751" providerId="ADAL" clId="{D2F81640-DBF7-4596-A85C-8BBE2BAACBF2}" dt="2024-07-16T10:18:13.267" v="236" actId="20577"/>
      <pc:docMkLst>
        <pc:docMk/>
      </pc:docMkLst>
      <pc:sldChg chg="addSp delSp modSp mod">
        <pc:chgData name="BOUCADAIR Mohamed INNOV/NET" userId="2acbca90-6db1-4111-98c4-832797dda751" providerId="ADAL" clId="{D2F81640-DBF7-4596-A85C-8BBE2BAACBF2}" dt="2024-07-16T10:15:03.546" v="116" actId="207"/>
        <pc:sldMkLst>
          <pc:docMk/>
          <pc:sldMk cId="19349701" sldId="263"/>
        </pc:sldMkLst>
        <pc:spChg chg="mod">
          <ac:chgData name="BOUCADAIR Mohamed INNOV/NET" userId="2acbca90-6db1-4111-98c4-832797dda751" providerId="ADAL" clId="{D2F81640-DBF7-4596-A85C-8BBE2BAACBF2}" dt="2024-07-16T10:13:55.185" v="81" actId="1076"/>
          <ac:spMkLst>
            <pc:docMk/>
            <pc:sldMk cId="19349701" sldId="263"/>
            <ac:spMk id="3" creationId="{83D20BE9-2246-7E23-23A9-3B3575F16427}"/>
          </ac:spMkLst>
        </pc:spChg>
        <pc:spChg chg="add del mod">
          <ac:chgData name="BOUCADAIR Mohamed INNOV/NET" userId="2acbca90-6db1-4111-98c4-832797dda751" providerId="ADAL" clId="{D2F81640-DBF7-4596-A85C-8BBE2BAACBF2}" dt="2024-07-16T10:12:38.365" v="43" actId="478"/>
          <ac:spMkLst>
            <pc:docMk/>
            <pc:sldMk cId="19349701" sldId="263"/>
            <ac:spMk id="5" creationId="{D704E20F-8DE7-83C2-C8DB-53E580978B4E}"/>
          </ac:spMkLst>
        </pc:spChg>
        <pc:spChg chg="add mod">
          <ac:chgData name="BOUCADAIR Mohamed INNOV/NET" userId="2acbca90-6db1-4111-98c4-832797dda751" providerId="ADAL" clId="{D2F81640-DBF7-4596-A85C-8BBE2BAACBF2}" dt="2024-07-16T10:14:40.571" v="113" actId="207"/>
          <ac:spMkLst>
            <pc:docMk/>
            <pc:sldMk cId="19349701" sldId="263"/>
            <ac:spMk id="6" creationId="{BCA2001A-51BF-45CB-C2B7-BB9B0CA4A33D}"/>
          </ac:spMkLst>
        </pc:spChg>
        <pc:spChg chg="add mod ord">
          <ac:chgData name="BOUCADAIR Mohamed INNOV/NET" userId="2acbca90-6db1-4111-98c4-832797dda751" providerId="ADAL" clId="{D2F81640-DBF7-4596-A85C-8BBE2BAACBF2}" dt="2024-07-16T10:14:05.825" v="108" actId="1037"/>
          <ac:spMkLst>
            <pc:docMk/>
            <pc:sldMk cId="19349701" sldId="263"/>
            <ac:spMk id="7" creationId="{2B7E25EF-AEAB-D46F-394B-F805E54DA742}"/>
          </ac:spMkLst>
        </pc:spChg>
        <pc:spChg chg="add mod">
          <ac:chgData name="BOUCADAIR Mohamed INNOV/NET" userId="2acbca90-6db1-4111-98c4-832797dda751" providerId="ADAL" clId="{D2F81640-DBF7-4596-A85C-8BBE2BAACBF2}" dt="2024-07-16T10:15:03.546" v="116" actId="207"/>
          <ac:spMkLst>
            <pc:docMk/>
            <pc:sldMk cId="19349701" sldId="263"/>
            <ac:spMk id="8" creationId="{43CBEF85-868C-DB6D-8E15-BC44095515A0}"/>
          </ac:spMkLst>
        </pc:spChg>
      </pc:sldChg>
      <pc:sldChg chg="addSp delSp modSp mod">
        <pc:chgData name="BOUCADAIR Mohamed INNOV/NET" userId="2acbca90-6db1-4111-98c4-832797dda751" providerId="ADAL" clId="{D2F81640-DBF7-4596-A85C-8BBE2BAACBF2}" dt="2024-07-16T10:18:13.267" v="236" actId="20577"/>
        <pc:sldMkLst>
          <pc:docMk/>
          <pc:sldMk cId="514278596" sldId="274"/>
        </pc:sldMkLst>
        <pc:spChg chg="mod">
          <ac:chgData name="BOUCADAIR Mohamed INNOV/NET" userId="2acbca90-6db1-4111-98c4-832797dda751" providerId="ADAL" clId="{D2F81640-DBF7-4596-A85C-8BBE2BAACBF2}" dt="2024-07-16T10:18:13.267" v="236" actId="20577"/>
          <ac:spMkLst>
            <pc:docMk/>
            <pc:sldMk cId="514278596" sldId="274"/>
            <ac:spMk id="5" creationId="{3856129A-94B9-0425-E3E2-66E6DE494147}"/>
          </ac:spMkLst>
        </pc:spChg>
        <pc:spChg chg="add del mod">
          <ac:chgData name="BOUCADAIR Mohamed INNOV/NET" userId="2acbca90-6db1-4111-98c4-832797dda751" providerId="ADAL" clId="{D2F81640-DBF7-4596-A85C-8BBE2BAACBF2}" dt="2024-07-16T10:17:47.377" v="230" actId="478"/>
          <ac:spMkLst>
            <pc:docMk/>
            <pc:sldMk cId="514278596" sldId="274"/>
            <ac:spMk id="6" creationId="{2AF546A0-30B2-8592-4398-B35176E22E58}"/>
          </ac:spMkLst>
        </pc:spChg>
        <pc:spChg chg="add del mod">
          <ac:chgData name="BOUCADAIR Mohamed INNOV/NET" userId="2acbca90-6db1-4111-98c4-832797dda751" providerId="ADAL" clId="{D2F81640-DBF7-4596-A85C-8BBE2BAACBF2}" dt="2024-07-16T10:17:49.657" v="231" actId="478"/>
          <ac:spMkLst>
            <pc:docMk/>
            <pc:sldMk cId="514278596" sldId="274"/>
            <ac:spMk id="7" creationId="{DCD64453-FCEB-586A-5A4E-B232DB3AEA38}"/>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September 11,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Image 4">
            <a:extLst>
              <a:ext uri="{FF2B5EF4-FFF2-40B4-BE49-F238E27FC236}">
                <a16:creationId xmlns:a16="http://schemas.microsoft.com/office/drawing/2014/main" id="{E7CFBA6E-1048-4006-F5BC-25DD7BF1E050}"/>
              </a:ext>
            </a:extLst>
          </p:cNvPr>
          <p:cNvPicPr>
            <a:picLocks noChangeAspect="1"/>
          </p:cNvPicPr>
          <p:nvPr/>
        </p:nvPicPr>
        <p:blipFill>
          <a:blip r:embed="rId2"/>
          <a:stretch>
            <a:fillRect/>
          </a:stretch>
        </p:blipFill>
        <p:spPr>
          <a:xfrm>
            <a:off x="1808909" y="2097741"/>
            <a:ext cx="4867275" cy="2400300"/>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err="1"/>
              <a:t>Detailed</a:t>
            </a:r>
            <a:r>
              <a:rPr lang="fr-FR" dirty="0"/>
              <a: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Image 5">
            <a:extLst>
              <a:ext uri="{FF2B5EF4-FFF2-40B4-BE49-F238E27FC236}">
                <a16:creationId xmlns:a16="http://schemas.microsoft.com/office/drawing/2014/main" id="{E1E7FDB7-D67C-395E-049C-FED2D510ACA3}"/>
              </a:ext>
            </a:extLst>
          </p:cNvPr>
          <p:cNvPicPr>
            <a:picLocks noChangeAspect="1"/>
          </p:cNvPicPr>
          <p:nvPr/>
        </p:nvPicPr>
        <p:blipFill>
          <a:blip r:embed="rId2"/>
          <a:stretch>
            <a:fillRect/>
          </a:stretch>
        </p:blipFill>
        <p:spPr>
          <a:xfrm>
            <a:off x="10950" y="1748079"/>
            <a:ext cx="9144000" cy="3247542"/>
          </a:xfrm>
          <a:prstGeom prst="rect">
            <a:avLst/>
          </a:prstGeom>
        </p:spPr>
      </p:pic>
      <p:sp>
        <p:nvSpPr>
          <p:cNvPr id="7" name="Rectangle 6">
            <a:extLst>
              <a:ext uri="{FF2B5EF4-FFF2-40B4-BE49-F238E27FC236}">
                <a16:creationId xmlns:a16="http://schemas.microsoft.com/office/drawing/2014/main" id="{1F9CB639-3955-A8CE-EBD3-629FC8D1580D}"/>
              </a:ext>
            </a:extLst>
          </p:cNvPr>
          <p:cNvSpPr/>
          <p:nvPr/>
        </p:nvSpPr>
        <p:spPr>
          <a:xfrm>
            <a:off x="1203512" y="2571750"/>
            <a:ext cx="8216153" cy="1253938"/>
          </a:xfrm>
          <a:custGeom>
            <a:avLst/>
            <a:gdLst>
              <a:gd name="connsiteX0" fmla="*/ 0 w 8216153"/>
              <a:gd name="connsiteY0" fmla="*/ 0 h 1253938"/>
              <a:gd name="connsiteX1" fmla="*/ 586868 w 8216153"/>
              <a:gd name="connsiteY1" fmla="*/ 0 h 1253938"/>
              <a:gd name="connsiteX2" fmla="*/ 1338059 w 8216153"/>
              <a:gd name="connsiteY2" fmla="*/ 0 h 1253938"/>
              <a:gd name="connsiteX3" fmla="*/ 1842766 w 8216153"/>
              <a:gd name="connsiteY3" fmla="*/ 0 h 1253938"/>
              <a:gd name="connsiteX4" fmla="*/ 2593957 w 8216153"/>
              <a:gd name="connsiteY4" fmla="*/ 0 h 1253938"/>
              <a:gd name="connsiteX5" fmla="*/ 2934340 w 8216153"/>
              <a:gd name="connsiteY5" fmla="*/ 0 h 1253938"/>
              <a:gd name="connsiteX6" fmla="*/ 3356885 w 8216153"/>
              <a:gd name="connsiteY6" fmla="*/ 0 h 1253938"/>
              <a:gd name="connsiteX7" fmla="*/ 3861592 w 8216153"/>
              <a:gd name="connsiteY7" fmla="*/ 0 h 1253938"/>
              <a:gd name="connsiteX8" fmla="*/ 4201975 w 8216153"/>
              <a:gd name="connsiteY8" fmla="*/ 0 h 1253938"/>
              <a:gd name="connsiteX9" fmla="*/ 4542359 w 8216153"/>
              <a:gd name="connsiteY9" fmla="*/ 0 h 1253938"/>
              <a:gd name="connsiteX10" fmla="*/ 5211388 w 8216153"/>
              <a:gd name="connsiteY10" fmla="*/ 0 h 1253938"/>
              <a:gd name="connsiteX11" fmla="*/ 5551772 w 8216153"/>
              <a:gd name="connsiteY11" fmla="*/ 0 h 1253938"/>
              <a:gd name="connsiteX12" fmla="*/ 5892155 w 8216153"/>
              <a:gd name="connsiteY12" fmla="*/ 0 h 1253938"/>
              <a:gd name="connsiteX13" fmla="*/ 6396862 w 8216153"/>
              <a:gd name="connsiteY13" fmla="*/ 0 h 1253938"/>
              <a:gd name="connsiteX14" fmla="*/ 6983730 w 8216153"/>
              <a:gd name="connsiteY14" fmla="*/ 0 h 1253938"/>
              <a:gd name="connsiteX15" fmla="*/ 7652760 w 8216153"/>
              <a:gd name="connsiteY15" fmla="*/ 0 h 1253938"/>
              <a:gd name="connsiteX16" fmla="*/ 8216153 w 8216153"/>
              <a:gd name="connsiteY16" fmla="*/ 0 h 1253938"/>
              <a:gd name="connsiteX17" fmla="*/ 8216153 w 8216153"/>
              <a:gd name="connsiteY17" fmla="*/ 380361 h 1253938"/>
              <a:gd name="connsiteX18" fmla="*/ 8216153 w 8216153"/>
              <a:gd name="connsiteY18" fmla="*/ 823419 h 1253938"/>
              <a:gd name="connsiteX19" fmla="*/ 8216153 w 8216153"/>
              <a:gd name="connsiteY19" fmla="*/ 1253938 h 1253938"/>
              <a:gd name="connsiteX20" fmla="*/ 7711446 w 8216153"/>
              <a:gd name="connsiteY20" fmla="*/ 1253938 h 1253938"/>
              <a:gd name="connsiteX21" fmla="*/ 7042417 w 8216153"/>
              <a:gd name="connsiteY21" fmla="*/ 1253938 h 1253938"/>
              <a:gd name="connsiteX22" fmla="*/ 6455549 w 8216153"/>
              <a:gd name="connsiteY22" fmla="*/ 1253938 h 1253938"/>
              <a:gd name="connsiteX23" fmla="*/ 6033004 w 8216153"/>
              <a:gd name="connsiteY23" fmla="*/ 1253938 h 1253938"/>
              <a:gd name="connsiteX24" fmla="*/ 5692620 w 8216153"/>
              <a:gd name="connsiteY24" fmla="*/ 1253938 h 1253938"/>
              <a:gd name="connsiteX25" fmla="*/ 5270075 w 8216153"/>
              <a:gd name="connsiteY25" fmla="*/ 1253938 h 1253938"/>
              <a:gd name="connsiteX26" fmla="*/ 4847530 w 8216153"/>
              <a:gd name="connsiteY26" fmla="*/ 1253938 h 1253938"/>
              <a:gd name="connsiteX27" fmla="*/ 4096339 w 8216153"/>
              <a:gd name="connsiteY27" fmla="*/ 1253938 h 1253938"/>
              <a:gd name="connsiteX28" fmla="*/ 3509471 w 8216153"/>
              <a:gd name="connsiteY28" fmla="*/ 1253938 h 1253938"/>
              <a:gd name="connsiteX29" fmla="*/ 3086926 w 8216153"/>
              <a:gd name="connsiteY29" fmla="*/ 1253938 h 1253938"/>
              <a:gd name="connsiteX30" fmla="*/ 2335735 w 8216153"/>
              <a:gd name="connsiteY30" fmla="*/ 1253938 h 1253938"/>
              <a:gd name="connsiteX31" fmla="*/ 1995351 w 8216153"/>
              <a:gd name="connsiteY31" fmla="*/ 1253938 h 1253938"/>
              <a:gd name="connsiteX32" fmla="*/ 1408483 w 8216153"/>
              <a:gd name="connsiteY32" fmla="*/ 1253938 h 1253938"/>
              <a:gd name="connsiteX33" fmla="*/ 985938 w 8216153"/>
              <a:gd name="connsiteY33" fmla="*/ 1253938 h 1253938"/>
              <a:gd name="connsiteX34" fmla="*/ 0 w 8216153"/>
              <a:gd name="connsiteY34" fmla="*/ 1253938 h 1253938"/>
              <a:gd name="connsiteX35" fmla="*/ 0 w 8216153"/>
              <a:gd name="connsiteY35" fmla="*/ 810880 h 1253938"/>
              <a:gd name="connsiteX36" fmla="*/ 0 w 8216153"/>
              <a:gd name="connsiteY36" fmla="*/ 380361 h 1253938"/>
              <a:gd name="connsiteX37" fmla="*/ 0 w 8216153"/>
              <a:gd name="connsiteY37" fmla="*/ 0 h 125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216153" h="1253938" extrusionOk="0">
                <a:moveTo>
                  <a:pt x="0" y="0"/>
                </a:moveTo>
                <a:cubicBezTo>
                  <a:pt x="146419" y="-51000"/>
                  <a:pt x="399623" y="48979"/>
                  <a:pt x="586868" y="0"/>
                </a:cubicBezTo>
                <a:cubicBezTo>
                  <a:pt x="774113" y="-48979"/>
                  <a:pt x="1072432" y="18212"/>
                  <a:pt x="1338059" y="0"/>
                </a:cubicBezTo>
                <a:cubicBezTo>
                  <a:pt x="1603686" y="-18212"/>
                  <a:pt x="1699035" y="40476"/>
                  <a:pt x="1842766" y="0"/>
                </a:cubicBezTo>
                <a:cubicBezTo>
                  <a:pt x="1986497" y="-40476"/>
                  <a:pt x="2361424" y="30644"/>
                  <a:pt x="2593957" y="0"/>
                </a:cubicBezTo>
                <a:cubicBezTo>
                  <a:pt x="2826490" y="-30644"/>
                  <a:pt x="2770507" y="7802"/>
                  <a:pt x="2934340" y="0"/>
                </a:cubicBezTo>
                <a:cubicBezTo>
                  <a:pt x="3098173" y="-7802"/>
                  <a:pt x="3253201" y="11032"/>
                  <a:pt x="3356885" y="0"/>
                </a:cubicBezTo>
                <a:cubicBezTo>
                  <a:pt x="3460569" y="-11032"/>
                  <a:pt x="3696666" y="20479"/>
                  <a:pt x="3861592" y="0"/>
                </a:cubicBezTo>
                <a:cubicBezTo>
                  <a:pt x="4026518" y="-20479"/>
                  <a:pt x="4113246" y="29554"/>
                  <a:pt x="4201975" y="0"/>
                </a:cubicBezTo>
                <a:cubicBezTo>
                  <a:pt x="4290704" y="-29554"/>
                  <a:pt x="4400656" y="5059"/>
                  <a:pt x="4542359" y="0"/>
                </a:cubicBezTo>
                <a:cubicBezTo>
                  <a:pt x="4684062" y="-5059"/>
                  <a:pt x="4891739" y="5444"/>
                  <a:pt x="5211388" y="0"/>
                </a:cubicBezTo>
                <a:cubicBezTo>
                  <a:pt x="5531037" y="-5444"/>
                  <a:pt x="5480049" y="33474"/>
                  <a:pt x="5551772" y="0"/>
                </a:cubicBezTo>
                <a:cubicBezTo>
                  <a:pt x="5623495" y="-33474"/>
                  <a:pt x="5786771" y="19180"/>
                  <a:pt x="5892155" y="0"/>
                </a:cubicBezTo>
                <a:cubicBezTo>
                  <a:pt x="5997539" y="-19180"/>
                  <a:pt x="6269059" y="37612"/>
                  <a:pt x="6396862" y="0"/>
                </a:cubicBezTo>
                <a:cubicBezTo>
                  <a:pt x="6524665" y="-37612"/>
                  <a:pt x="6864826" y="32125"/>
                  <a:pt x="6983730" y="0"/>
                </a:cubicBezTo>
                <a:cubicBezTo>
                  <a:pt x="7102634" y="-32125"/>
                  <a:pt x="7411549" y="29085"/>
                  <a:pt x="7652760" y="0"/>
                </a:cubicBezTo>
                <a:cubicBezTo>
                  <a:pt x="7893971" y="-29085"/>
                  <a:pt x="7953951" y="360"/>
                  <a:pt x="8216153" y="0"/>
                </a:cubicBezTo>
                <a:cubicBezTo>
                  <a:pt x="8226696" y="129143"/>
                  <a:pt x="8206289" y="268368"/>
                  <a:pt x="8216153" y="380361"/>
                </a:cubicBezTo>
                <a:cubicBezTo>
                  <a:pt x="8226017" y="492354"/>
                  <a:pt x="8200389" y="646167"/>
                  <a:pt x="8216153" y="823419"/>
                </a:cubicBezTo>
                <a:cubicBezTo>
                  <a:pt x="8231917" y="1000671"/>
                  <a:pt x="8174913" y="1140702"/>
                  <a:pt x="8216153" y="1253938"/>
                </a:cubicBezTo>
                <a:cubicBezTo>
                  <a:pt x="7986287" y="1306569"/>
                  <a:pt x="7883343" y="1207718"/>
                  <a:pt x="7711446" y="1253938"/>
                </a:cubicBezTo>
                <a:cubicBezTo>
                  <a:pt x="7539549" y="1300158"/>
                  <a:pt x="7191712" y="1228327"/>
                  <a:pt x="7042417" y="1253938"/>
                </a:cubicBezTo>
                <a:cubicBezTo>
                  <a:pt x="6893122" y="1279549"/>
                  <a:pt x="6599231" y="1229676"/>
                  <a:pt x="6455549" y="1253938"/>
                </a:cubicBezTo>
                <a:cubicBezTo>
                  <a:pt x="6311867" y="1278200"/>
                  <a:pt x="6157926" y="1206725"/>
                  <a:pt x="6033004" y="1253938"/>
                </a:cubicBezTo>
                <a:cubicBezTo>
                  <a:pt x="5908082" y="1301151"/>
                  <a:pt x="5809294" y="1247879"/>
                  <a:pt x="5692620" y="1253938"/>
                </a:cubicBezTo>
                <a:cubicBezTo>
                  <a:pt x="5575946" y="1259997"/>
                  <a:pt x="5405507" y="1204084"/>
                  <a:pt x="5270075" y="1253938"/>
                </a:cubicBezTo>
                <a:cubicBezTo>
                  <a:pt x="5134643" y="1303792"/>
                  <a:pt x="5056901" y="1236505"/>
                  <a:pt x="4847530" y="1253938"/>
                </a:cubicBezTo>
                <a:cubicBezTo>
                  <a:pt x="4638159" y="1271371"/>
                  <a:pt x="4459000" y="1192970"/>
                  <a:pt x="4096339" y="1253938"/>
                </a:cubicBezTo>
                <a:cubicBezTo>
                  <a:pt x="3733678" y="1314906"/>
                  <a:pt x="3732608" y="1210744"/>
                  <a:pt x="3509471" y="1253938"/>
                </a:cubicBezTo>
                <a:cubicBezTo>
                  <a:pt x="3286334" y="1297132"/>
                  <a:pt x="3194099" y="1227053"/>
                  <a:pt x="3086926" y="1253938"/>
                </a:cubicBezTo>
                <a:cubicBezTo>
                  <a:pt x="2979753" y="1280823"/>
                  <a:pt x="2505130" y="1248187"/>
                  <a:pt x="2335735" y="1253938"/>
                </a:cubicBezTo>
                <a:cubicBezTo>
                  <a:pt x="2166340" y="1259689"/>
                  <a:pt x="2138312" y="1235466"/>
                  <a:pt x="1995351" y="1253938"/>
                </a:cubicBezTo>
                <a:cubicBezTo>
                  <a:pt x="1852390" y="1272410"/>
                  <a:pt x="1676943" y="1246760"/>
                  <a:pt x="1408483" y="1253938"/>
                </a:cubicBezTo>
                <a:cubicBezTo>
                  <a:pt x="1140023" y="1261116"/>
                  <a:pt x="1148123" y="1230975"/>
                  <a:pt x="985938" y="1253938"/>
                </a:cubicBezTo>
                <a:cubicBezTo>
                  <a:pt x="823754" y="1276901"/>
                  <a:pt x="409098" y="1170107"/>
                  <a:pt x="0" y="1253938"/>
                </a:cubicBezTo>
                <a:cubicBezTo>
                  <a:pt x="-14738" y="1153131"/>
                  <a:pt x="17458" y="915305"/>
                  <a:pt x="0" y="810880"/>
                </a:cubicBezTo>
                <a:cubicBezTo>
                  <a:pt x="-17458" y="706455"/>
                  <a:pt x="51574" y="493573"/>
                  <a:pt x="0" y="380361"/>
                </a:cubicBezTo>
                <a:cubicBezTo>
                  <a:pt x="-51574" y="267149"/>
                  <a:pt x="8683" y="106168"/>
                  <a:pt x="0" y="0"/>
                </a:cubicBezTo>
                <a:close/>
              </a:path>
            </a:pathLst>
          </a:custGeom>
          <a:noFill/>
          <a:ln>
            <a:extLst>
              <a:ext uri="{C807C97D-BFC1-408E-A445-0C87EB9F89A2}">
                <ask:lineSketchStyleProps xmlns:ask="http://schemas.microsoft.com/office/drawing/2018/sketchyshape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BC1B263-3093-651C-0D7C-B775A071B60D}"/>
              </a:ext>
            </a:extLst>
          </p:cNvPr>
          <p:cNvSpPr txBox="1"/>
          <p:nvPr/>
        </p:nvSpPr>
        <p:spPr>
          <a:xfrm rot="5400000">
            <a:off x="8919795" y="3091346"/>
            <a:ext cx="612668" cy="307777"/>
          </a:xfrm>
          <a:prstGeom prst="rect">
            <a:avLst/>
          </a:prstGeom>
          <a:noFill/>
        </p:spPr>
        <p:txBody>
          <a:bodyPr wrap="none" rtlCol="0">
            <a:spAutoFit/>
          </a:bodyPr>
          <a:lstStyle/>
          <a:p>
            <a:r>
              <a:rPr lang="fr-FR" dirty="0"/>
              <a:t>Part I</a:t>
            </a:r>
          </a:p>
        </p:txBody>
      </p:sp>
      <p:sp>
        <p:nvSpPr>
          <p:cNvPr id="9" name="Rectangle 8">
            <a:extLst>
              <a:ext uri="{FF2B5EF4-FFF2-40B4-BE49-F238E27FC236}">
                <a16:creationId xmlns:a16="http://schemas.microsoft.com/office/drawing/2014/main" id="{43A593E7-75E3-B2DA-34DC-B828FB0F60FC}"/>
              </a:ext>
            </a:extLst>
          </p:cNvPr>
          <p:cNvSpPr/>
          <p:nvPr/>
        </p:nvSpPr>
        <p:spPr>
          <a:xfrm>
            <a:off x="1203512" y="3889562"/>
            <a:ext cx="8216153" cy="1106059"/>
          </a:xfrm>
          <a:custGeom>
            <a:avLst/>
            <a:gdLst>
              <a:gd name="connsiteX0" fmla="*/ 0 w 8216153"/>
              <a:gd name="connsiteY0" fmla="*/ 0 h 1106059"/>
              <a:gd name="connsiteX1" fmla="*/ 586868 w 8216153"/>
              <a:gd name="connsiteY1" fmla="*/ 0 h 1106059"/>
              <a:gd name="connsiteX2" fmla="*/ 1338059 w 8216153"/>
              <a:gd name="connsiteY2" fmla="*/ 0 h 1106059"/>
              <a:gd name="connsiteX3" fmla="*/ 1842766 w 8216153"/>
              <a:gd name="connsiteY3" fmla="*/ 0 h 1106059"/>
              <a:gd name="connsiteX4" fmla="*/ 2593957 w 8216153"/>
              <a:gd name="connsiteY4" fmla="*/ 0 h 1106059"/>
              <a:gd name="connsiteX5" fmla="*/ 2934340 w 8216153"/>
              <a:gd name="connsiteY5" fmla="*/ 0 h 1106059"/>
              <a:gd name="connsiteX6" fmla="*/ 3356885 w 8216153"/>
              <a:gd name="connsiteY6" fmla="*/ 0 h 1106059"/>
              <a:gd name="connsiteX7" fmla="*/ 3861592 w 8216153"/>
              <a:gd name="connsiteY7" fmla="*/ 0 h 1106059"/>
              <a:gd name="connsiteX8" fmla="*/ 4201975 w 8216153"/>
              <a:gd name="connsiteY8" fmla="*/ 0 h 1106059"/>
              <a:gd name="connsiteX9" fmla="*/ 4542359 w 8216153"/>
              <a:gd name="connsiteY9" fmla="*/ 0 h 1106059"/>
              <a:gd name="connsiteX10" fmla="*/ 5211388 w 8216153"/>
              <a:gd name="connsiteY10" fmla="*/ 0 h 1106059"/>
              <a:gd name="connsiteX11" fmla="*/ 5551772 w 8216153"/>
              <a:gd name="connsiteY11" fmla="*/ 0 h 1106059"/>
              <a:gd name="connsiteX12" fmla="*/ 5892155 w 8216153"/>
              <a:gd name="connsiteY12" fmla="*/ 0 h 1106059"/>
              <a:gd name="connsiteX13" fmla="*/ 6396862 w 8216153"/>
              <a:gd name="connsiteY13" fmla="*/ 0 h 1106059"/>
              <a:gd name="connsiteX14" fmla="*/ 6983730 w 8216153"/>
              <a:gd name="connsiteY14" fmla="*/ 0 h 1106059"/>
              <a:gd name="connsiteX15" fmla="*/ 7652760 w 8216153"/>
              <a:gd name="connsiteY15" fmla="*/ 0 h 1106059"/>
              <a:gd name="connsiteX16" fmla="*/ 8216153 w 8216153"/>
              <a:gd name="connsiteY16" fmla="*/ 0 h 1106059"/>
              <a:gd name="connsiteX17" fmla="*/ 8216153 w 8216153"/>
              <a:gd name="connsiteY17" fmla="*/ 519848 h 1106059"/>
              <a:gd name="connsiteX18" fmla="*/ 8216153 w 8216153"/>
              <a:gd name="connsiteY18" fmla="*/ 1106059 h 1106059"/>
              <a:gd name="connsiteX19" fmla="*/ 7547123 w 8216153"/>
              <a:gd name="connsiteY19" fmla="*/ 1106059 h 1106059"/>
              <a:gd name="connsiteX20" fmla="*/ 7042417 w 8216153"/>
              <a:gd name="connsiteY20" fmla="*/ 1106059 h 1106059"/>
              <a:gd name="connsiteX21" fmla="*/ 6373387 w 8216153"/>
              <a:gd name="connsiteY21" fmla="*/ 1106059 h 1106059"/>
              <a:gd name="connsiteX22" fmla="*/ 5786519 w 8216153"/>
              <a:gd name="connsiteY22" fmla="*/ 1106059 h 1106059"/>
              <a:gd name="connsiteX23" fmla="*/ 5363974 w 8216153"/>
              <a:gd name="connsiteY23" fmla="*/ 1106059 h 1106059"/>
              <a:gd name="connsiteX24" fmla="*/ 5023591 w 8216153"/>
              <a:gd name="connsiteY24" fmla="*/ 1106059 h 1106059"/>
              <a:gd name="connsiteX25" fmla="*/ 4601046 w 8216153"/>
              <a:gd name="connsiteY25" fmla="*/ 1106059 h 1106059"/>
              <a:gd name="connsiteX26" fmla="*/ 4178501 w 8216153"/>
              <a:gd name="connsiteY26" fmla="*/ 1106059 h 1106059"/>
              <a:gd name="connsiteX27" fmla="*/ 3427310 w 8216153"/>
              <a:gd name="connsiteY27" fmla="*/ 1106059 h 1106059"/>
              <a:gd name="connsiteX28" fmla="*/ 2840441 w 8216153"/>
              <a:gd name="connsiteY28" fmla="*/ 1106059 h 1106059"/>
              <a:gd name="connsiteX29" fmla="*/ 2417896 w 8216153"/>
              <a:gd name="connsiteY29" fmla="*/ 1106059 h 1106059"/>
              <a:gd name="connsiteX30" fmla="*/ 1666705 w 8216153"/>
              <a:gd name="connsiteY30" fmla="*/ 1106059 h 1106059"/>
              <a:gd name="connsiteX31" fmla="*/ 1326322 w 8216153"/>
              <a:gd name="connsiteY31" fmla="*/ 1106059 h 1106059"/>
              <a:gd name="connsiteX32" fmla="*/ 739454 w 8216153"/>
              <a:gd name="connsiteY32" fmla="*/ 1106059 h 1106059"/>
              <a:gd name="connsiteX33" fmla="*/ 0 w 8216153"/>
              <a:gd name="connsiteY33" fmla="*/ 1106059 h 1106059"/>
              <a:gd name="connsiteX34" fmla="*/ 0 w 8216153"/>
              <a:gd name="connsiteY34" fmla="*/ 564090 h 1106059"/>
              <a:gd name="connsiteX35" fmla="*/ 0 w 8216153"/>
              <a:gd name="connsiteY35" fmla="*/ 0 h 110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16153" h="1106059" extrusionOk="0">
                <a:moveTo>
                  <a:pt x="0" y="0"/>
                </a:moveTo>
                <a:cubicBezTo>
                  <a:pt x="146419" y="-51000"/>
                  <a:pt x="399623" y="48979"/>
                  <a:pt x="586868" y="0"/>
                </a:cubicBezTo>
                <a:cubicBezTo>
                  <a:pt x="774113" y="-48979"/>
                  <a:pt x="1072432" y="18212"/>
                  <a:pt x="1338059" y="0"/>
                </a:cubicBezTo>
                <a:cubicBezTo>
                  <a:pt x="1603686" y="-18212"/>
                  <a:pt x="1699035" y="40476"/>
                  <a:pt x="1842766" y="0"/>
                </a:cubicBezTo>
                <a:cubicBezTo>
                  <a:pt x="1986497" y="-40476"/>
                  <a:pt x="2361424" y="30644"/>
                  <a:pt x="2593957" y="0"/>
                </a:cubicBezTo>
                <a:cubicBezTo>
                  <a:pt x="2826490" y="-30644"/>
                  <a:pt x="2770507" y="7802"/>
                  <a:pt x="2934340" y="0"/>
                </a:cubicBezTo>
                <a:cubicBezTo>
                  <a:pt x="3098173" y="-7802"/>
                  <a:pt x="3253201" y="11032"/>
                  <a:pt x="3356885" y="0"/>
                </a:cubicBezTo>
                <a:cubicBezTo>
                  <a:pt x="3460569" y="-11032"/>
                  <a:pt x="3696666" y="20479"/>
                  <a:pt x="3861592" y="0"/>
                </a:cubicBezTo>
                <a:cubicBezTo>
                  <a:pt x="4026518" y="-20479"/>
                  <a:pt x="4113246" y="29554"/>
                  <a:pt x="4201975" y="0"/>
                </a:cubicBezTo>
                <a:cubicBezTo>
                  <a:pt x="4290704" y="-29554"/>
                  <a:pt x="4400656" y="5059"/>
                  <a:pt x="4542359" y="0"/>
                </a:cubicBezTo>
                <a:cubicBezTo>
                  <a:pt x="4684062" y="-5059"/>
                  <a:pt x="4891739" y="5444"/>
                  <a:pt x="5211388" y="0"/>
                </a:cubicBezTo>
                <a:cubicBezTo>
                  <a:pt x="5531037" y="-5444"/>
                  <a:pt x="5480049" y="33474"/>
                  <a:pt x="5551772" y="0"/>
                </a:cubicBezTo>
                <a:cubicBezTo>
                  <a:pt x="5623495" y="-33474"/>
                  <a:pt x="5786771" y="19180"/>
                  <a:pt x="5892155" y="0"/>
                </a:cubicBezTo>
                <a:cubicBezTo>
                  <a:pt x="5997539" y="-19180"/>
                  <a:pt x="6269059" y="37612"/>
                  <a:pt x="6396862" y="0"/>
                </a:cubicBezTo>
                <a:cubicBezTo>
                  <a:pt x="6524665" y="-37612"/>
                  <a:pt x="6864826" y="32125"/>
                  <a:pt x="6983730" y="0"/>
                </a:cubicBezTo>
                <a:cubicBezTo>
                  <a:pt x="7102634" y="-32125"/>
                  <a:pt x="7411549" y="29085"/>
                  <a:pt x="7652760" y="0"/>
                </a:cubicBezTo>
                <a:cubicBezTo>
                  <a:pt x="7893971" y="-29085"/>
                  <a:pt x="7953951" y="360"/>
                  <a:pt x="8216153" y="0"/>
                </a:cubicBezTo>
                <a:cubicBezTo>
                  <a:pt x="8216892" y="164793"/>
                  <a:pt x="8179204" y="308521"/>
                  <a:pt x="8216153" y="519848"/>
                </a:cubicBezTo>
                <a:cubicBezTo>
                  <a:pt x="8253102" y="731175"/>
                  <a:pt x="8157653" y="988806"/>
                  <a:pt x="8216153" y="1106059"/>
                </a:cubicBezTo>
                <a:cubicBezTo>
                  <a:pt x="7939928" y="1140150"/>
                  <a:pt x="7682762" y="1036244"/>
                  <a:pt x="7547123" y="1106059"/>
                </a:cubicBezTo>
                <a:cubicBezTo>
                  <a:pt x="7411484" y="1175874"/>
                  <a:pt x="7208952" y="1057283"/>
                  <a:pt x="7042417" y="1106059"/>
                </a:cubicBezTo>
                <a:cubicBezTo>
                  <a:pt x="6875882" y="1154835"/>
                  <a:pt x="6526430" y="1085755"/>
                  <a:pt x="6373387" y="1106059"/>
                </a:cubicBezTo>
                <a:cubicBezTo>
                  <a:pt x="6220344" y="1126363"/>
                  <a:pt x="5930201" y="1081797"/>
                  <a:pt x="5786519" y="1106059"/>
                </a:cubicBezTo>
                <a:cubicBezTo>
                  <a:pt x="5642837" y="1130321"/>
                  <a:pt x="5488896" y="1058846"/>
                  <a:pt x="5363974" y="1106059"/>
                </a:cubicBezTo>
                <a:cubicBezTo>
                  <a:pt x="5239052" y="1153272"/>
                  <a:pt x="5138442" y="1090670"/>
                  <a:pt x="5023591" y="1106059"/>
                </a:cubicBezTo>
                <a:cubicBezTo>
                  <a:pt x="4908740" y="1121448"/>
                  <a:pt x="4736478" y="1056205"/>
                  <a:pt x="4601046" y="1106059"/>
                </a:cubicBezTo>
                <a:cubicBezTo>
                  <a:pt x="4465614" y="1155913"/>
                  <a:pt x="4387872" y="1088626"/>
                  <a:pt x="4178501" y="1106059"/>
                </a:cubicBezTo>
                <a:cubicBezTo>
                  <a:pt x="3969130" y="1123492"/>
                  <a:pt x="3789971" y="1045091"/>
                  <a:pt x="3427310" y="1106059"/>
                </a:cubicBezTo>
                <a:cubicBezTo>
                  <a:pt x="3064649" y="1167027"/>
                  <a:pt x="3065316" y="1064829"/>
                  <a:pt x="2840441" y="1106059"/>
                </a:cubicBezTo>
                <a:cubicBezTo>
                  <a:pt x="2615566" y="1147289"/>
                  <a:pt x="2525069" y="1079174"/>
                  <a:pt x="2417896" y="1106059"/>
                </a:cubicBezTo>
                <a:cubicBezTo>
                  <a:pt x="2310723" y="1132944"/>
                  <a:pt x="1836100" y="1100308"/>
                  <a:pt x="1666705" y="1106059"/>
                </a:cubicBezTo>
                <a:cubicBezTo>
                  <a:pt x="1497310" y="1111810"/>
                  <a:pt x="1467758" y="1083490"/>
                  <a:pt x="1326322" y="1106059"/>
                </a:cubicBezTo>
                <a:cubicBezTo>
                  <a:pt x="1184886" y="1128628"/>
                  <a:pt x="1007914" y="1098881"/>
                  <a:pt x="739454" y="1106059"/>
                </a:cubicBezTo>
                <a:cubicBezTo>
                  <a:pt x="470994" y="1113237"/>
                  <a:pt x="193127" y="1045313"/>
                  <a:pt x="0" y="1106059"/>
                </a:cubicBezTo>
                <a:cubicBezTo>
                  <a:pt x="-47512" y="887000"/>
                  <a:pt x="5990" y="697200"/>
                  <a:pt x="0" y="564090"/>
                </a:cubicBezTo>
                <a:cubicBezTo>
                  <a:pt x="-5990" y="430980"/>
                  <a:pt x="1795" y="152234"/>
                  <a:pt x="0" y="0"/>
                </a:cubicBezTo>
                <a:close/>
              </a:path>
            </a:pathLst>
          </a:custGeom>
          <a:noFill/>
          <a:ln>
            <a:extLst>
              <a:ext uri="{C807C97D-BFC1-408E-A445-0C87EB9F89A2}">
                <ask:lineSketchStyleProps xmlns:ask="http://schemas.microsoft.com/office/drawing/2018/sketchyshape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C6521F9-8880-ED40-2B93-8E5D86CC229A}"/>
              </a:ext>
            </a:extLst>
          </p:cNvPr>
          <p:cNvSpPr txBox="1"/>
          <p:nvPr/>
        </p:nvSpPr>
        <p:spPr>
          <a:xfrm rot="5400000">
            <a:off x="8894948" y="4232639"/>
            <a:ext cx="662361" cy="307777"/>
          </a:xfrm>
          <a:prstGeom prst="rect">
            <a:avLst/>
          </a:prstGeom>
          <a:noFill/>
        </p:spPr>
        <p:txBody>
          <a:bodyPr wrap="none" rtlCol="0">
            <a:spAutoFit/>
          </a:bodyPr>
          <a:lstStyle/>
          <a:p>
            <a:r>
              <a:rPr lang="fr-FR" dirty="0"/>
              <a:t>Part II</a:t>
            </a:r>
          </a:p>
        </p:txBody>
      </p:sp>
    </p:spTree>
    <p:extLst>
      <p:ext uri="{BB962C8B-B14F-4D97-AF65-F5344CB8AC3E}">
        <p14:creationId xmlns:p14="http://schemas.microsoft.com/office/powerpoint/2010/main" val="428101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3431C71-1F88-E6BB-9336-766AC0C0B340}"/>
              </a:ext>
            </a:extLst>
          </p:cNvPr>
          <p:cNvPicPr>
            <a:picLocks noChangeAspect="1"/>
          </p:cNvPicPr>
          <p:nvPr/>
        </p:nvPicPr>
        <p:blipFill>
          <a:blip r:embed="rId2"/>
          <a:stretch>
            <a:fillRect/>
          </a:stretch>
        </p:blipFill>
        <p:spPr>
          <a:xfrm>
            <a:off x="215153" y="2191639"/>
            <a:ext cx="8857088" cy="2439947"/>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5345205" y="1828924"/>
            <a:ext cx="1122830" cy="921123"/>
          </a:xfrm>
          <a:prstGeom prst="wedgeEllipseCallout">
            <a:avLst>
              <a:gd name="adj1" fmla="val -224426"/>
              <a:gd name="adj2" fmla="val 311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51308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EA859CCD-8232-759D-E90E-97FD108333B5}"/>
              </a:ext>
            </a:extLst>
          </p:cNvPr>
          <p:cNvPicPr>
            <a:picLocks noChangeAspect="1"/>
          </p:cNvPicPr>
          <p:nvPr/>
        </p:nvPicPr>
        <p:blipFill>
          <a:blip r:embed="rId2"/>
          <a:stretch>
            <a:fillRect/>
          </a:stretch>
        </p:blipFill>
        <p:spPr>
          <a:xfrm>
            <a:off x="252133" y="1840676"/>
            <a:ext cx="7157197" cy="2884122"/>
          </a:xfrm>
          <a:prstGeom prst="rect">
            <a:avLst/>
          </a:prstGeom>
        </p:spPr>
      </p:pic>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Future Meetings</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0" name="Flèche : gauche 9">
            <a:extLst>
              <a:ext uri="{FF2B5EF4-FFF2-40B4-BE49-F238E27FC236}">
                <a16:creationId xmlns:a16="http://schemas.microsoft.com/office/drawing/2014/main" id="{6753B80D-E21A-2B6E-F15B-C5F5C28745C1}"/>
              </a:ext>
            </a:extLst>
          </p:cNvPr>
          <p:cNvSpPr/>
          <p:nvPr/>
        </p:nvSpPr>
        <p:spPr>
          <a:xfrm>
            <a:off x="6367178" y="4180603"/>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295026" y="4144376"/>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97</TotalTime>
  <Words>340</Words>
  <Application>Microsoft Office PowerPoint</Application>
  <PresentationFormat>Affichage à l'écran (16:9)</PresentationFormat>
  <Paragraphs>36</Paragraphs>
  <Slides>7</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7</vt:i4>
      </vt:variant>
    </vt:vector>
  </HeadingPairs>
  <TitlesOfParts>
    <vt:vector size="16"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Compact Agenda</vt:lpstr>
      <vt:lpstr>Detailed Agenda</vt:lpstr>
      <vt:lpstr>Documents Status</vt:lpstr>
      <vt:lpstr>Discussion</vt:lpstr>
      <vt:lpstr>Future Meetings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5</cp:revision>
  <dcterms:modified xsi:type="dcterms:W3CDTF">2024-09-11T06:22:05Z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