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2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BC9-917A-BD4A-AC9D-A19E96DC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350F-22A5-AD41-8BE2-AA866E47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82EE-ED3B-8D4A-947F-19541A71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446E-E19B-9449-948A-B50A80A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C59A-29C5-D547-9A1D-C3130F5D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745-45D1-E24B-B5F4-779E6AF2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7B8D-66C7-EA4D-A8BC-B8D10978A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E3CC-B031-BA4F-9F2E-919D6646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BE0F-244F-004E-91C3-7BC4FB7C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756D-7B61-6E42-9BE3-027CBC3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F7BE-ACA3-9849-BBCD-FB505B077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4008D-1EDD-CC49-B575-E9A72BA0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54D-24CA-9A4D-B045-319A296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BC38-975B-734B-BF97-A472EE5F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6D07-D160-6F4F-B910-FD706BD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857E-6848-2C45-89C3-7367D34C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4DE3-C238-8043-860B-4938DDCD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EE4A-4F5C-B74B-88C3-B0EFE6F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AE50-42FD-CB4F-93E0-57F88090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C254-E5AF-3B42-96AB-4AEEA2FB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4378-159D-694D-8439-FF1BCCA8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3D9F-23FB-354A-BBDC-A0C5A01E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8BE2-4028-3746-A034-A186B288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747-A7F6-0B45-A7A2-B617950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B541-FD40-2E40-877C-983FC92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CD09-971D-B640-AC70-5210444E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DDB8-F1B2-DA49-B236-047E25D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6C032-6EAA-D646-9B06-3A22DAA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8506-4C13-8C4D-BF23-5C3B7695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262FE-3538-7B46-8CCD-3B03F43D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FC923-F500-EA42-8F6E-1BF9A381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B61C-2DBB-3849-BC42-CBFD9E1F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0C58-5726-394D-A383-1C4D0B00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24824-D5FA-414F-B228-854EC4AAE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8936-4DD8-2046-92B6-C6A5A06ED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97A95-3020-C94F-A658-BB5304D98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BC3D2-35A3-CD41-BDCD-49ED7505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55116-A28D-3946-88FB-F63F6B58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E66F6-C9F3-5648-A931-49CEDF4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425E-8615-5B47-9CEB-9E090C6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34FBF-6825-F04D-B178-ECB1590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2D745-6C61-404C-BCB6-D1D45F35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6B71-C8B6-BE45-BBAC-CA9936DA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C9ABF-F1E1-334D-AED7-A4624DB5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EF93-56B5-4E41-8E02-8DA2639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98A8-975B-3A47-90BA-136AE1B5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C2C3-30C7-FA4C-9820-2A63A30C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6-DE59-6640-812C-B5AD03C6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6E39B-1383-044A-AFE6-601BF1C9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23EB-DA0B-6F48-B01C-63F553E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D41C6-1C7C-DA4A-9B52-E5FF51B0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FE92-4E77-9F41-B9E8-DCD8778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DF7D-6FB3-8C4F-A340-C18CB83E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C87AC-4190-BF4B-962F-058A02D32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7DA6C-F7FC-494D-B88C-47E1BEAB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40CD-C4D9-7246-BEFF-CCC6600C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C6033-5450-084C-AB61-320D4B74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D7A15-0E08-4642-BD87-A154C2B1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67485-1E7F-A546-A161-2B653DD7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3201-0417-4445-8A70-F0F27F14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7CA5-A832-0A46-AD1F-8927FE29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0CC3-E7B7-0F4D-B297-074A936CCC4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7457-7CD9-174F-9504-8CC2E36F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0AA5-9113-5248-96CE-4A283E9C5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10" Type="http://schemas.openxmlformats.org/officeDocument/2006/relationships/image" Target="../media/image7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F35A6-E286-304D-A3AD-FCE350F67C60}"/>
              </a:ext>
            </a:extLst>
          </p:cNvPr>
          <p:cNvSpPr txBox="1"/>
          <p:nvPr/>
        </p:nvSpPr>
        <p:spPr>
          <a:xfrm>
            <a:off x="3182256" y="1008391"/>
            <a:ext cx="61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3725E-AEA4-D647-8D04-E60FEC3A7379}"/>
              </a:ext>
            </a:extLst>
          </p:cNvPr>
          <p:cNvSpPr txBox="1"/>
          <p:nvPr/>
        </p:nvSpPr>
        <p:spPr>
          <a:xfrm>
            <a:off x="4230210" y="1002082"/>
            <a:ext cx="61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BD8E-978E-1442-8581-2A593B678B61}"/>
              </a:ext>
            </a:extLst>
          </p:cNvPr>
          <p:cNvSpPr txBox="1"/>
          <p:nvPr/>
        </p:nvSpPr>
        <p:spPr>
          <a:xfrm>
            <a:off x="5216772" y="1002082"/>
            <a:ext cx="67146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mat3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5EBD4-35F9-5D4F-8F1C-CDBF152307C4}"/>
              </a:ext>
            </a:extLst>
          </p:cNvPr>
          <p:cNvSpPr txBox="1"/>
          <p:nvPr/>
        </p:nvSpPr>
        <p:spPr>
          <a:xfrm>
            <a:off x="1720600" y="2126409"/>
            <a:ext cx="10770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dyntri_v3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6FB7D-0C97-C14F-8021-EAADFCF419E2}"/>
              </a:ext>
            </a:extLst>
          </p:cNvPr>
          <p:cNvSpPr txBox="1"/>
          <p:nvPr/>
        </p:nvSpPr>
        <p:spPr>
          <a:xfrm>
            <a:off x="7006287" y="1002082"/>
            <a:ext cx="10186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mshtopo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7F9A46-BDCF-7D40-A0BB-B19C7078422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259113" y="1377723"/>
            <a:ext cx="1231561" cy="7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579321-D65D-554A-8DC6-A7EA665071D1}"/>
              </a:ext>
            </a:extLst>
          </p:cNvPr>
          <p:cNvSpPr txBox="1"/>
          <p:nvPr/>
        </p:nvSpPr>
        <p:spPr>
          <a:xfrm>
            <a:off x="3729024" y="2126409"/>
            <a:ext cx="13033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mshsrch_v3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50E65-126E-E64D-87B0-243ECADF8A26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3490674" y="1377723"/>
            <a:ext cx="890035" cy="7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A2A122-D648-524B-B22C-5BD67E85F940}"/>
              </a:ext>
            </a:extLst>
          </p:cNvPr>
          <p:cNvSpPr txBox="1"/>
          <p:nvPr/>
        </p:nvSpPr>
        <p:spPr>
          <a:xfrm>
            <a:off x="8829539" y="1002082"/>
            <a:ext cx="6572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21801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4AA2805-256C-B548-AF13-6F7C1DCA7354}"/>
              </a:ext>
            </a:extLst>
          </p:cNvPr>
          <p:cNvGrpSpPr/>
          <p:nvPr/>
        </p:nvGrpSpPr>
        <p:grpSpPr>
          <a:xfrm>
            <a:off x="2608544" y="14422"/>
            <a:ext cx="1885832" cy="1868994"/>
            <a:chOff x="1168203" y="276430"/>
            <a:chExt cx="1885832" cy="18689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3746B35-702E-1444-8E90-28D4C6D9981C}"/>
                </a:ext>
              </a:extLst>
            </p:cNvPr>
            <p:cNvSpPr/>
            <p:nvPr/>
          </p:nvSpPr>
          <p:spPr>
            <a:xfrm>
              <a:off x="1419322" y="634229"/>
              <a:ext cx="1371600" cy="10922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92200">
                  <a:moveTo>
                    <a:pt x="186266" y="1092200"/>
                  </a:moveTo>
                  <a:lnTo>
                    <a:pt x="1371600" y="948267"/>
                  </a:lnTo>
                  <a:lnTo>
                    <a:pt x="1109133" y="0"/>
                  </a:lnTo>
                  <a:lnTo>
                    <a:pt x="0" y="262467"/>
                  </a:lnTo>
                  <a:lnTo>
                    <a:pt x="186266" y="10922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ACDF2B-858F-BF44-868C-34ED82B5432A}"/>
                </a:ext>
              </a:extLst>
            </p:cNvPr>
            <p:cNvSpPr/>
            <p:nvPr/>
          </p:nvSpPr>
          <p:spPr>
            <a:xfrm>
              <a:off x="1338252" y="80182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05F726-4780-B54E-B626-EFDF5DD2EBB2}"/>
                </a:ext>
              </a:extLst>
            </p:cNvPr>
            <p:cNvSpPr/>
            <p:nvPr/>
          </p:nvSpPr>
          <p:spPr>
            <a:xfrm>
              <a:off x="1531592" y="1656956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D2ECAE-4980-2848-9CE1-46E2FD7DAB0C}"/>
                </a:ext>
              </a:extLst>
            </p:cNvPr>
            <p:cNvSpPr/>
            <p:nvPr/>
          </p:nvSpPr>
          <p:spPr>
            <a:xfrm>
              <a:off x="2713214" y="150664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6E4998-896A-CA4C-AD44-9249ADA0379D}"/>
                </a:ext>
              </a:extLst>
            </p:cNvPr>
            <p:cNvSpPr/>
            <p:nvPr/>
          </p:nvSpPr>
          <p:spPr>
            <a:xfrm>
              <a:off x="2467681" y="55907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CD94A-AE41-B945-BED3-3291BE3DCDAF}"/>
                </a:ext>
              </a:extLst>
            </p:cNvPr>
            <p:cNvSpPr txBox="1"/>
            <p:nvPr/>
          </p:nvSpPr>
          <p:spPr>
            <a:xfrm>
              <a:off x="1470005" y="1776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1BA7E0-6827-594A-A0BF-E6A462DAC928}"/>
                </a:ext>
              </a:extLst>
            </p:cNvPr>
            <p:cNvSpPr txBox="1"/>
            <p:nvPr/>
          </p:nvSpPr>
          <p:spPr>
            <a:xfrm>
              <a:off x="2752349" y="15417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CAA64F-5F33-9345-AEF6-641B2DC35C69}"/>
                </a:ext>
              </a:extLst>
            </p:cNvPr>
            <p:cNvSpPr txBox="1"/>
            <p:nvPr/>
          </p:nvSpPr>
          <p:spPr>
            <a:xfrm>
              <a:off x="2391994" y="2764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F06E5-02B5-BD48-90CC-E6F74CB283AB}"/>
                </a:ext>
              </a:extLst>
            </p:cNvPr>
            <p:cNvSpPr txBox="1"/>
            <p:nvPr/>
          </p:nvSpPr>
          <p:spPr>
            <a:xfrm>
              <a:off x="1168203" y="4637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1BBA21C-B11C-2A4E-BB22-8D5B51D940DC}"/>
              </a:ext>
            </a:extLst>
          </p:cNvPr>
          <p:cNvGrpSpPr/>
          <p:nvPr/>
        </p:nvGrpSpPr>
        <p:grpSpPr>
          <a:xfrm>
            <a:off x="44334" y="2323773"/>
            <a:ext cx="1937192" cy="2057550"/>
            <a:chOff x="849076" y="2728736"/>
            <a:chExt cx="1937192" cy="20575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524052-B724-C54E-B38F-886FD2496263}"/>
                </a:ext>
              </a:extLst>
            </p:cNvPr>
            <p:cNvCxnSpPr>
              <a:cxnSpLocks/>
              <a:stCxn id="15" idx="6"/>
              <a:endCxn id="17" idx="1"/>
            </p:cNvCxnSpPr>
            <p:nvPr/>
          </p:nvCxnSpPr>
          <p:spPr>
            <a:xfrm>
              <a:off x="1253987" y="3486664"/>
              <a:ext cx="1246663" cy="65167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43F6927-FDCA-1C43-AD17-A046382D1F18}"/>
                </a:ext>
              </a:extLst>
            </p:cNvPr>
            <p:cNvSpPr/>
            <p:nvPr/>
          </p:nvSpPr>
          <p:spPr>
            <a:xfrm>
              <a:off x="1173841" y="2977274"/>
              <a:ext cx="1405466" cy="1371600"/>
            </a:xfrm>
            <a:custGeom>
              <a:avLst/>
              <a:gdLst>
                <a:gd name="connsiteX0" fmla="*/ 169333 w 1405466"/>
                <a:gd name="connsiteY0" fmla="*/ 1371600 h 1371600"/>
                <a:gd name="connsiteX1" fmla="*/ 0 w 1405466"/>
                <a:gd name="connsiteY1" fmla="*/ 482600 h 1371600"/>
                <a:gd name="connsiteX2" fmla="*/ 626533 w 1405466"/>
                <a:gd name="connsiteY2" fmla="*/ 0 h 1371600"/>
                <a:gd name="connsiteX3" fmla="*/ 1405466 w 1405466"/>
                <a:gd name="connsiteY3" fmla="*/ 1219200 h 1371600"/>
                <a:gd name="connsiteX4" fmla="*/ 169333 w 1405466"/>
                <a:gd name="connsiteY4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466" h="1371600">
                  <a:moveTo>
                    <a:pt x="169333" y="1371600"/>
                  </a:moveTo>
                  <a:lnTo>
                    <a:pt x="0" y="482600"/>
                  </a:lnTo>
                  <a:lnTo>
                    <a:pt x="626533" y="0"/>
                  </a:lnTo>
                  <a:lnTo>
                    <a:pt x="1405466" y="1219200"/>
                  </a:lnTo>
                  <a:lnTo>
                    <a:pt x="169333" y="13716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5C99AD-87F8-C743-B9B8-2C06ACE623C6}"/>
                </a:ext>
              </a:extLst>
            </p:cNvPr>
            <p:cNvCxnSpPr>
              <a:cxnSpLocks/>
              <a:stCxn id="29" idx="0"/>
              <a:endCxn id="18" idx="0"/>
            </p:cNvCxnSpPr>
            <p:nvPr/>
          </p:nvCxnSpPr>
          <p:spPr>
            <a:xfrm flipV="1">
              <a:off x="1343174" y="2906271"/>
              <a:ext cx="447805" cy="14426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5D5E99-9F14-8E49-949F-72A035EEBED3}"/>
                </a:ext>
              </a:extLst>
            </p:cNvPr>
            <p:cNvSpPr/>
            <p:nvPr/>
          </p:nvSpPr>
          <p:spPr>
            <a:xfrm>
              <a:off x="1103675" y="341150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4F9D-7DFD-9A45-BCA8-5FD5817ACCDC}"/>
                </a:ext>
              </a:extLst>
            </p:cNvPr>
            <p:cNvSpPr/>
            <p:nvPr/>
          </p:nvSpPr>
          <p:spPr>
            <a:xfrm>
              <a:off x="1297015" y="426664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8479FC-EB79-0948-B81C-1B21CF04325D}"/>
                </a:ext>
              </a:extLst>
            </p:cNvPr>
            <p:cNvSpPr/>
            <p:nvPr/>
          </p:nvSpPr>
          <p:spPr>
            <a:xfrm>
              <a:off x="2478637" y="411633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BE9BD2-97D3-9847-B949-128A7281BD12}"/>
                </a:ext>
              </a:extLst>
            </p:cNvPr>
            <p:cNvSpPr/>
            <p:nvPr/>
          </p:nvSpPr>
          <p:spPr>
            <a:xfrm>
              <a:off x="1715823" y="2906271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ED80B2-342D-0F4F-B417-ADDC3E262689}"/>
                </a:ext>
              </a:extLst>
            </p:cNvPr>
            <p:cNvSpPr txBox="1"/>
            <p:nvPr/>
          </p:nvSpPr>
          <p:spPr>
            <a:xfrm>
              <a:off x="1202238" y="4416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59E4AD-DD7C-4F40-92AA-0A2FE772CCE9}"/>
                </a:ext>
              </a:extLst>
            </p:cNvPr>
            <p:cNvSpPr txBox="1"/>
            <p:nvPr/>
          </p:nvSpPr>
          <p:spPr>
            <a:xfrm>
              <a:off x="2484582" y="4182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50AC0C-E1B3-0442-8059-3DDC6A7DDB6F}"/>
                </a:ext>
              </a:extLst>
            </p:cNvPr>
            <p:cNvSpPr txBox="1"/>
            <p:nvPr/>
          </p:nvSpPr>
          <p:spPr>
            <a:xfrm>
              <a:off x="849076" y="33694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5D0C9-C439-9342-83A6-857B26915617}"/>
                </a:ext>
              </a:extLst>
            </p:cNvPr>
            <p:cNvSpPr txBox="1"/>
            <p:nvPr/>
          </p:nvSpPr>
          <p:spPr>
            <a:xfrm>
              <a:off x="1866135" y="2728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4B67408-0D94-284A-A5F7-98505EB671DF}"/>
              </a:ext>
            </a:extLst>
          </p:cNvPr>
          <p:cNvGrpSpPr/>
          <p:nvPr/>
        </p:nvGrpSpPr>
        <p:grpSpPr>
          <a:xfrm>
            <a:off x="2197480" y="2257415"/>
            <a:ext cx="2148485" cy="2306620"/>
            <a:chOff x="3655370" y="2662378"/>
            <a:chExt cx="2148485" cy="2306620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B4CFBEF-F8C5-E84A-B9DA-A445459D7137}"/>
                </a:ext>
              </a:extLst>
            </p:cNvPr>
            <p:cNvSpPr/>
            <p:nvPr/>
          </p:nvSpPr>
          <p:spPr>
            <a:xfrm>
              <a:off x="3988032" y="3794195"/>
              <a:ext cx="1439333" cy="7366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18533 w 1371600"/>
                <a:gd name="connsiteY0" fmla="*/ 1066800 h 1066800"/>
                <a:gd name="connsiteX1" fmla="*/ 1371600 w 1371600"/>
                <a:gd name="connsiteY1" fmla="*/ 948267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371600"/>
                <a:gd name="connsiteY0" fmla="*/ 1066800 h 1066800"/>
                <a:gd name="connsiteX1" fmla="*/ 1371600 w 1371600"/>
                <a:gd name="connsiteY1" fmla="*/ 880534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557866"/>
                <a:gd name="connsiteY0" fmla="*/ 804333 h 804333"/>
                <a:gd name="connsiteX1" fmla="*/ 1371600 w 1557866"/>
                <a:gd name="connsiteY1" fmla="*/ 618067 h 804333"/>
                <a:gd name="connsiteX2" fmla="*/ 1557866 w 1557866"/>
                <a:gd name="connsiteY2" fmla="*/ 67733 h 804333"/>
                <a:gd name="connsiteX3" fmla="*/ 0 w 1557866"/>
                <a:gd name="connsiteY3" fmla="*/ 0 h 804333"/>
                <a:gd name="connsiteX4" fmla="*/ 118533 w 1557866"/>
                <a:gd name="connsiteY4" fmla="*/ 804333 h 804333"/>
                <a:gd name="connsiteX0" fmla="*/ 0 w 1439333"/>
                <a:gd name="connsiteY0" fmla="*/ 736600 h 736600"/>
                <a:gd name="connsiteX1" fmla="*/ 1253067 w 1439333"/>
                <a:gd name="connsiteY1" fmla="*/ 550334 h 736600"/>
                <a:gd name="connsiteX2" fmla="*/ 1439333 w 1439333"/>
                <a:gd name="connsiteY2" fmla="*/ 0 h 736600"/>
                <a:gd name="connsiteX3" fmla="*/ 347134 w 1439333"/>
                <a:gd name="connsiteY3" fmla="*/ 152400 h 736600"/>
                <a:gd name="connsiteX4" fmla="*/ 0 w 1439333"/>
                <a:gd name="connsiteY4" fmla="*/ 736600 h 736600"/>
                <a:gd name="connsiteX0" fmla="*/ 347134 w 1439333"/>
                <a:gd name="connsiteY0" fmla="*/ 152400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  <a:gd name="connsiteX4" fmla="*/ 438574 w 1439333"/>
                <a:gd name="connsiteY4" fmla="*/ 243840 h 736600"/>
                <a:gd name="connsiteX0" fmla="*/ 347134 w 1439333"/>
                <a:gd name="connsiteY0" fmla="*/ 230294 h 814494"/>
                <a:gd name="connsiteX1" fmla="*/ 0 w 1439333"/>
                <a:gd name="connsiteY1" fmla="*/ 814494 h 814494"/>
                <a:gd name="connsiteX2" fmla="*/ 1253067 w 1439333"/>
                <a:gd name="connsiteY2" fmla="*/ 628228 h 814494"/>
                <a:gd name="connsiteX3" fmla="*/ 1439333 w 1439333"/>
                <a:gd name="connsiteY3" fmla="*/ 77894 h 814494"/>
                <a:gd name="connsiteX4" fmla="*/ 590974 w 1439333"/>
                <a:gd name="connsiteY4" fmla="*/ 0 h 814494"/>
                <a:gd name="connsiteX0" fmla="*/ 347134 w 1439333"/>
                <a:gd name="connsiteY0" fmla="*/ 152400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  <a:gd name="connsiteX0" fmla="*/ 118534 w 1439333"/>
                <a:gd name="connsiteY0" fmla="*/ 143933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333" h="736600">
                  <a:moveTo>
                    <a:pt x="118534" y="143933"/>
                  </a:moveTo>
                  <a:lnTo>
                    <a:pt x="0" y="736600"/>
                  </a:lnTo>
                  <a:lnTo>
                    <a:pt x="1253067" y="550334"/>
                  </a:lnTo>
                  <a:lnTo>
                    <a:pt x="1439333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AAFD28-D0D9-3546-AE1C-63891C308CCE}"/>
                </a:ext>
              </a:extLst>
            </p:cNvPr>
            <p:cNvCxnSpPr>
              <a:cxnSpLocks/>
              <a:stCxn id="56" idx="5"/>
              <a:endCxn id="53" idx="1"/>
            </p:cNvCxnSpPr>
            <p:nvPr/>
          </p:nvCxnSpPr>
          <p:spPr>
            <a:xfrm>
              <a:off x="4669161" y="3115059"/>
              <a:ext cx="512880" cy="11854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25B2DD-5843-A141-9DC3-ACD7B3FB652F}"/>
                </a:ext>
              </a:extLst>
            </p:cNvPr>
            <p:cNvCxnSpPr>
              <a:cxnSpLocks/>
              <a:stCxn id="56" idx="6"/>
              <a:endCxn id="54" idx="5"/>
            </p:cNvCxnSpPr>
            <p:nvPr/>
          </p:nvCxnSpPr>
          <p:spPr>
            <a:xfrm>
              <a:off x="4691174" y="3061916"/>
              <a:ext cx="768489" cy="7892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B7E333-7D81-FC4C-87F0-9DEE178514DA}"/>
                </a:ext>
              </a:extLst>
            </p:cNvPr>
            <p:cNvCxnSpPr>
              <a:cxnSpLocks/>
              <a:stCxn id="56" idx="3"/>
              <a:endCxn id="52" idx="7"/>
            </p:cNvCxnSpPr>
            <p:nvPr/>
          </p:nvCxnSpPr>
          <p:spPr>
            <a:xfrm flipH="1">
              <a:off x="4031018" y="3115059"/>
              <a:ext cx="531857" cy="1363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BEA00C-3946-DE45-82E2-F038F6041AE6}"/>
                </a:ext>
              </a:extLst>
            </p:cNvPr>
            <p:cNvCxnSpPr>
              <a:cxnSpLocks/>
              <a:stCxn id="56" idx="2"/>
              <a:endCxn id="51" idx="7"/>
            </p:cNvCxnSpPr>
            <p:nvPr/>
          </p:nvCxnSpPr>
          <p:spPr>
            <a:xfrm flipH="1">
              <a:off x="4149032" y="3061916"/>
              <a:ext cx="391830" cy="833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4A539F-1F1C-3C4B-94D4-6508856D6F6C}"/>
                </a:ext>
              </a:extLst>
            </p:cNvPr>
            <p:cNvCxnSpPr>
              <a:cxnSpLocks/>
              <a:stCxn id="54" idx="3"/>
              <a:endCxn id="51" idx="6"/>
            </p:cNvCxnSpPr>
            <p:nvPr/>
          </p:nvCxnSpPr>
          <p:spPr>
            <a:xfrm flipH="1">
              <a:off x="4171045" y="3851151"/>
              <a:ext cx="1182332" cy="971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3679D34-2600-734C-A15B-83B93A8E6C4D}"/>
                </a:ext>
              </a:extLst>
            </p:cNvPr>
            <p:cNvSpPr txBox="1"/>
            <p:nvPr/>
          </p:nvSpPr>
          <p:spPr>
            <a:xfrm>
              <a:off x="3751876" y="45996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2E797F-3485-F247-96BD-E73567E5CCBF}"/>
                </a:ext>
              </a:extLst>
            </p:cNvPr>
            <p:cNvSpPr txBox="1"/>
            <p:nvPr/>
          </p:nvSpPr>
          <p:spPr>
            <a:xfrm>
              <a:off x="5119831" y="4439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52E624C-8CDF-E949-BBDA-AAB2313ACA1C}"/>
                </a:ext>
              </a:extLst>
            </p:cNvPr>
            <p:cNvSpPr txBox="1"/>
            <p:nvPr/>
          </p:nvSpPr>
          <p:spPr>
            <a:xfrm>
              <a:off x="5502169" y="3633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D3289F-388A-294A-9064-36F3BE7BC1BA}"/>
                </a:ext>
              </a:extLst>
            </p:cNvPr>
            <p:cNvSpPr txBox="1"/>
            <p:nvPr/>
          </p:nvSpPr>
          <p:spPr>
            <a:xfrm>
              <a:off x="3655370" y="36226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3E62670-4193-6649-BDA1-45574AAE7ACF}"/>
                </a:ext>
              </a:extLst>
            </p:cNvPr>
            <p:cNvSpPr txBox="1"/>
            <p:nvPr/>
          </p:nvSpPr>
          <p:spPr>
            <a:xfrm>
              <a:off x="4507080" y="2662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9E281E-CC4D-BD41-A5B8-287834425486}"/>
                </a:ext>
              </a:extLst>
            </p:cNvPr>
            <p:cNvSpPr/>
            <p:nvPr/>
          </p:nvSpPr>
          <p:spPr>
            <a:xfrm>
              <a:off x="4020733" y="387316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9F11FF-C9B0-F64C-A3F6-43331BC63CBC}"/>
                </a:ext>
              </a:extLst>
            </p:cNvPr>
            <p:cNvSpPr/>
            <p:nvPr/>
          </p:nvSpPr>
          <p:spPr>
            <a:xfrm>
              <a:off x="3902719" y="445657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FA349FB-8537-CC48-AD00-4CF402C94118}"/>
                </a:ext>
              </a:extLst>
            </p:cNvPr>
            <p:cNvSpPr/>
            <p:nvPr/>
          </p:nvSpPr>
          <p:spPr>
            <a:xfrm>
              <a:off x="5160028" y="427849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D1D64C-54A4-5640-8FF7-C7E0DA75B56C}"/>
                </a:ext>
              </a:extLst>
            </p:cNvPr>
            <p:cNvSpPr/>
            <p:nvPr/>
          </p:nvSpPr>
          <p:spPr>
            <a:xfrm>
              <a:off x="5331364" y="372285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B38887F-DFB1-5C4C-9751-4064B0D793F7}"/>
                </a:ext>
              </a:extLst>
            </p:cNvPr>
            <p:cNvSpPr/>
            <p:nvPr/>
          </p:nvSpPr>
          <p:spPr>
            <a:xfrm>
              <a:off x="4540862" y="298676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932586-6F8E-8943-91AC-D7F9F895CC17}"/>
              </a:ext>
            </a:extLst>
          </p:cNvPr>
          <p:cNvGrpSpPr/>
          <p:nvPr/>
        </p:nvGrpSpPr>
        <p:grpSpPr>
          <a:xfrm>
            <a:off x="4451455" y="2358765"/>
            <a:ext cx="2615528" cy="2115051"/>
            <a:chOff x="6575547" y="2763728"/>
            <a:chExt cx="2615528" cy="211505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093873-C951-E44D-AFE4-EE387377CC8D}"/>
                </a:ext>
              </a:extLst>
            </p:cNvPr>
            <p:cNvSpPr txBox="1"/>
            <p:nvPr/>
          </p:nvSpPr>
          <p:spPr>
            <a:xfrm>
              <a:off x="8889389" y="4047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DC45A5-C94F-6341-AD8A-619C284CE782}"/>
                </a:ext>
              </a:extLst>
            </p:cNvPr>
            <p:cNvCxnSpPr>
              <a:cxnSpLocks/>
              <a:stCxn id="79" idx="5"/>
            </p:cNvCxnSpPr>
            <p:nvPr/>
          </p:nvCxnSpPr>
          <p:spPr>
            <a:xfrm>
              <a:off x="8462095" y="3551523"/>
              <a:ext cx="406078" cy="4930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984801-02F1-EE4D-BFB5-CF6BBB690676}"/>
                </a:ext>
              </a:extLst>
            </p:cNvPr>
            <p:cNvCxnSpPr>
              <a:cxnSpLocks/>
              <a:stCxn id="78" idx="5"/>
              <a:endCxn id="80" idx="3"/>
            </p:cNvCxnSpPr>
            <p:nvPr/>
          </p:nvCxnSpPr>
          <p:spPr>
            <a:xfrm flipV="1">
              <a:off x="8302150" y="4078771"/>
              <a:ext cx="518740" cy="3913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ACD429-59F1-FD4B-A9FA-BABD1CDFE6FB}"/>
                </a:ext>
              </a:extLst>
            </p:cNvPr>
            <p:cNvCxnSpPr>
              <a:cxnSpLocks/>
              <a:stCxn id="82" idx="5"/>
              <a:endCxn id="78" idx="2"/>
            </p:cNvCxnSpPr>
            <p:nvPr/>
          </p:nvCxnSpPr>
          <p:spPr>
            <a:xfrm>
              <a:off x="7032103" y="4086776"/>
              <a:ext cx="1141748" cy="330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C5039C-AC04-6143-AC46-59C07FE1102B}"/>
                </a:ext>
              </a:extLst>
            </p:cNvPr>
            <p:cNvCxnSpPr>
              <a:cxnSpLocks/>
              <a:stCxn id="82" idx="5"/>
              <a:endCxn id="83" idx="4"/>
            </p:cNvCxnSpPr>
            <p:nvPr/>
          </p:nvCxnSpPr>
          <p:spPr>
            <a:xfrm flipV="1">
              <a:off x="7032103" y="3190215"/>
              <a:ext cx="106802" cy="896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D7BC4B-D631-6648-915C-A1FA7568F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6295" y="3499229"/>
              <a:ext cx="106802" cy="896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EADF335-EFAF-F745-81A2-5512CE2D5CFD}"/>
                </a:ext>
              </a:extLst>
            </p:cNvPr>
            <p:cNvCxnSpPr>
              <a:cxnSpLocks/>
              <a:stCxn id="83" idx="5"/>
              <a:endCxn id="79" idx="1"/>
            </p:cNvCxnSpPr>
            <p:nvPr/>
          </p:nvCxnSpPr>
          <p:spPr>
            <a:xfrm>
              <a:off x="7192048" y="3168202"/>
              <a:ext cx="1163761" cy="2770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92B30D-DE91-0C44-A550-6E2F14015C3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192048" y="3168202"/>
              <a:ext cx="372138" cy="37871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7886D4-4D30-1F40-8BA8-A61A70104F5F}"/>
                </a:ext>
              </a:extLst>
            </p:cNvPr>
            <p:cNvCxnSpPr>
              <a:cxnSpLocks/>
              <a:stCxn id="84" idx="5"/>
              <a:endCxn id="80" idx="2"/>
            </p:cNvCxnSpPr>
            <p:nvPr/>
          </p:nvCxnSpPr>
          <p:spPr>
            <a:xfrm>
              <a:off x="7670472" y="3653204"/>
              <a:ext cx="1128405" cy="37242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919949-AE46-3242-88FF-24B813718FFE}"/>
                </a:ext>
              </a:extLst>
            </p:cNvPr>
            <p:cNvCxnSpPr>
              <a:cxnSpLocks/>
              <a:stCxn id="84" idx="3"/>
              <a:endCxn id="82" idx="5"/>
            </p:cNvCxnSpPr>
            <p:nvPr/>
          </p:nvCxnSpPr>
          <p:spPr>
            <a:xfrm flipH="1">
              <a:off x="7032103" y="3653204"/>
              <a:ext cx="532083" cy="43357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355D2C-2EE5-C242-B2C3-37D3AF8AA1A4}"/>
                </a:ext>
              </a:extLst>
            </p:cNvPr>
            <p:cNvSpPr txBox="1"/>
            <p:nvPr/>
          </p:nvSpPr>
          <p:spPr>
            <a:xfrm>
              <a:off x="8152866" y="45094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1F3EB38-855E-AD49-B8A7-01B2190245F5}"/>
                </a:ext>
              </a:extLst>
            </p:cNvPr>
            <p:cNvSpPr txBox="1"/>
            <p:nvPr/>
          </p:nvSpPr>
          <p:spPr>
            <a:xfrm>
              <a:off x="8374454" y="3065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B9DE26-FD0D-AE40-B04C-4E0561C90716}"/>
                </a:ext>
              </a:extLst>
            </p:cNvPr>
            <p:cNvSpPr txBox="1"/>
            <p:nvPr/>
          </p:nvSpPr>
          <p:spPr>
            <a:xfrm>
              <a:off x="6575547" y="4067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292C6F6-0778-8642-B30D-9343FAE65B8C}"/>
                </a:ext>
              </a:extLst>
            </p:cNvPr>
            <p:cNvSpPr txBox="1"/>
            <p:nvPr/>
          </p:nvSpPr>
          <p:spPr>
            <a:xfrm>
              <a:off x="7633012" y="3352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F41030-EDEB-4A45-B1DA-44172819626D}"/>
                </a:ext>
              </a:extLst>
            </p:cNvPr>
            <p:cNvSpPr txBox="1"/>
            <p:nvPr/>
          </p:nvSpPr>
          <p:spPr>
            <a:xfrm>
              <a:off x="6796412" y="2763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46485B-22A1-414A-A3AD-E9FFF8C8C3AB}"/>
                </a:ext>
              </a:extLst>
            </p:cNvPr>
            <p:cNvSpPr/>
            <p:nvPr/>
          </p:nvSpPr>
          <p:spPr>
            <a:xfrm>
              <a:off x="8173851" y="434179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BB7F620-5D99-E049-854A-B332E9DC5296}"/>
                </a:ext>
              </a:extLst>
            </p:cNvPr>
            <p:cNvSpPr/>
            <p:nvPr/>
          </p:nvSpPr>
          <p:spPr>
            <a:xfrm>
              <a:off x="8333796" y="342322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22675B-F805-364D-AF1B-27498397B883}"/>
                </a:ext>
              </a:extLst>
            </p:cNvPr>
            <p:cNvSpPr/>
            <p:nvPr/>
          </p:nvSpPr>
          <p:spPr>
            <a:xfrm>
              <a:off x="8798877" y="395047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E862F60-D026-8748-87EE-122E7509E5B1}"/>
                </a:ext>
              </a:extLst>
            </p:cNvPr>
            <p:cNvSpPr/>
            <p:nvPr/>
          </p:nvSpPr>
          <p:spPr>
            <a:xfrm>
              <a:off x="6903804" y="395847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1E0FDC9-756C-7946-B575-668DDBA40464}"/>
                </a:ext>
              </a:extLst>
            </p:cNvPr>
            <p:cNvSpPr/>
            <p:nvPr/>
          </p:nvSpPr>
          <p:spPr>
            <a:xfrm>
              <a:off x="7063749" y="303990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548713-AEF8-BA4B-BC1A-C90F94B6CDDE}"/>
                </a:ext>
              </a:extLst>
            </p:cNvPr>
            <p:cNvSpPr/>
            <p:nvPr/>
          </p:nvSpPr>
          <p:spPr>
            <a:xfrm>
              <a:off x="7542173" y="3524905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8F63E8-9C0C-CB48-BC0D-1C978E5DC558}"/>
              </a:ext>
            </a:extLst>
          </p:cNvPr>
          <p:cNvGrpSpPr/>
          <p:nvPr/>
        </p:nvGrpSpPr>
        <p:grpSpPr>
          <a:xfrm>
            <a:off x="7444658" y="2201837"/>
            <a:ext cx="4457927" cy="2383682"/>
            <a:chOff x="9960638" y="2606800"/>
            <a:chExt cx="4457927" cy="2383682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D31AE15-204D-0846-9C08-375F85D30242}"/>
                </a:ext>
              </a:extLst>
            </p:cNvPr>
            <p:cNvSpPr/>
            <p:nvPr/>
          </p:nvSpPr>
          <p:spPr>
            <a:xfrm>
              <a:off x="10070655" y="3810091"/>
              <a:ext cx="1456267" cy="745067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86266 w 1642533"/>
                <a:gd name="connsiteY0" fmla="*/ 829733 h 829733"/>
                <a:gd name="connsiteX1" fmla="*/ 1371600 w 1642533"/>
                <a:gd name="connsiteY1" fmla="*/ 685800 h 829733"/>
                <a:gd name="connsiteX2" fmla="*/ 1642533 w 1642533"/>
                <a:gd name="connsiteY2" fmla="*/ 84666 h 829733"/>
                <a:gd name="connsiteX3" fmla="*/ 0 w 1642533"/>
                <a:gd name="connsiteY3" fmla="*/ 0 h 829733"/>
                <a:gd name="connsiteX4" fmla="*/ 186266 w 1642533"/>
                <a:gd name="connsiteY4" fmla="*/ 829733 h 829733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304800 w 1456267"/>
                <a:gd name="connsiteY3" fmla="*/ 237067 h 745067"/>
                <a:gd name="connsiteX4" fmla="*/ 0 w 1456267"/>
                <a:gd name="connsiteY4" fmla="*/ 745067 h 74506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110067 w 1456267"/>
                <a:gd name="connsiteY3" fmla="*/ 42333 h 745067"/>
                <a:gd name="connsiteX4" fmla="*/ 0 w 1456267"/>
                <a:gd name="connsiteY4" fmla="*/ 745067 h 74506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0 w 1456267"/>
                <a:gd name="connsiteY3" fmla="*/ 745067 h 745067"/>
                <a:gd name="connsiteX0" fmla="*/ 0 w 1456267"/>
                <a:gd name="connsiteY0" fmla="*/ 745067 h 836507"/>
                <a:gd name="connsiteX1" fmla="*/ 1185334 w 1456267"/>
                <a:gd name="connsiteY1" fmla="*/ 601134 h 836507"/>
                <a:gd name="connsiteX2" fmla="*/ 1456267 w 1456267"/>
                <a:gd name="connsiteY2" fmla="*/ 0 h 836507"/>
                <a:gd name="connsiteX3" fmla="*/ 91440 w 1456267"/>
                <a:gd name="connsiteY3" fmla="*/ 836507 h 83650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267" h="745067">
                  <a:moveTo>
                    <a:pt x="0" y="745067"/>
                  </a:moveTo>
                  <a:lnTo>
                    <a:pt x="1185334" y="601134"/>
                  </a:lnTo>
                  <a:lnTo>
                    <a:pt x="145626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C6AF0E-EEC9-BB46-80B6-ED36678E2EBB}"/>
                </a:ext>
              </a:extLst>
            </p:cNvPr>
            <p:cNvSpPr txBox="1"/>
            <p:nvPr/>
          </p:nvSpPr>
          <p:spPr>
            <a:xfrm>
              <a:off x="12523763" y="4595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189B59-655A-D84B-818C-683B2553F386}"/>
                </a:ext>
              </a:extLst>
            </p:cNvPr>
            <p:cNvSpPr txBox="1"/>
            <p:nvPr/>
          </p:nvSpPr>
          <p:spPr>
            <a:xfrm>
              <a:off x="13786480" y="46211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E77B08-CDE7-414A-B177-3F8D4FB6C0B4}"/>
                </a:ext>
              </a:extLst>
            </p:cNvPr>
            <p:cNvSpPr txBox="1"/>
            <p:nvPr/>
          </p:nvSpPr>
          <p:spPr>
            <a:xfrm>
              <a:off x="14116879" y="40024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6A8C409-2BD8-404C-BA83-1422BFE95C5F}"/>
                </a:ext>
              </a:extLst>
            </p:cNvPr>
            <p:cNvSpPr/>
            <p:nvPr/>
          </p:nvSpPr>
          <p:spPr>
            <a:xfrm>
              <a:off x="10045951" y="2798000"/>
              <a:ext cx="1409475" cy="7366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18533 w 1371600"/>
                <a:gd name="connsiteY0" fmla="*/ 1066800 h 1066800"/>
                <a:gd name="connsiteX1" fmla="*/ 1371600 w 1371600"/>
                <a:gd name="connsiteY1" fmla="*/ 948267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371600"/>
                <a:gd name="connsiteY0" fmla="*/ 1066800 h 1066800"/>
                <a:gd name="connsiteX1" fmla="*/ 1371600 w 1371600"/>
                <a:gd name="connsiteY1" fmla="*/ 880534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557866"/>
                <a:gd name="connsiteY0" fmla="*/ 804333 h 804333"/>
                <a:gd name="connsiteX1" fmla="*/ 1371600 w 1557866"/>
                <a:gd name="connsiteY1" fmla="*/ 618067 h 804333"/>
                <a:gd name="connsiteX2" fmla="*/ 1557866 w 1557866"/>
                <a:gd name="connsiteY2" fmla="*/ 67733 h 804333"/>
                <a:gd name="connsiteX3" fmla="*/ 0 w 1557866"/>
                <a:gd name="connsiteY3" fmla="*/ 0 h 804333"/>
                <a:gd name="connsiteX4" fmla="*/ 118533 w 1557866"/>
                <a:gd name="connsiteY4" fmla="*/ 804333 h 804333"/>
                <a:gd name="connsiteX0" fmla="*/ 0 w 1439333"/>
                <a:gd name="connsiteY0" fmla="*/ 736600 h 736600"/>
                <a:gd name="connsiteX1" fmla="*/ 1253067 w 1439333"/>
                <a:gd name="connsiteY1" fmla="*/ 550334 h 736600"/>
                <a:gd name="connsiteX2" fmla="*/ 1439333 w 1439333"/>
                <a:gd name="connsiteY2" fmla="*/ 0 h 736600"/>
                <a:gd name="connsiteX3" fmla="*/ 347134 w 1439333"/>
                <a:gd name="connsiteY3" fmla="*/ 152400 h 736600"/>
                <a:gd name="connsiteX4" fmla="*/ 0 w 1439333"/>
                <a:gd name="connsiteY4" fmla="*/ 736600 h 736600"/>
                <a:gd name="connsiteX0" fmla="*/ 0 w 1409475"/>
                <a:gd name="connsiteY0" fmla="*/ 736600 h 736600"/>
                <a:gd name="connsiteX1" fmla="*/ 1253067 w 1409475"/>
                <a:gd name="connsiteY1" fmla="*/ 550334 h 736600"/>
                <a:gd name="connsiteX2" fmla="*/ 1409475 w 1409475"/>
                <a:gd name="connsiteY2" fmla="*/ 0 h 736600"/>
                <a:gd name="connsiteX3" fmla="*/ 347134 w 1409475"/>
                <a:gd name="connsiteY3" fmla="*/ 152400 h 736600"/>
                <a:gd name="connsiteX4" fmla="*/ 0 w 1409475"/>
                <a:gd name="connsiteY4" fmla="*/ 7366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75" h="736600">
                  <a:moveTo>
                    <a:pt x="0" y="736600"/>
                  </a:moveTo>
                  <a:lnTo>
                    <a:pt x="1253067" y="550334"/>
                  </a:lnTo>
                  <a:lnTo>
                    <a:pt x="1409475" y="0"/>
                  </a:lnTo>
                  <a:lnTo>
                    <a:pt x="347134" y="152400"/>
                  </a:lnTo>
                  <a:lnTo>
                    <a:pt x="0" y="7366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5B7230-2CA1-5541-A621-7BBE380BAA50}"/>
                </a:ext>
              </a:extLst>
            </p:cNvPr>
            <p:cNvCxnSpPr>
              <a:cxnSpLocks/>
              <a:stCxn id="47" idx="0"/>
              <a:endCxn id="40" idx="6"/>
            </p:cNvCxnSpPr>
            <p:nvPr/>
          </p:nvCxnSpPr>
          <p:spPr>
            <a:xfrm>
              <a:off x="10035794" y="3460382"/>
              <a:ext cx="111177" cy="110045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E4D470-6A14-A149-B5A6-B034CE5E1036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11253438" y="3348334"/>
              <a:ext cx="45580" cy="1062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6891B2-B19C-9343-A212-EFA7425EA52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11459421" y="2779239"/>
              <a:ext cx="41039" cy="9727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CFDCC1-DAAE-5444-97AF-A10067D45B7D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10357968" y="2965624"/>
              <a:ext cx="33630" cy="102908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80DA21-4499-E547-89BE-D58569FE567E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 flipV="1">
              <a:off x="10433124" y="3827116"/>
              <a:ext cx="992180" cy="24274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C28A6E-B652-D046-988A-E30E13010680}"/>
                </a:ext>
              </a:extLst>
            </p:cNvPr>
            <p:cNvCxnSpPr>
              <a:cxnSpLocks/>
              <a:stCxn id="40" idx="6"/>
              <a:endCxn id="39" idx="4"/>
            </p:cNvCxnSpPr>
            <p:nvPr/>
          </p:nvCxnSpPr>
          <p:spPr>
            <a:xfrm flipV="1">
              <a:off x="10146971" y="4145021"/>
              <a:ext cx="210997" cy="41582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16A35E-8FA3-3049-9047-1DE92518DB2D}"/>
                </a:ext>
              </a:extLst>
            </p:cNvPr>
            <p:cNvSpPr txBox="1"/>
            <p:nvPr/>
          </p:nvSpPr>
          <p:spPr>
            <a:xfrm>
              <a:off x="12961851" y="4011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CAC9819-6C2D-B542-A406-9B92C455F1FC}"/>
                </a:ext>
              </a:extLst>
            </p:cNvPr>
            <p:cNvSpPr txBox="1"/>
            <p:nvPr/>
          </p:nvSpPr>
          <p:spPr>
            <a:xfrm>
              <a:off x="12300570" y="342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52BC20D-FB33-DC41-AD03-69E5D815B0EB}"/>
                </a:ext>
              </a:extLst>
            </p:cNvPr>
            <p:cNvSpPr txBox="1"/>
            <p:nvPr/>
          </p:nvSpPr>
          <p:spPr>
            <a:xfrm>
              <a:off x="13480128" y="34380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F911C94-1FE9-844E-8206-47ACC4064D46}"/>
                </a:ext>
              </a:extLst>
            </p:cNvPr>
            <p:cNvSpPr txBox="1"/>
            <p:nvPr/>
          </p:nvSpPr>
          <p:spPr>
            <a:xfrm>
              <a:off x="12654666" y="26116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B4EC7C5-547A-D943-8DCC-4EA7B396226B}"/>
                </a:ext>
              </a:extLst>
            </p:cNvPr>
            <p:cNvSpPr txBox="1"/>
            <p:nvPr/>
          </p:nvSpPr>
          <p:spPr>
            <a:xfrm>
              <a:off x="13840902" y="260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813FA9-0E94-2E40-A855-03E44CD1F29D}"/>
                </a:ext>
              </a:extLst>
            </p:cNvPr>
            <p:cNvSpPr/>
            <p:nvPr/>
          </p:nvSpPr>
          <p:spPr>
            <a:xfrm>
              <a:off x="10282812" y="3994709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52E9F1-9927-7745-B599-A652C73EC39B}"/>
                </a:ext>
              </a:extLst>
            </p:cNvPr>
            <p:cNvSpPr/>
            <p:nvPr/>
          </p:nvSpPr>
          <p:spPr>
            <a:xfrm>
              <a:off x="9996659" y="4485685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38FF6A-BFFA-694D-BBEC-69B0A28DD123}"/>
                </a:ext>
              </a:extLst>
            </p:cNvPr>
            <p:cNvSpPr/>
            <p:nvPr/>
          </p:nvSpPr>
          <p:spPr>
            <a:xfrm>
              <a:off x="11178281" y="433537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382584-7622-D140-81CE-B569AAE4105D}"/>
                </a:ext>
              </a:extLst>
            </p:cNvPr>
            <p:cNvSpPr/>
            <p:nvPr/>
          </p:nvSpPr>
          <p:spPr>
            <a:xfrm>
              <a:off x="11425304" y="375196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DF1442-584A-5A46-B357-EB0CF3D69DE5}"/>
                </a:ext>
              </a:extLst>
            </p:cNvPr>
            <p:cNvSpPr/>
            <p:nvPr/>
          </p:nvSpPr>
          <p:spPr>
            <a:xfrm>
              <a:off x="10330201" y="289046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388DD8D-9EFB-EA46-997A-7A5BCC37B8D9}"/>
                </a:ext>
              </a:extLst>
            </p:cNvPr>
            <p:cNvSpPr/>
            <p:nvPr/>
          </p:nvSpPr>
          <p:spPr>
            <a:xfrm>
              <a:off x="9960638" y="346038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01EFB57-135D-7744-9D65-6B6D55DED5BC}"/>
                </a:ext>
              </a:extLst>
            </p:cNvPr>
            <p:cNvSpPr/>
            <p:nvPr/>
          </p:nvSpPr>
          <p:spPr>
            <a:xfrm>
              <a:off x="11217947" y="328230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E44A42-B322-614D-9C7E-3338D0A74B1B}"/>
                </a:ext>
              </a:extLst>
            </p:cNvPr>
            <p:cNvSpPr/>
            <p:nvPr/>
          </p:nvSpPr>
          <p:spPr>
            <a:xfrm>
              <a:off x="11389283" y="272665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DE0029D-2E23-9148-93E8-EF1453321E5F}"/>
              </a:ext>
            </a:extLst>
          </p:cNvPr>
          <p:cNvSpPr txBox="1"/>
          <p:nvPr/>
        </p:nvSpPr>
        <p:spPr>
          <a:xfrm>
            <a:off x="3224893" y="1698033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9A8FDB-11C6-FE45-AB8F-1467D557DE48}"/>
              </a:ext>
            </a:extLst>
          </p:cNvPr>
          <p:cNvSpPr txBox="1"/>
          <p:nvPr/>
        </p:nvSpPr>
        <p:spPr>
          <a:xfrm>
            <a:off x="648787" y="416450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FD63743-9A30-224A-A4B0-B2FA1773C39B}"/>
              </a:ext>
            </a:extLst>
          </p:cNvPr>
          <p:cNvSpPr txBox="1"/>
          <p:nvPr/>
        </p:nvSpPr>
        <p:spPr>
          <a:xfrm>
            <a:off x="2663677" y="4156668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PYRAMID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D30863-1740-C942-8D91-FA3D46399E4B}"/>
              </a:ext>
            </a:extLst>
          </p:cNvPr>
          <p:cNvSpPr txBox="1"/>
          <p:nvPr/>
        </p:nvSpPr>
        <p:spPr>
          <a:xfrm>
            <a:off x="4863463" y="41517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WEDGE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BFA7F28-20B5-CE44-995F-2CA1A3742FDD}"/>
              </a:ext>
            </a:extLst>
          </p:cNvPr>
          <p:cNvSpPr txBox="1"/>
          <p:nvPr/>
        </p:nvSpPr>
        <p:spPr>
          <a:xfrm>
            <a:off x="7975094" y="4156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8DD3A9-525F-5143-87DB-95F3D2892972}"/>
              </a:ext>
            </a:extLst>
          </p:cNvPr>
          <p:cNvCxnSpPr/>
          <p:nvPr/>
        </p:nvCxnSpPr>
        <p:spPr>
          <a:xfrm>
            <a:off x="470263" y="2063929"/>
            <a:ext cx="11299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A24FF8-61E5-9B4E-A43A-6F1F9199800A}"/>
              </a:ext>
            </a:extLst>
          </p:cNvPr>
          <p:cNvGrpSpPr/>
          <p:nvPr/>
        </p:nvGrpSpPr>
        <p:grpSpPr>
          <a:xfrm>
            <a:off x="10017240" y="2481071"/>
            <a:ext cx="1684104" cy="2082964"/>
            <a:chOff x="10017240" y="2481071"/>
            <a:chExt cx="1684104" cy="208296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478AB2E-D944-B947-9B8B-A767174CD38C}"/>
                </a:ext>
              </a:extLst>
            </p:cNvPr>
            <p:cNvGrpSpPr/>
            <p:nvPr/>
          </p:nvGrpSpPr>
          <p:grpSpPr>
            <a:xfrm>
              <a:off x="10078414" y="2545137"/>
              <a:ext cx="1556006" cy="1626462"/>
              <a:chOff x="10116022" y="5106279"/>
              <a:chExt cx="1252476" cy="1309188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97DF0F5-88EE-744C-B6B0-3DDCC0837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1215" y="6415466"/>
                <a:ext cx="954498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4D88C00-2A7B-F742-A455-E57E4C3219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1215" y="5536047"/>
                <a:ext cx="954498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4F70CB4-E0AD-544E-9189-F7DC2212FA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5713" y="5536047"/>
                <a:ext cx="0" cy="8794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09C27E6-FADA-4941-995C-FEC9747A57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0190" y="5536047"/>
                <a:ext cx="0" cy="8794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4179C01-4C8E-F146-A35E-9F5109E8D8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68498" y="5106280"/>
                <a:ext cx="0" cy="8794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E75217F-3D13-C44B-9CAD-D59EFD2E5B40}"/>
                  </a:ext>
                </a:extLst>
              </p:cNvPr>
              <p:cNvCxnSpPr/>
              <p:nvPr/>
            </p:nvCxnSpPr>
            <p:spPr>
              <a:xfrm flipV="1">
                <a:off x="11075713" y="5985698"/>
                <a:ext cx="292785" cy="4297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5C7572F-0DE8-D742-85F2-658BAFEC5D22}"/>
                  </a:ext>
                </a:extLst>
              </p:cNvPr>
              <p:cNvCxnSpPr/>
              <p:nvPr/>
            </p:nvCxnSpPr>
            <p:spPr>
              <a:xfrm flipV="1">
                <a:off x="11071813" y="5116222"/>
                <a:ext cx="292785" cy="4297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C1BB174-5FE8-F847-B70B-A6A389B0B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7373" y="5112365"/>
                <a:ext cx="954498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4A5676D-EB51-9F49-981A-60A8EFD4F12D}"/>
                  </a:ext>
                </a:extLst>
              </p:cNvPr>
              <p:cNvCxnSpPr/>
              <p:nvPr/>
            </p:nvCxnSpPr>
            <p:spPr>
              <a:xfrm flipV="1">
                <a:off x="10120189" y="5106279"/>
                <a:ext cx="292785" cy="4297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42DF9BF8-C424-3444-8914-81BE97906A57}"/>
                  </a:ext>
                </a:extLst>
              </p:cNvPr>
              <p:cNvCxnSpPr/>
              <p:nvPr/>
            </p:nvCxnSpPr>
            <p:spPr>
              <a:xfrm flipV="1">
                <a:off x="10116022" y="5975756"/>
                <a:ext cx="292785" cy="429767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E7404BF-5934-D044-AAB1-0CD11D95F9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7373" y="5106280"/>
                <a:ext cx="0" cy="879418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8779DB4-CDD0-8346-BF57-7221839D9F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7373" y="5985056"/>
                <a:ext cx="954498" cy="1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411B658-394D-D640-A579-0296D3B82C1F}"/>
                </a:ext>
              </a:extLst>
            </p:cNvPr>
            <p:cNvSpPr/>
            <p:nvPr/>
          </p:nvSpPr>
          <p:spPr>
            <a:xfrm>
              <a:off x="10020621" y="300291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CF11106-E81B-0D43-9788-0F29A1D1395E}"/>
                </a:ext>
              </a:extLst>
            </p:cNvPr>
            <p:cNvSpPr/>
            <p:nvPr/>
          </p:nvSpPr>
          <p:spPr>
            <a:xfrm>
              <a:off x="11190679" y="301850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07F23F6-4E83-8F46-B5EB-C6C6A1D4A662}"/>
                </a:ext>
              </a:extLst>
            </p:cNvPr>
            <p:cNvSpPr/>
            <p:nvPr/>
          </p:nvSpPr>
          <p:spPr>
            <a:xfrm>
              <a:off x="10017240" y="410261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48254DF-361C-1543-836E-720B30A30563}"/>
                </a:ext>
              </a:extLst>
            </p:cNvPr>
            <p:cNvSpPr/>
            <p:nvPr/>
          </p:nvSpPr>
          <p:spPr>
            <a:xfrm>
              <a:off x="11195525" y="408409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28FF3A-7F75-1E48-8C1B-ADF039B2D2EA}"/>
                </a:ext>
              </a:extLst>
            </p:cNvPr>
            <p:cNvSpPr/>
            <p:nvPr/>
          </p:nvSpPr>
          <p:spPr>
            <a:xfrm>
              <a:off x="10376037" y="2481071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EA27BE3-B6CA-CB4F-87C9-2FA1D281840B}"/>
                </a:ext>
              </a:extLst>
            </p:cNvPr>
            <p:cNvSpPr/>
            <p:nvPr/>
          </p:nvSpPr>
          <p:spPr>
            <a:xfrm>
              <a:off x="11551032" y="2485821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EBE4B3-B899-5844-866B-6FF8B1C6B46F}"/>
                </a:ext>
              </a:extLst>
            </p:cNvPr>
            <p:cNvSpPr/>
            <p:nvPr/>
          </p:nvSpPr>
          <p:spPr>
            <a:xfrm>
              <a:off x="11547079" y="355424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3AB641-890B-2141-B70E-1217D5F109F7}"/>
                </a:ext>
              </a:extLst>
            </p:cNvPr>
            <p:cNvSpPr/>
            <p:nvPr/>
          </p:nvSpPr>
          <p:spPr>
            <a:xfrm>
              <a:off x="10382067" y="355899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516E5E-3829-6D4F-BD6D-A2E3B7214D61}"/>
                </a:ext>
              </a:extLst>
            </p:cNvPr>
            <p:cNvSpPr txBox="1"/>
            <p:nvPr/>
          </p:nvSpPr>
          <p:spPr>
            <a:xfrm>
              <a:off x="10395079" y="4194703"/>
              <a:ext cx="78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VOXEL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F73141-5D0A-9240-928C-8DA662137298}"/>
              </a:ext>
            </a:extLst>
          </p:cNvPr>
          <p:cNvGrpSpPr/>
          <p:nvPr/>
        </p:nvGrpSpPr>
        <p:grpSpPr>
          <a:xfrm>
            <a:off x="9306161" y="3832457"/>
            <a:ext cx="774054" cy="966002"/>
            <a:chOff x="9222181" y="3824058"/>
            <a:chExt cx="1000130" cy="124814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38E1E9F-7FEB-2F4C-8242-C84D446F475C}"/>
                </a:ext>
              </a:extLst>
            </p:cNvPr>
            <p:cNvCxnSpPr>
              <a:cxnSpLocks/>
            </p:cNvCxnSpPr>
            <p:nvPr/>
          </p:nvCxnSpPr>
          <p:spPr>
            <a:xfrm>
              <a:off x="9379131" y="4898571"/>
              <a:ext cx="6286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5C92653-E392-7343-B78A-44BF2A185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2701" y="4400853"/>
              <a:ext cx="401889" cy="5050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B99F5C8-0D6D-1842-A90F-916F6B2F5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9131" y="4216187"/>
              <a:ext cx="0" cy="71330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EA98E0A-0F66-9042-A1B0-4A758B1080A4}"/>
                </a:ext>
              </a:extLst>
            </p:cNvPr>
            <p:cNvSpPr txBox="1"/>
            <p:nvPr/>
          </p:nvSpPr>
          <p:spPr>
            <a:xfrm>
              <a:off x="9938259" y="470286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27594D-E3D8-0F4E-876C-10422FE64A71}"/>
                </a:ext>
              </a:extLst>
            </p:cNvPr>
            <p:cNvSpPr txBox="1"/>
            <p:nvPr/>
          </p:nvSpPr>
          <p:spPr>
            <a:xfrm>
              <a:off x="9746010" y="414810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20572FF-2B0B-4C4D-88FC-15A4F54AC33A}"/>
                </a:ext>
              </a:extLst>
            </p:cNvPr>
            <p:cNvSpPr txBox="1"/>
            <p:nvPr/>
          </p:nvSpPr>
          <p:spPr>
            <a:xfrm>
              <a:off x="9222181" y="3824058"/>
              <a:ext cx="276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08EA57F5-C00F-9247-990A-E23A5E10EF17}"/>
              </a:ext>
            </a:extLst>
          </p:cNvPr>
          <p:cNvSpPr txBox="1"/>
          <p:nvPr/>
        </p:nvSpPr>
        <p:spPr>
          <a:xfrm>
            <a:off x="7573174" y="4198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EDEF32-1E5E-E546-9CFC-2847DC3297AB}"/>
              </a:ext>
            </a:extLst>
          </p:cNvPr>
          <p:cNvSpPr txBox="1"/>
          <p:nvPr/>
        </p:nvSpPr>
        <p:spPr>
          <a:xfrm>
            <a:off x="8639946" y="4041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3A3E20E-F40F-E642-B361-78CDEFF90545}"/>
              </a:ext>
            </a:extLst>
          </p:cNvPr>
          <p:cNvSpPr txBox="1"/>
          <p:nvPr/>
        </p:nvSpPr>
        <p:spPr>
          <a:xfrm>
            <a:off x="7845121" y="3617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96A36A-2EB3-D24C-8464-14C3B222A93D}"/>
              </a:ext>
            </a:extLst>
          </p:cNvPr>
          <p:cNvSpPr txBox="1"/>
          <p:nvPr/>
        </p:nvSpPr>
        <p:spPr>
          <a:xfrm>
            <a:off x="8899533" y="3444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B06282B-FC26-3946-8F2F-D44BFE874208}"/>
              </a:ext>
            </a:extLst>
          </p:cNvPr>
          <p:cNvSpPr txBox="1"/>
          <p:nvPr/>
        </p:nvSpPr>
        <p:spPr>
          <a:xfrm>
            <a:off x="7245477" y="3103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132E89D-4E4E-2E41-873B-2558E4F3920D}"/>
              </a:ext>
            </a:extLst>
          </p:cNvPr>
          <p:cNvSpPr txBox="1"/>
          <p:nvPr/>
        </p:nvSpPr>
        <p:spPr>
          <a:xfrm>
            <a:off x="8503413" y="2923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ED767-383A-A04B-A82E-843DA1D70B29}"/>
              </a:ext>
            </a:extLst>
          </p:cNvPr>
          <p:cNvSpPr txBox="1"/>
          <p:nvPr/>
        </p:nvSpPr>
        <p:spPr>
          <a:xfrm>
            <a:off x="9009905" y="2255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D6C8F6F-AE1B-0842-BBC4-72DDED107683}"/>
              </a:ext>
            </a:extLst>
          </p:cNvPr>
          <p:cNvSpPr txBox="1"/>
          <p:nvPr/>
        </p:nvSpPr>
        <p:spPr>
          <a:xfrm>
            <a:off x="7557768" y="2419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211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913E5520-DA1F-8C47-B288-72B6335D8D42}"/>
              </a:ext>
            </a:extLst>
          </p:cNvPr>
          <p:cNvSpPr/>
          <p:nvPr/>
        </p:nvSpPr>
        <p:spPr>
          <a:xfrm>
            <a:off x="5193801" y="1422114"/>
            <a:ext cx="837973" cy="148928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2C5219A-1B28-FA41-8EEA-8EEC23286E6D}"/>
              </a:ext>
            </a:extLst>
          </p:cNvPr>
          <p:cNvSpPr/>
          <p:nvPr/>
        </p:nvSpPr>
        <p:spPr>
          <a:xfrm rot="16200000">
            <a:off x="2679223" y="1873181"/>
            <a:ext cx="2831966" cy="2638697"/>
          </a:xfrm>
          <a:prstGeom prst="parallelogram">
            <a:avLst/>
          </a:prstGeom>
          <a:solidFill>
            <a:srgbClr val="E7E6E6">
              <a:alpha val="8509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2309E-4F81-EB48-80C8-4B8A4892A0A4}"/>
              </a:ext>
            </a:extLst>
          </p:cNvPr>
          <p:cNvCxnSpPr>
            <a:cxnSpLocks/>
          </p:cNvCxnSpPr>
          <p:nvPr/>
        </p:nvCxnSpPr>
        <p:spPr>
          <a:xfrm>
            <a:off x="4095206" y="3310095"/>
            <a:ext cx="2000794" cy="4781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D23539-7F86-2149-949E-75159984ADA4}"/>
              </a:ext>
            </a:extLst>
          </p:cNvPr>
          <p:cNvCxnSpPr>
            <a:cxnSpLocks/>
          </p:cNvCxnSpPr>
          <p:nvPr/>
        </p:nvCxnSpPr>
        <p:spPr>
          <a:xfrm flipH="1">
            <a:off x="3080883" y="3285728"/>
            <a:ext cx="1014325" cy="10279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490459-880C-EE40-AA21-0E9343B722F3}"/>
              </a:ext>
            </a:extLst>
          </p:cNvPr>
          <p:cNvSpPr txBox="1"/>
          <p:nvPr/>
        </p:nvSpPr>
        <p:spPr>
          <a:xfrm>
            <a:off x="2648713" y="429425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dirPrj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1A2FF-6C4A-1044-BAD2-FCEF0BF978C2}"/>
              </a:ext>
            </a:extLst>
          </p:cNvPr>
          <p:cNvSpPr txBox="1"/>
          <p:nvPr/>
        </p:nvSpPr>
        <p:spPr>
          <a:xfrm>
            <a:off x="6096000" y="35804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dirWidth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B6648-D4A0-7349-A1FA-681C5B4353D7}"/>
              </a:ext>
            </a:extLst>
          </p:cNvPr>
          <p:cNvSpPr txBox="1"/>
          <p:nvPr/>
        </p:nvSpPr>
        <p:spPr>
          <a:xfrm>
            <a:off x="3316017" y="3028970"/>
            <a:ext cx="74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orgPrj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EFDE89-102B-7C42-B74B-83C609E62225}"/>
              </a:ext>
            </a:extLst>
          </p:cNvPr>
          <p:cNvCxnSpPr>
            <a:cxnSpLocks/>
          </p:cNvCxnSpPr>
          <p:nvPr/>
        </p:nvCxnSpPr>
        <p:spPr>
          <a:xfrm flipV="1">
            <a:off x="4111577" y="1720692"/>
            <a:ext cx="0" cy="15650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D7941F0-DD6F-0D40-AF6E-2E171611279F}"/>
              </a:ext>
            </a:extLst>
          </p:cNvPr>
          <p:cNvSpPr/>
          <p:nvPr/>
        </p:nvSpPr>
        <p:spPr>
          <a:xfrm>
            <a:off x="4020049" y="3222756"/>
            <a:ext cx="150312" cy="1503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5F85A-D064-B14C-8C1D-9A1C6F9A91FE}"/>
              </a:ext>
            </a:extLst>
          </p:cNvPr>
          <p:cNvSpPr txBox="1"/>
          <p:nvPr/>
        </p:nvSpPr>
        <p:spPr>
          <a:xfrm>
            <a:off x="2897447" y="135154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dirPrj</a:t>
            </a:r>
            <a:r>
              <a:rPr lang="en-US" dirty="0"/>
              <a:t> ^ </a:t>
            </a:r>
            <a:r>
              <a:rPr lang="en-US" dirty="0" err="1"/>
              <a:t>dirWidth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90B51-222A-1442-8282-E0FFFFDCE3FE}"/>
              </a:ext>
            </a:extLst>
          </p:cNvPr>
          <p:cNvSpPr txBox="1"/>
          <p:nvPr/>
        </p:nvSpPr>
        <p:spPr>
          <a:xfrm>
            <a:off x="5095603" y="1023202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depth</a:t>
            </a:r>
          </a:p>
        </p:txBody>
      </p:sp>
    </p:spTree>
    <p:extLst>
      <p:ext uri="{BB962C8B-B14F-4D97-AF65-F5344CB8AC3E}">
        <p14:creationId xmlns:p14="http://schemas.microsoft.com/office/powerpoint/2010/main" val="391897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49BCFEB-0292-B14D-B239-713B7C5A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" t="14687" r="3859"/>
          <a:stretch/>
        </p:blipFill>
        <p:spPr>
          <a:xfrm>
            <a:off x="5148735" y="65384"/>
            <a:ext cx="3743402" cy="28150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3A7411-D102-284A-AD31-B8FC6C7D6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35" t="19623" r="34022"/>
          <a:stretch/>
        </p:blipFill>
        <p:spPr>
          <a:xfrm>
            <a:off x="3475996" y="6595"/>
            <a:ext cx="1899684" cy="23976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B914D9-3103-5142-B160-6141475A6D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044" b="19934"/>
          <a:stretch/>
        </p:blipFill>
        <p:spPr>
          <a:xfrm>
            <a:off x="118805" y="2323577"/>
            <a:ext cx="5080000" cy="184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0ACB7-DB54-4F4A-A38E-496494506A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758" b="95342" l="10000" r="93750">
                        <a14:foregroundMark x1="34125" y1="98758" x2="71875" y2="99224"/>
                        <a14:foregroundMark x1="71875" y1="99224" x2="87125" y2="95342"/>
                        <a14:foregroundMark x1="87125" y1="95342" x2="93750" y2="82609"/>
                      </a14:backgroundRemoval>
                    </a14:imgEffect>
                  </a14:imgLayer>
                </a14:imgProps>
              </a:ext>
            </a:extLst>
          </a:blip>
          <a:srcRect t="15366"/>
          <a:stretch/>
        </p:blipFill>
        <p:spPr>
          <a:xfrm>
            <a:off x="1659395" y="3353783"/>
            <a:ext cx="3778323" cy="2574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FA4D4-ADB4-6949-8CC3-032A73BA2F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420" r="8966"/>
          <a:stretch/>
        </p:blipFill>
        <p:spPr>
          <a:xfrm>
            <a:off x="94582" y="49010"/>
            <a:ext cx="3381414" cy="23976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07835C-9C84-0849-B5EA-35A5BDF02A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418" b="92745" l="27099" r="72575">
                        <a14:foregroundMark x1="25513" y1="43399" x2="27099" y2="87124"/>
                        <a14:foregroundMark x1="27099" y1="87124" x2="33162" y2="92745"/>
                      </a14:backgroundRemoval>
                    </a14:imgEffect>
                  </a14:imgLayer>
                </a14:imgProps>
              </a:ext>
            </a:extLst>
          </a:blip>
          <a:srcRect l="22756" t="13841" r="21889"/>
          <a:stretch/>
        </p:blipFill>
        <p:spPr>
          <a:xfrm>
            <a:off x="-6779" y="3424007"/>
            <a:ext cx="2603705" cy="28919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259A8B-0315-624E-A564-3638933107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642" b="78580" l="36640" r="73533"/>
                    </a14:imgEffect>
                  </a14:imgLayer>
                </a14:imgProps>
              </a:ext>
            </a:extLst>
          </a:blip>
          <a:srcRect l="32028" t="13400" r="21855" b="14178"/>
          <a:stretch/>
        </p:blipFill>
        <p:spPr>
          <a:xfrm>
            <a:off x="4996193" y="2029499"/>
            <a:ext cx="3302614" cy="2707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735A41-E562-5A4F-8FD7-51323A245F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687" t="13589" r="12609" b="20960"/>
          <a:stretch/>
        </p:blipFill>
        <p:spPr>
          <a:xfrm>
            <a:off x="7508051" y="2228327"/>
            <a:ext cx="2852235" cy="20670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9827F8-3DEA-F749-BCC6-ABAA23D9C6B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297" t="26143" r="24784" b="7858"/>
          <a:stretch/>
        </p:blipFill>
        <p:spPr>
          <a:xfrm>
            <a:off x="10360286" y="3035981"/>
            <a:ext cx="1864300" cy="2067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3D7EB-80C2-4545-93DD-389E06A2EC7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4608" b="82935" l="13511" r="77987"/>
                    </a14:imgEffect>
                  </a14:imgLayer>
                </a14:imgProps>
              </a:ext>
            </a:extLst>
          </a:blip>
          <a:srcRect l="5451" t="17317" r="13954" b="9774"/>
          <a:stretch/>
        </p:blipFill>
        <p:spPr>
          <a:xfrm>
            <a:off x="5025699" y="3435144"/>
            <a:ext cx="4094273" cy="29815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817F0A-A493-3C47-8FC0-637F22BFF02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6054" b="79023" l="34200" r="65400">
                        <a14:foregroundMark x1="62850" y1="31322" x2="63050" y2="69636"/>
                        <a14:foregroundMark x1="63050" y1="69636" x2="55200" y2="75766"/>
                        <a14:foregroundMark x1="55200" y1="75766" x2="39150" y2="77586"/>
                        <a14:foregroundMark x1="63650" y1="30460" x2="64250" y2="77969"/>
                        <a14:foregroundMark x1="63850" y1="27874" x2="38550" y2="26437"/>
                        <a14:foregroundMark x1="64050" y1="28640" x2="63650" y2="47126"/>
                        <a14:foregroundMark x1="64250" y1="31609" x2="65400" y2="79023"/>
                        <a14:foregroundMark x1="64250" y1="26054" x2="64650" y2="39368"/>
                      </a14:backgroundRemoval>
                    </a14:imgEffect>
                  </a14:imgLayer>
                </a14:imgProps>
              </a:ext>
            </a:extLst>
          </a:blip>
          <a:srcRect l="30709" t="21555" r="34325" b="17161"/>
          <a:stretch/>
        </p:blipFill>
        <p:spPr>
          <a:xfrm>
            <a:off x="8464276" y="4326912"/>
            <a:ext cx="2233798" cy="2043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173F92-DF3E-4142-9804-7C0D36A7224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3540" b="83366" l="30584" r="65912">
                        <a14:foregroundMark x1="35109" y1="40909" x2="30584" y2="49323"/>
                        <a14:foregroundMark x1="30584" y1="49323" x2="30584" y2="51451"/>
                        <a14:foregroundMark x1="43066" y1="13540" x2="49124" y2="15861"/>
                        <a14:foregroundMark x1="45109" y1="74371" x2="49635" y2="79207"/>
                        <a14:foregroundMark x1="41825" y1="79014" x2="43577" y2="83366"/>
                      </a14:backgroundRemoval>
                    </a14:imgEffect>
                  </a14:imgLayer>
                </a14:imgProps>
              </a:ext>
            </a:extLst>
          </a:blip>
          <a:srcRect l="27969" t="8794" r="29576" b="14183"/>
          <a:stretch/>
        </p:blipFill>
        <p:spPr>
          <a:xfrm>
            <a:off x="9213311" y="-101906"/>
            <a:ext cx="3028537" cy="41469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ADD8D47-2686-9045-944A-CA573875430F}"/>
              </a:ext>
            </a:extLst>
          </p:cNvPr>
          <p:cNvSpPr/>
          <p:nvPr/>
        </p:nvSpPr>
        <p:spPr>
          <a:xfrm>
            <a:off x="-6779" y="0"/>
            <a:ext cx="12248627" cy="5927978"/>
          </a:xfrm>
          <a:prstGeom prst="rect">
            <a:avLst/>
          </a:prstGeom>
          <a:solidFill>
            <a:schemeClr val="bg1">
              <a:alpha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E7E6E6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EC0E2-378C-8943-AF80-676BB99089ED}"/>
              </a:ext>
            </a:extLst>
          </p:cNvPr>
          <p:cNvSpPr txBox="1"/>
          <p:nvPr/>
        </p:nvSpPr>
        <p:spPr>
          <a:xfrm>
            <a:off x="2556571" y="1764077"/>
            <a:ext cx="7346463" cy="240065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342900" dist="38100" dir="2700000" sx="102000" sy="102000" algn="tl" rotWithShape="0">
              <a:prstClr val="black">
                <a:alpha val="4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accent2"/>
                </a:solidFill>
              </a:rPr>
              <a:t>Del</a:t>
            </a:r>
            <a:r>
              <a:rPr lang="en-US" sz="15000" b="1" dirty="0">
                <a:solidFill>
                  <a:schemeClr val="accent5">
                    <a:lumMod val="75000"/>
                  </a:schemeClr>
                </a:solidFill>
              </a:rPr>
              <a:t>FEM</a:t>
            </a:r>
            <a:r>
              <a:rPr lang="en-US" sz="15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942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8312</TotalTime>
  <Words>64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Nobuyuki Umetani</dc:creator>
  <cp:lastModifiedBy>Nobuyuki Umetani</cp:lastModifiedBy>
  <cp:revision>30</cp:revision>
  <dcterms:created xsi:type="dcterms:W3CDTF">2018-03-16T04:59:08Z</dcterms:created>
  <dcterms:modified xsi:type="dcterms:W3CDTF">2019-08-28T05:30:04Z</dcterms:modified>
</cp:coreProperties>
</file>