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85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Goal: fast app to explore TF–target networks; support CRISPRi.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Key fixes: fitStable to prevent repeated shrink; auto-resize to keep UI tidy.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RegNet APP – Annotated Regulatory Network for Streptomyces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Fast interactive GRN explorer + analysis &amp; motif mining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 app to explore, analyze, and export Streptomyces GRNs</a:t>
            </a:r>
          </a:p>
          <a:p>
            <a:r>
              <a:t>Directly supports CRISPRi target selection and validation</a:t>
            </a:r>
          </a:p>
          <a:p>
            <a:r>
              <a:t>Motif mining surfaces robust regulatory patterns</a:t>
            </a:r>
          </a:p>
          <a:p>
            <a:r>
              <a:t>Everything exportable for downstream analysis or LLM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Need: choose promising regulators/targets for CRISPRi validation</a:t>
            </a:r>
          </a:p>
          <a:p>
            <a:r>
              <a:t>Inputs: Reg→Target map (~20,941 edges) + rich annotations (UniProt/KEGG/GO)</a:t>
            </a:r>
          </a:p>
          <a:p>
            <a:r>
              <a:t>Outcome: a single app to query, visualize, export, and analyze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4023360" cy="3840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• Backend (FastAPI): health/search/node</a:t>
            </a:r>
          </a:p>
          <a:p>
            <a:r>
              <a:t>• Neighborhood &amp; path endpoints</a:t>
            </a:r>
          </a:p>
          <a:p>
            <a:r>
              <a:t>• Analysis: metrics/key_nodes/two_step_paths</a:t>
            </a:r>
          </a:p>
          <a:p>
            <a:r>
              <a:t>• Motifs: FFL / Bi-fan</a:t>
            </a:r>
          </a:p>
          <a:p>
            <a:r>
              <a:t>• Exports: edges/nodes+metrics/report.md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6320" y="1645920"/>
            <a:ext cx="4023360" cy="3840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• Frontend: Cytoscape.js + filters &amp; tables</a:t>
            </a:r>
          </a:p>
          <a:p>
            <a:r>
              <a:t>• Show ego 1-hop / wide (filtered)</a:t>
            </a:r>
          </a:p>
          <a:p>
            <a:r>
              <a:t>• Shortest path highlight</a:t>
            </a:r>
          </a:p>
          <a:p>
            <a:r>
              <a:t>• Export current view &amp; upstream/downstream</a:t>
            </a:r>
          </a:p>
          <a:p>
            <a:r>
              <a:t>• Stable zoom &amp; responsive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the App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Search any SCOxxxx; show 1-hop regulators/targets</a:t>
            </a:r>
          </a:p>
          <a:p>
            <a:r>
              <a:t>Filter by TF_Count &amp; Target_Count; TF→TF only mode</a:t>
            </a:r>
          </a:p>
          <a:p>
            <a:r>
              <a:t>Find shortest path; highlight the chain</a:t>
            </a:r>
          </a:p>
          <a:p>
            <a:r>
              <a:t>Click node for full annotation; export tables</a:t>
            </a:r>
          </a:p>
          <a:p>
            <a:r>
              <a:t>One-click analysis: metrics/key nodes/two-step</a:t>
            </a:r>
          </a:p>
          <a:p>
            <a:r>
              <a:t>Motif mining and export: Feed-Forward Loops, Bi-fans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Built-in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Network metrics: degrees, clustering, centralities, SCC</a:t>
            </a:r>
          </a:p>
          <a:p>
            <a:r>
              <a:t>Key nodes: hub TFs, bridging genes, eigenvector high</a:t>
            </a:r>
          </a:p>
          <a:p>
            <a:r>
              <a:t>Two-step paths: common u→v→w motifs</a:t>
            </a:r>
          </a:p>
          <a:p>
            <a:r>
              <a:t>Motifs: FFL (A→B→C &amp; A→C); Bi-fan (A,B→C,D)</a:t>
            </a:r>
          </a:p>
          <a:p>
            <a:r>
              <a:t>Node+metric export for ranking/modeling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CRISPRi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4023360" cy="3840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• Pick upstream TF hubs for pathways of interest</a:t>
            </a:r>
          </a:p>
          <a:p>
            <a:r>
              <a:t>• Prioritize targets with high TF_Count</a:t>
            </a:r>
          </a:p>
          <a:p>
            <a:r>
              <a:t>• Use shortest-path to connect phenotype genes</a:t>
            </a:r>
          </a:p>
          <a:p>
            <a:r>
              <a:t>• Check self-regulators &amp; SCC cores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6320" y="1645920"/>
            <a:ext cx="4023360" cy="3840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• Cross-reference GO/KEGG/pathway</a:t>
            </a:r>
          </a:p>
          <a:p>
            <a:r>
              <a:t>• Run enrichment (/api/enrich) on selections</a:t>
            </a:r>
          </a:p>
          <a:p>
            <a:r>
              <a:t>• Condition panels via transporter/regulator classes</a:t>
            </a:r>
          </a:p>
          <a:p>
            <a:r>
              <a:t>• Batch export for guide 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CRISPRi knockdown of selected regulators</a:t>
            </a:r>
          </a:p>
          <a:p>
            <a:r>
              <a:t>Test media/stress panels (C/N, ions, antibiotics)</a:t>
            </a:r>
          </a:p>
          <a:p>
            <a:r>
              <a:t>Readouts: growth, transcriptomics, metabolite/antibiotic titers</a:t>
            </a:r>
          </a:p>
          <a:p>
            <a:r>
              <a:t>Compare predicted targets vs. DEGs to confirm edges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Pre-load mapping+annotation; cache metrics</a:t>
            </a:r>
          </a:p>
          <a:p>
            <a:r>
              <a:t>Neighborhood filtering keeps client graph small</a:t>
            </a:r>
          </a:p>
          <a:p>
            <a:r>
              <a:t>Stable zoom (fitStable), responsive height</a:t>
            </a:r>
          </a:p>
          <a:p>
            <a:r>
              <a:t>Batch exports: edges_full, nodes_with_metrics, report.md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Condition-specific layers</a:t>
            </a:r>
          </a:p>
          <a:p>
            <a:r>
              <a:t>Edge confidence from literature/co-expression</a:t>
            </a:r>
          </a:p>
          <a:p>
            <a:r>
              <a:t>Module-level enrichment &amp; pathway drilldown</a:t>
            </a:r>
          </a:p>
          <a:p>
            <a:r>
              <a:t>Batch motif scanning per seed; auto reports</a:t>
            </a:r>
          </a:p>
          <a:p>
            <a:r>
              <a:t>Agent tools (MCP) for scripted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511</Words>
  <Application>Microsoft Macintosh PowerPoint</Application>
  <PresentationFormat>全屏显示(4:3)</PresentationFormat>
  <Paragraphs>62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Calibri</vt:lpstr>
      <vt:lpstr>Office Theme</vt:lpstr>
      <vt:lpstr>RegNet APP – Annotated Regulatory Network for Streptomyces</vt:lpstr>
      <vt:lpstr>Problem &amp; Data</vt:lpstr>
      <vt:lpstr>System Overview</vt:lpstr>
      <vt:lpstr>What the App Does</vt:lpstr>
      <vt:lpstr>Built-in Analyses</vt:lpstr>
      <vt:lpstr>For CRISPRi Design</vt:lpstr>
      <vt:lpstr>Validation Strategy</vt:lpstr>
      <vt:lpstr>Engineering &amp; Performance</vt:lpstr>
      <vt:lpstr>Roadmap</vt:lpstr>
      <vt:lpstr>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RegNet APP – Annotated Regulatory Network for Streptomyces</dc:title>
  <dc:subject/>
  <dc:creator/>
  <cp:keywords/>
  <dc:description>generated using python-pptx</dc:description>
  <cp:lastModifiedBy>Xingchen Xin</cp:lastModifiedBy>
  <cp:revision>1</cp:revision>
  <dcterms:created xsi:type="dcterms:W3CDTF">2013-01-27T09:14:16Z</dcterms:created>
  <dcterms:modified xsi:type="dcterms:W3CDTF">2025-09-03T19:21:02Z</dcterms:modified>
  <cp:category/>
</cp:coreProperties>
</file>