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2" autoAdjust="0"/>
    <p:restoredTop sz="79846" autoAdjust="0"/>
  </p:normalViewPr>
  <p:slideViewPr>
    <p:cSldViewPr>
      <p:cViewPr varScale="1">
        <p:scale>
          <a:sx n="69" d="100"/>
          <a:sy n="69" d="100"/>
        </p:scale>
        <p:origin x="17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11/8/2023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Arial" charset="0"/>
                <a:cs typeface="Arial" charset="0"/>
              </a:rPr>
              <a:t>	A hierarchical ordering of a finite number of objects may be stored in a tree data structure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深度优先要用堆栈实现。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In a hierarchical ordering, order is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O F 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A path is a sequence of edges between nodes. 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The length of this path is number of edges in the path. 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 has length 2</a:t>
            </a:r>
          </a:p>
        </p:txBody>
      </p:sp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Paths of length </a:t>
            </a:r>
            <a:r>
              <a:rPr lang="en-CA" altLang="en-US" dirty="0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 dirty="0">
                <a:latin typeface="Arial" charset="0"/>
                <a:cs typeface="Arial" charset="0"/>
              </a:rPr>
              <a:t>and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 dirty="0">
                <a:latin typeface="Arial" charset="0"/>
                <a:cs typeface="Arial" charset="0"/>
              </a:rPr>
              <a:t>depth</a:t>
            </a:r>
            <a:r>
              <a:rPr lang="en-US" altLang="en-US" dirty="0">
                <a:latin typeface="Arial" charset="0"/>
                <a:cs typeface="Arial" charset="0"/>
              </a:rPr>
              <a:t> of the node,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Ancestor of node n: any node y on the (unique) path from root r to node n is an ancestor of node n. 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Descendent of node n: any node y for which n is an ancestor of y.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1B690B-3DC6-D043-98EA-E663CD4E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40" y="4724718"/>
            <a:ext cx="1308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925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pre-ordering and post-ordering of the following tree?</a:t>
            </a:r>
          </a:p>
          <a:p>
            <a:pPr lvl="1"/>
            <a:r>
              <a:rPr lang="en-US" altLang="zh-CN" dirty="0"/>
              <a:t>Pre-ordering: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/>
              <a:t>Post-ordering: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'/'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20386</TotalTime>
  <Words>4738</Words>
  <Application>Microsoft Office PowerPoint</Application>
  <PresentationFormat>全屏显示(4:3)</PresentationFormat>
  <Paragraphs>872</Paragraphs>
  <Slides>104</Slides>
  <Notes>78</Notes>
  <HiddenSlides>39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618</cp:revision>
  <dcterms:created xsi:type="dcterms:W3CDTF">2009-09-11T23:00:44Z</dcterms:created>
  <dcterms:modified xsi:type="dcterms:W3CDTF">2023-11-08T00:36:13Z</dcterms:modified>
</cp:coreProperties>
</file>