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4"/>
  </p:notesMasterIdLst>
  <p:sldIdLst>
    <p:sldId id="256" r:id="rId2"/>
    <p:sldId id="653" r:id="rId3"/>
    <p:sldId id="789" r:id="rId4"/>
    <p:sldId id="770" r:id="rId5"/>
    <p:sldId id="771" r:id="rId6"/>
    <p:sldId id="772" r:id="rId7"/>
    <p:sldId id="773" r:id="rId8"/>
    <p:sldId id="774" r:id="rId9"/>
    <p:sldId id="775" r:id="rId10"/>
    <p:sldId id="776" r:id="rId11"/>
    <p:sldId id="777" r:id="rId12"/>
    <p:sldId id="778" r:id="rId13"/>
    <p:sldId id="779" r:id="rId14"/>
    <p:sldId id="780" r:id="rId15"/>
    <p:sldId id="781" r:id="rId16"/>
    <p:sldId id="782" r:id="rId17"/>
    <p:sldId id="783" r:id="rId18"/>
    <p:sldId id="784" r:id="rId19"/>
    <p:sldId id="712" r:id="rId20"/>
    <p:sldId id="766" r:id="rId21"/>
    <p:sldId id="428" r:id="rId22"/>
    <p:sldId id="429" r:id="rId23"/>
    <p:sldId id="430" r:id="rId24"/>
    <p:sldId id="767" r:id="rId25"/>
    <p:sldId id="787" r:id="rId26"/>
    <p:sldId id="769" r:id="rId27"/>
    <p:sldId id="786" r:id="rId28"/>
    <p:sldId id="671" r:id="rId29"/>
    <p:sldId id="471" r:id="rId30"/>
    <p:sldId id="473" r:id="rId31"/>
    <p:sldId id="474" r:id="rId32"/>
    <p:sldId id="475" r:id="rId33"/>
    <p:sldId id="477" r:id="rId34"/>
    <p:sldId id="478" r:id="rId35"/>
    <p:sldId id="480" r:id="rId36"/>
    <p:sldId id="481" r:id="rId37"/>
    <p:sldId id="482" r:id="rId38"/>
    <p:sldId id="483" r:id="rId39"/>
    <p:sldId id="484" r:id="rId40"/>
    <p:sldId id="485" r:id="rId41"/>
    <p:sldId id="486" r:id="rId42"/>
    <p:sldId id="487" r:id="rId43"/>
    <p:sldId id="488" r:id="rId44"/>
    <p:sldId id="490" r:id="rId45"/>
    <p:sldId id="495" r:id="rId46"/>
    <p:sldId id="496" r:id="rId47"/>
    <p:sldId id="497" r:id="rId48"/>
    <p:sldId id="498" r:id="rId49"/>
    <p:sldId id="499" r:id="rId50"/>
    <p:sldId id="500" r:id="rId51"/>
    <p:sldId id="501"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7" r:id="rId67"/>
    <p:sldId id="522" r:id="rId68"/>
    <p:sldId id="523" r:id="rId69"/>
    <p:sldId id="524" r:id="rId70"/>
    <p:sldId id="525" r:id="rId71"/>
    <p:sldId id="531" r:id="rId72"/>
    <p:sldId id="532" r:id="rId73"/>
    <p:sldId id="533" r:id="rId74"/>
    <p:sldId id="534" r:id="rId75"/>
    <p:sldId id="535" r:id="rId76"/>
    <p:sldId id="536" r:id="rId77"/>
    <p:sldId id="540" r:id="rId78"/>
    <p:sldId id="541" r:id="rId79"/>
    <p:sldId id="542" r:id="rId80"/>
    <p:sldId id="544" r:id="rId81"/>
    <p:sldId id="545" r:id="rId82"/>
    <p:sldId id="546" r:id="rId83"/>
    <p:sldId id="547" r:id="rId84"/>
    <p:sldId id="548" r:id="rId85"/>
    <p:sldId id="549" r:id="rId86"/>
    <p:sldId id="550" r:id="rId87"/>
    <p:sldId id="685" r:id="rId88"/>
    <p:sldId id="684" r:id="rId89"/>
    <p:sldId id="687" r:id="rId90"/>
    <p:sldId id="688" r:id="rId91"/>
    <p:sldId id="686" r:id="rId92"/>
    <p:sldId id="689" r:id="rId93"/>
    <p:sldId id="558" r:id="rId94"/>
    <p:sldId id="561" r:id="rId95"/>
    <p:sldId id="562" r:id="rId96"/>
    <p:sldId id="563" r:id="rId97"/>
    <p:sldId id="564" r:id="rId98"/>
    <p:sldId id="565" r:id="rId99"/>
    <p:sldId id="566" r:id="rId100"/>
    <p:sldId id="567" r:id="rId101"/>
    <p:sldId id="568" r:id="rId102"/>
    <p:sldId id="569" r:id="rId103"/>
    <p:sldId id="570" r:id="rId104"/>
    <p:sldId id="571" r:id="rId105"/>
    <p:sldId id="572" r:id="rId106"/>
    <p:sldId id="573" r:id="rId107"/>
    <p:sldId id="574" r:id="rId108"/>
    <p:sldId id="576" r:id="rId109"/>
    <p:sldId id="577" r:id="rId110"/>
    <p:sldId id="591" r:id="rId111"/>
    <p:sldId id="592" r:id="rId112"/>
    <p:sldId id="593" r:id="rId113"/>
    <p:sldId id="594" r:id="rId114"/>
    <p:sldId id="595" r:id="rId115"/>
    <p:sldId id="788" r:id="rId116"/>
    <p:sldId id="690" r:id="rId117"/>
    <p:sldId id="597" r:id="rId118"/>
    <p:sldId id="598" r:id="rId119"/>
    <p:sldId id="656" r:id="rId120"/>
    <p:sldId id="657" r:id="rId121"/>
    <p:sldId id="673" r:id="rId122"/>
    <p:sldId id="658" r:id="rId123"/>
    <p:sldId id="662" r:id="rId124"/>
    <p:sldId id="663" r:id="rId125"/>
    <p:sldId id="664" r:id="rId126"/>
    <p:sldId id="672" r:id="rId127"/>
    <p:sldId id="618" r:id="rId128"/>
    <p:sldId id="619" r:id="rId129"/>
    <p:sldId id="620" r:id="rId130"/>
    <p:sldId id="621" r:id="rId131"/>
    <p:sldId id="622" r:id="rId132"/>
    <p:sldId id="623" r:id="rId133"/>
    <p:sldId id="624" r:id="rId134"/>
    <p:sldId id="625" r:id="rId135"/>
    <p:sldId id="626" r:id="rId136"/>
    <p:sldId id="627" r:id="rId137"/>
    <p:sldId id="628" r:id="rId138"/>
    <p:sldId id="629" r:id="rId139"/>
    <p:sldId id="630" r:id="rId140"/>
    <p:sldId id="631" r:id="rId141"/>
    <p:sldId id="632" r:id="rId142"/>
    <p:sldId id="633" r:id="rId143"/>
    <p:sldId id="634" r:id="rId144"/>
    <p:sldId id="635" r:id="rId145"/>
    <p:sldId id="636" r:id="rId146"/>
    <p:sldId id="637" r:id="rId147"/>
    <p:sldId id="638" r:id="rId148"/>
    <p:sldId id="639" r:id="rId149"/>
    <p:sldId id="640" r:id="rId150"/>
    <p:sldId id="641" r:id="rId151"/>
    <p:sldId id="642" r:id="rId152"/>
    <p:sldId id="643" r:id="rId153"/>
    <p:sldId id="644" r:id="rId154"/>
    <p:sldId id="645" r:id="rId155"/>
    <p:sldId id="646" r:id="rId156"/>
    <p:sldId id="647" r:id="rId157"/>
    <p:sldId id="648" r:id="rId158"/>
    <p:sldId id="649" r:id="rId159"/>
    <p:sldId id="650" r:id="rId160"/>
    <p:sldId id="756" r:id="rId161"/>
    <p:sldId id="765" r:id="rId162"/>
    <p:sldId id="692" r:id="rId1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89"/>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8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788"/>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4174-42D2-41A2-980D-236274E47115}" v="216" dt="2022-09-06T09:07:4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80548" autoAdjust="0"/>
  </p:normalViewPr>
  <p:slideViewPr>
    <p:cSldViewPr>
      <p:cViewPr varScale="1">
        <p:scale>
          <a:sx n="69" d="100"/>
          <a:sy n="69" d="100"/>
        </p:scale>
        <p:origin x="2011"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microsoft.com/office/2015/10/relationships/revisionInfo" Target="revisionInfo.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gong" userId="UFkJoCYcaFOiUBSxBqBXn3FFkIJz03tvt1UDeLWXMnI=" providerId="None" clId="Web-{3DD94174-42D2-41A2-980D-236274E47115}"/>
    <pc:docChg chg="addSld delSld modSld modSection">
      <pc:chgData name="ke gong" userId="UFkJoCYcaFOiUBSxBqBXn3FFkIJz03tvt1UDeLWXMnI=" providerId="None" clId="Web-{3DD94174-42D2-41A2-980D-236274E47115}" dt="2022-09-06T09:07:45.191" v="214" actId="20577"/>
      <pc:docMkLst>
        <pc:docMk/>
      </pc:docMkLst>
      <pc:sldChg chg="modSp">
        <pc:chgData name="ke gong" userId="UFkJoCYcaFOiUBSxBqBXn3FFkIJz03tvt1UDeLWXMnI=" providerId="None" clId="Web-{3DD94174-42D2-41A2-980D-236274E47115}" dt="2022-09-06T08:58:34.393" v="158" actId="20577"/>
        <pc:sldMkLst>
          <pc:docMk/>
          <pc:sldMk cId="2686617241" sldId="577"/>
        </pc:sldMkLst>
        <pc:spChg chg="mod">
          <ac:chgData name="ke gong" userId="UFkJoCYcaFOiUBSxBqBXn3FFkIJz03tvt1UDeLWXMnI=" providerId="None" clId="Web-{3DD94174-42D2-41A2-980D-236274E47115}" dt="2022-09-06T08:58:34.393" v="158" actId="20577"/>
          <ac:spMkLst>
            <pc:docMk/>
            <pc:sldMk cId="2686617241" sldId="577"/>
            <ac:spMk id="82947" creationId="{00000000-0000-0000-0000-000000000000}"/>
          </ac:spMkLst>
        </pc:spChg>
      </pc:sldChg>
      <pc:sldChg chg="new del">
        <pc:chgData name="ke gong" userId="UFkJoCYcaFOiUBSxBqBXn3FFkIJz03tvt1UDeLWXMnI=" providerId="None" clId="Web-{3DD94174-42D2-41A2-980D-236274E47115}" dt="2022-09-06T08:59:09.066" v="160"/>
        <pc:sldMkLst>
          <pc:docMk/>
          <pc:sldMk cId="4028671644" sldId="788"/>
        </pc:sldMkLst>
      </pc:sldChg>
      <pc:sldChg chg="modSp add replId">
        <pc:chgData name="ke gong" userId="UFkJoCYcaFOiUBSxBqBXn3FFkIJz03tvt1UDeLWXMnI=" providerId="None" clId="Web-{3DD94174-42D2-41A2-980D-236274E47115}" dt="2022-09-06T09:07:45.191" v="214" actId="20577"/>
        <pc:sldMkLst>
          <pc:docMk/>
          <pc:sldMk cId="4049709709" sldId="788"/>
        </pc:sldMkLst>
        <pc:spChg chg="mod">
          <ac:chgData name="ke gong" userId="UFkJoCYcaFOiUBSxBqBXn3FFkIJz03tvt1UDeLWXMnI=" providerId="None" clId="Web-{3DD94174-42D2-41A2-980D-236274E47115}" dt="2022-09-06T09:07:45.191" v="214" actId="20577"/>
          <ac:spMkLst>
            <pc:docMk/>
            <pc:sldMk cId="4049709709" sldId="788"/>
            <ac:spMk id="911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10/8/2023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27</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30</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a:t>
            </a:r>
            <a:r>
              <a:rPr lang="en-CA" altLang="zh-CN"/>
              <a:t>called </a:t>
            </a:r>
            <a:r>
              <a:rPr lang="en-CA" altLang="zh-CN" i="1"/>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32</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44</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4</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59</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61</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67</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71</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74</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76</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116</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117</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119</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122</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123</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124</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125</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132</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稀疏矩阵应用</a:t>
            </a:r>
            <a:r>
              <a:rPr kumimoji="1" lang="zh-CN" altLang="en-US" dirty="0"/>
              <a:t>于类似图像处理、电路分析、机器学习、压缩感知等领域。</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161</a:t>
            </a:fld>
            <a:endParaRPr lang="en-CA"/>
          </a:p>
        </p:txBody>
      </p:sp>
    </p:spTree>
    <p:extLst>
      <p:ext uri="{BB962C8B-B14F-4D97-AF65-F5344CB8AC3E}">
        <p14:creationId xmlns:p14="http://schemas.microsoft.com/office/powerpoint/2010/main" val="245914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23</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png"/></Relationships>
</file>

<file path=ppt/slides/_rels/slide11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s://en.cppreference.com/w/cpp/language/operators#Assignment_operator"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4.e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810.png"/><Relationship Id="rId4" Type="http://schemas.openxmlformats.org/officeDocument/2006/relationships/image" Target="../media/image23.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3.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48.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2.png"/><Relationship Id="rId21" Type="http://schemas.openxmlformats.org/officeDocument/2006/relationships/image" Target="../media/image69.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notesSlide" Target="../notesSlides/notesSlide10.xml"/><Relationship Id="rId16" Type="http://schemas.openxmlformats.org/officeDocument/2006/relationships/image" Target="../media/image64.png"/><Relationship Id="rId20" Type="http://schemas.openxmlformats.org/officeDocument/2006/relationships/image" Target="../media/image68.png"/><Relationship Id="rId29"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2.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9.png"/><Relationship Id="rId19" Type="http://schemas.openxmlformats.org/officeDocument/2006/relationships/image" Target="../media/image67.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 Id="rId30" Type="http://schemas.openxmlformats.org/officeDocument/2006/relationships/image" Target="../media/image7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3824" y="4077"/>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1784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7957165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864902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1278368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27018701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4203653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spTree>
    <p:extLst>
      <p:ext uri="{BB962C8B-B14F-4D97-AF65-F5344CB8AC3E}">
        <p14:creationId xmlns:p14="http://schemas.microsoft.com/office/powerpoint/2010/main" val="1291639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spTree>
    <p:extLst>
      <p:ext uri="{BB962C8B-B14F-4D97-AF65-F5344CB8AC3E}">
        <p14:creationId xmlns:p14="http://schemas.microsoft.com/office/powerpoint/2010/main" val="1256723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spTree>
    <p:extLst>
      <p:ext uri="{BB962C8B-B14F-4D97-AF65-F5344CB8AC3E}">
        <p14:creationId xmlns:p14="http://schemas.microsoft.com/office/powerpoint/2010/main" val="356655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spTree>
    <p:extLst>
      <p:ext uri="{BB962C8B-B14F-4D97-AF65-F5344CB8AC3E}">
        <p14:creationId xmlns:p14="http://schemas.microsoft.com/office/powerpoint/2010/main" val="3082595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a:cs typeface="Arial"/>
              </a:rPr>
              <a:t>	First, to overload the assignment operator, we must overload the function named </a:t>
            </a:r>
            <a:r>
              <a:rPr lang="en-US" dirty="0">
                <a:solidFill>
                  <a:srgbClr val="FF33CC"/>
                </a:solidFill>
                <a:latin typeface="Consolas"/>
                <a:cs typeface="Consolas" pitchFamily="49" charset="0"/>
              </a:rPr>
              <a:t>operator=</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None/>
            </a:pPr>
            <a:r>
              <a:rPr lang="en-US" dirty="0">
                <a:latin typeface="Arial"/>
                <a:cs typeface="Arial"/>
              </a:rPr>
              <a:t>	The signature is: (normal version)</a:t>
            </a:r>
          </a:p>
          <a:p>
            <a:pPr lvl="2">
              <a:buNone/>
            </a:pPr>
            <a:r>
              <a:rPr lang="en-US" sz="1800" dirty="0">
                <a:latin typeface="Consolas"/>
                <a:cs typeface="Arial"/>
              </a:rPr>
              <a:t>List &amp;</a:t>
            </a:r>
            <a:r>
              <a:rPr lang="en-US" sz="1800" dirty="0">
                <a:solidFill>
                  <a:srgbClr val="FF33CC"/>
                </a:solidFill>
                <a:latin typeface="Consolas"/>
                <a:cs typeface="Arial"/>
              </a:rPr>
              <a:t>operator=</a:t>
            </a:r>
            <a:r>
              <a:rPr lang="en-US" sz="1800" dirty="0">
                <a:latin typeface="Consolas"/>
                <a:cs typeface="Arial"/>
              </a:rPr>
              <a:t>( List </a:t>
            </a:r>
            <a:r>
              <a:rPr lang="en-US" sz="1800" dirty="0">
                <a:solidFill>
                  <a:srgbClr val="FF33CC"/>
                </a:solidFill>
                <a:latin typeface="Consolas"/>
                <a:cs typeface="Arial"/>
              </a:rPr>
              <a:t>const </a:t>
            </a:r>
            <a:r>
              <a:rPr lang="en-US" sz="1800" dirty="0">
                <a:latin typeface="Consolas"/>
                <a:cs typeface="Arial"/>
              </a:rPr>
              <a:t>&amp; );</a:t>
            </a:r>
            <a:endParaRPr lang="en-US">
              <a:cs typeface="Arial"/>
            </a:endParaRPr>
          </a:p>
          <a:p>
            <a:pPr lvl="2">
              <a:buNone/>
            </a:pPr>
            <a:endParaRPr lang="en-US" sz="1800" dirty="0">
              <a:latin typeface="Consolas"/>
              <a:cs typeface="Consolas" pitchFamily="49" charset="0"/>
            </a:endParaRPr>
          </a:p>
        </p:txBody>
      </p:sp>
    </p:spTree>
    <p:extLst>
      <p:ext uri="{BB962C8B-B14F-4D97-AF65-F5344CB8AC3E}">
        <p14:creationId xmlns:p14="http://schemas.microsoft.com/office/powerpoint/2010/main" val="268661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Tree>
    <p:extLst>
      <p:ext uri="{BB962C8B-B14F-4D97-AF65-F5344CB8AC3E}">
        <p14:creationId xmlns:p14="http://schemas.microsoft.com/office/powerpoint/2010/main" val="22822292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spTree>
    <p:extLst>
      <p:ext uri="{BB962C8B-B14F-4D97-AF65-F5344CB8AC3E}">
        <p14:creationId xmlns:p14="http://schemas.microsoft.com/office/powerpoint/2010/main" val="11517509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1237510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3692673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spTree>
    <p:extLst>
      <p:ext uri="{BB962C8B-B14F-4D97-AF65-F5344CB8AC3E}">
        <p14:creationId xmlns:p14="http://schemas.microsoft.com/office/powerpoint/2010/main" val="244008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208520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a:xfrm>
            <a:off x="457200" y="1600200"/>
            <a:ext cx="8229600" cy="4738614"/>
          </a:xfrm>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r>
              <a:rPr lang="en-US" altLang="zh-CN" b="1" dirty="0">
                <a:latin typeface="Consolas"/>
                <a:ea typeface="宋体"/>
                <a:cs typeface="Consolas" pitchFamily="49" charset="0"/>
                <a:hlinkClick r:id="rId2"/>
              </a:rPr>
              <a:t>The copy-and-swap idiom.</a:t>
            </a:r>
          </a:p>
          <a:p>
            <a:pPr marL="914400" lvl="2" indent="0">
              <a:buNone/>
            </a:pPr>
            <a:r>
              <a:rPr lang="en-US" altLang="zh-CN" sz="1800" dirty="0">
                <a:latin typeface="Arial"/>
                <a:ea typeface="宋体"/>
                <a:cs typeface="Consolas" pitchFamily="49" charset="0"/>
              </a:rPr>
              <a:t>The assignment operator may be typically declared as</a:t>
            </a:r>
          </a:p>
          <a:p>
            <a:pPr marL="914400" lvl="2" indent="0">
              <a:buNone/>
            </a:pPr>
            <a:r>
              <a:rPr lang="en-US" dirty="0">
                <a:latin typeface="Consolas"/>
                <a:ea typeface="宋体"/>
                <a:cs typeface="Arial"/>
              </a:rPr>
              <a:t>List &amp;</a:t>
            </a:r>
            <a:r>
              <a:rPr lang="en-US" dirty="0">
                <a:solidFill>
                  <a:srgbClr val="FF33CC"/>
                </a:solidFill>
                <a:latin typeface="Consolas"/>
                <a:ea typeface="宋体"/>
                <a:cs typeface="Arial"/>
              </a:rPr>
              <a:t>operator=</a:t>
            </a:r>
            <a:r>
              <a:rPr lang="en-US" dirty="0">
                <a:latin typeface="Consolas"/>
                <a:ea typeface="宋体"/>
                <a:cs typeface="Arial"/>
              </a:rPr>
              <a:t>( List );</a:t>
            </a:r>
            <a:endParaRPr lang="en-US" dirty="0">
              <a:cs typeface="Arial"/>
            </a:endParaRPr>
          </a:p>
        </p:txBody>
      </p:sp>
      <p:pic>
        <p:nvPicPr>
          <p:cNvPr id="8" name="Picture 11" descr="C:\Users\dwharder\Desktop\v5.png"/>
          <p:cNvPicPr>
            <a:picLocks noChangeAspect="1" noChangeArrowheads="1"/>
          </p:cNvPicPr>
          <p:nvPr/>
        </p:nvPicPr>
        <p:blipFill>
          <a:blip r:embed="rId3" cstate="print"/>
          <a:srcRect/>
          <a:stretch>
            <a:fillRect/>
          </a:stretch>
        </p:blipFill>
        <p:spPr bwMode="auto">
          <a:xfrm>
            <a:off x="1224136" y="3212976"/>
            <a:ext cx="5436096" cy="1930722"/>
          </a:xfrm>
          <a:prstGeom prst="rect">
            <a:avLst/>
          </a:prstGeom>
          <a:noFill/>
        </p:spPr>
      </p:pic>
    </p:spTree>
    <p:extLst>
      <p:ext uri="{BB962C8B-B14F-4D97-AF65-F5344CB8AC3E}">
        <p14:creationId xmlns:p14="http://schemas.microsoft.com/office/powerpoint/2010/main" val="40497097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spTree>
    <p:extLst>
      <p:ext uri="{BB962C8B-B14F-4D97-AF65-F5344CB8AC3E}">
        <p14:creationId xmlns:p14="http://schemas.microsoft.com/office/powerpoint/2010/main" val="3654110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181185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95644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spTree>
    <p:extLst>
      <p:ext uri="{BB962C8B-B14F-4D97-AF65-F5344CB8AC3E}">
        <p14:creationId xmlns:p14="http://schemas.microsoft.com/office/powerpoint/2010/main" val="23948316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846339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Tree>
    <p:extLst>
      <p:ext uri="{BB962C8B-B14F-4D97-AF65-F5344CB8AC3E}">
        <p14:creationId xmlns:p14="http://schemas.microsoft.com/office/powerpoint/2010/main" val="4049735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spTree>
    <p:extLst>
      <p:ext uri="{BB962C8B-B14F-4D97-AF65-F5344CB8AC3E}">
        <p14:creationId xmlns:p14="http://schemas.microsoft.com/office/powerpoint/2010/main" val="37007016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0880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spTree>
    <p:extLst>
      <p:ext uri="{BB962C8B-B14F-4D97-AF65-F5344CB8AC3E}">
        <p14:creationId xmlns:p14="http://schemas.microsoft.com/office/powerpoint/2010/main" val="17741149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625367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spTree>
    <p:extLst>
      <p:ext uri="{BB962C8B-B14F-4D97-AF65-F5344CB8AC3E}">
        <p14:creationId xmlns:p14="http://schemas.microsoft.com/office/powerpoint/2010/main" val="322843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3525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Tree>
    <p:extLst>
      <p:ext uri="{BB962C8B-B14F-4D97-AF65-F5344CB8AC3E}">
        <p14:creationId xmlns:p14="http://schemas.microsoft.com/office/powerpoint/2010/main" val="78858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80089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spTree>
    <p:extLst>
      <p:ext uri="{BB962C8B-B14F-4D97-AF65-F5344CB8AC3E}">
        <p14:creationId xmlns:p14="http://schemas.microsoft.com/office/powerpoint/2010/main" val="30273771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6883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Tree>
    <p:extLst>
      <p:ext uri="{BB962C8B-B14F-4D97-AF65-F5344CB8AC3E}">
        <p14:creationId xmlns:p14="http://schemas.microsoft.com/office/powerpoint/2010/main" val="17604831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671696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019567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1991972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1758239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spTree>
    <p:extLst>
      <p:ext uri="{BB962C8B-B14F-4D97-AF65-F5344CB8AC3E}">
        <p14:creationId xmlns:p14="http://schemas.microsoft.com/office/powerpoint/2010/main" val="21830439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990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83871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40279078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939050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23075745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7877583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spTree>
    <p:extLst>
      <p:ext uri="{BB962C8B-B14F-4D97-AF65-F5344CB8AC3E}">
        <p14:creationId xmlns:p14="http://schemas.microsoft.com/office/powerpoint/2010/main" val="39006988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31463238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10988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489059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1460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spTree>
    <p:extLst>
      <p:ext uri="{BB962C8B-B14F-4D97-AF65-F5344CB8AC3E}">
        <p14:creationId xmlns:p14="http://schemas.microsoft.com/office/powerpoint/2010/main" val="42172148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spTree>
    <p:extLst>
      <p:ext uri="{BB962C8B-B14F-4D97-AF65-F5344CB8AC3E}">
        <p14:creationId xmlns:p14="http://schemas.microsoft.com/office/powerpoint/2010/main" val="356063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118819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extLst>
              <p:ext uri="{D42A27DB-BD31-4B8C-83A1-F6EECF244321}">
                <p14:modId xmlns:p14="http://schemas.microsoft.com/office/powerpoint/2010/main" val="1264166178"/>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extLst>
              <p:ext uri="{D42A27DB-BD31-4B8C-83A1-F6EECF244321}">
                <p14:modId xmlns:p14="http://schemas.microsoft.com/office/powerpoint/2010/main" val="2692049752"/>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952661111"/>
              </p:ext>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940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6686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81553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39568112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spTree>
    <p:extLst>
      <p:ext uri="{BB962C8B-B14F-4D97-AF65-F5344CB8AC3E}">
        <p14:creationId xmlns:p14="http://schemas.microsoft.com/office/powerpoint/2010/main" val="24326221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05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2470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spTree>
    <p:extLst>
      <p:ext uri="{BB962C8B-B14F-4D97-AF65-F5344CB8AC3E}">
        <p14:creationId xmlns:p14="http://schemas.microsoft.com/office/powerpoint/2010/main" val="18311012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name="Worksheet" r:id="rId3" imgW="3667132" imgH="981075" progId="Excel.Sheet.12">
                  <p:embed/>
                </p:oleObj>
              </mc:Choice>
              <mc:Fallback>
                <p:oleObj name="Worksheet" r:id="rId3" imgW="3667132" imgH="981075" progId="Excel.Sheet.12">
                  <p:embed/>
                  <p:pic>
                    <p:nvPicPr>
                      <p:cNvPr id="266244" name="Object 4"/>
                      <p:cNvPicPr>
                        <a:picLocks noChangeAspect="1" noChangeArrowheads="1"/>
                      </p:cNvPicPr>
                      <p:nvPr/>
                    </p:nvPicPr>
                    <p:blipFill>
                      <a:blip r:embed="rId4"/>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normAutofit/>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t>
            </a:r>
            <a:r>
              <a:rPr lang="en-US" altLang="zh-CN" sz="1800" dirty="0">
                <a:effectLst/>
                <a:latin typeface="ArialMT"/>
              </a:rPr>
              <a:t>and</a:t>
            </a:r>
            <a:r>
              <a:rPr lang="zh-CN" altLang="en-US" sz="1800" dirty="0">
                <a:effectLst/>
                <a:latin typeface="ArialMT"/>
              </a:rPr>
              <a:t> </a:t>
            </a:r>
            <a:r>
              <a:rPr lang="en-US" altLang="zh-CN" sz="1800" dirty="0">
                <a:effectLst/>
                <a:latin typeface="ArialMT"/>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spTree>
    <p:extLst>
      <p:ext uri="{BB962C8B-B14F-4D97-AF65-F5344CB8AC3E}">
        <p14:creationId xmlns:p14="http://schemas.microsoft.com/office/powerpoint/2010/main" val="2683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0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pic>
        <p:nvPicPr>
          <p:cNvPr id="4" name="图片 3">
            <a:extLst>
              <a:ext uri="{FF2B5EF4-FFF2-40B4-BE49-F238E27FC236}">
                <a16:creationId xmlns:a16="http://schemas.microsoft.com/office/drawing/2014/main" id="{D2AE1B93-0336-2B44-8B81-F29746E555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509120"/>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latin typeface="Arial" charset="0"/>
                <a:cs typeface="Arial" charset="0"/>
              </a:rPr>
              <a:t>Excellent Resources</a:t>
            </a:r>
            <a:endParaRPr lang="zh-CN" altLang="en-US" dirty="0"/>
          </a:p>
        </p:txBody>
      </p:sp>
      <p:sp>
        <p:nvSpPr>
          <p:cNvPr id="3" name="Content Placeholder 2"/>
          <p:cNvSpPr>
            <a:spLocks noGrp="1"/>
          </p:cNvSpPr>
          <p:nvPr>
            <p:ph idx="1"/>
          </p:nvPr>
        </p:nvSpPr>
        <p:spPr/>
        <p:txBody>
          <a:bodyPr/>
          <a:lstStyle/>
          <a:p>
            <a:pPr marL="0" indent="0">
              <a:buNone/>
            </a:pPr>
            <a:r>
              <a:rPr lang="en-US" altLang="zh-CN" sz="2400" dirty="0"/>
              <a:t>   Please subscribe, follow, and like (</a:t>
            </a:r>
            <a:r>
              <a:rPr lang="zh-CN" altLang="en-US" sz="2400" dirty="0"/>
              <a:t>“一键三连”</a:t>
            </a:r>
            <a:r>
              <a:rPr lang="en-US" altLang="zh-CN" sz="2400" dirty="0"/>
              <a:t>) </a:t>
            </a:r>
            <a:r>
              <a:rPr lang="zh-CN" altLang="en-US" sz="2400" dirty="0"/>
              <a:t>！！！</a:t>
            </a:r>
            <a:endParaRPr lang="en-US" altLang="zh-CN" sz="2400" dirty="0"/>
          </a:p>
          <a:p>
            <a:pPr marL="0" indent="0">
              <a:buNone/>
            </a:pPr>
            <a:endParaRPr lang="en-US" altLang="zh-CN" dirty="0"/>
          </a:p>
          <a:p>
            <a:endParaRPr lang="zh-CN" altLang="en-US" dirty="0"/>
          </a:p>
        </p:txBody>
      </p:sp>
      <p:pic>
        <p:nvPicPr>
          <p:cNvPr id="9" name="图片 8">
            <a:extLst>
              <a:ext uri="{FF2B5EF4-FFF2-40B4-BE49-F238E27FC236}">
                <a16:creationId xmlns:a16="http://schemas.microsoft.com/office/drawing/2014/main" id="{F3C26925-64B6-4D00-B423-49BAD069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51136"/>
            <a:ext cx="2983846" cy="2983846"/>
          </a:xfrm>
          <a:prstGeom prst="rect">
            <a:avLst/>
          </a:prstGeom>
        </p:spPr>
      </p:pic>
      <p:sp>
        <p:nvSpPr>
          <p:cNvPr id="10" name="文本框 9">
            <a:extLst>
              <a:ext uri="{FF2B5EF4-FFF2-40B4-BE49-F238E27FC236}">
                <a16:creationId xmlns:a16="http://schemas.microsoft.com/office/drawing/2014/main" id="{217E99E9-1C5F-49E3-B4C7-0F9CB9CB23A8}"/>
              </a:ext>
            </a:extLst>
          </p:cNvPr>
          <p:cNvSpPr txBox="1"/>
          <p:nvPr/>
        </p:nvSpPr>
        <p:spPr>
          <a:xfrm>
            <a:off x="896091" y="2650926"/>
            <a:ext cx="2983846" cy="400110"/>
          </a:xfrm>
          <a:prstGeom prst="rect">
            <a:avLst/>
          </a:prstGeom>
          <a:noFill/>
        </p:spPr>
        <p:txBody>
          <a:bodyPr wrap="square" rtlCol="0">
            <a:spAutoFit/>
          </a:bodyPr>
          <a:lstStyle/>
          <a:p>
            <a:r>
              <a:rPr lang="en-US" sz="2000" dirty="0"/>
              <a:t>WeChat Course Code:</a:t>
            </a:r>
          </a:p>
        </p:txBody>
      </p:sp>
      <p:pic>
        <p:nvPicPr>
          <p:cNvPr id="12" name="图片 11">
            <a:extLst>
              <a:ext uri="{FF2B5EF4-FFF2-40B4-BE49-F238E27FC236}">
                <a16:creationId xmlns:a16="http://schemas.microsoft.com/office/drawing/2014/main" id="{08DAD526-1756-48DA-8581-2EA9FC9FF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162" y="3230563"/>
            <a:ext cx="2886075" cy="2895600"/>
          </a:xfrm>
          <a:prstGeom prst="rect">
            <a:avLst/>
          </a:prstGeom>
        </p:spPr>
      </p:pic>
      <p:sp>
        <p:nvSpPr>
          <p:cNvPr id="13" name="文本框 12">
            <a:extLst>
              <a:ext uri="{FF2B5EF4-FFF2-40B4-BE49-F238E27FC236}">
                <a16:creationId xmlns:a16="http://schemas.microsoft.com/office/drawing/2014/main" id="{A30E8364-50A6-405D-8F33-38C075D71E6D}"/>
              </a:ext>
            </a:extLst>
          </p:cNvPr>
          <p:cNvSpPr txBox="1"/>
          <p:nvPr/>
        </p:nvSpPr>
        <p:spPr>
          <a:xfrm>
            <a:off x="4955162" y="2647891"/>
            <a:ext cx="2983846" cy="400110"/>
          </a:xfrm>
          <a:prstGeom prst="rect">
            <a:avLst/>
          </a:prstGeom>
          <a:noFill/>
        </p:spPr>
        <p:txBody>
          <a:bodyPr wrap="square" rtlCol="0">
            <a:spAutoFit/>
          </a:bodyPr>
          <a:lstStyle/>
          <a:p>
            <a:r>
              <a:rPr lang="en-US" sz="2000" dirty="0"/>
              <a:t>WeChat Video Code:</a:t>
            </a:r>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endParaRPr lang="en-US" altLang="zh-CN" dirty="0"/>
          </a:p>
          <a:p>
            <a:endParaRPr lang="zh-CN" altLang="en-US" dirty="0"/>
          </a:p>
        </p:txBody>
      </p:sp>
    </p:spTree>
    <p:extLst>
      <p:ext uri="{BB962C8B-B14F-4D97-AF65-F5344CB8AC3E}">
        <p14:creationId xmlns:p14="http://schemas.microsoft.com/office/powerpoint/2010/main" val="83135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28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spTree>
    <p:extLst>
      <p:ext uri="{BB962C8B-B14F-4D97-AF65-F5344CB8AC3E}">
        <p14:creationId xmlns:p14="http://schemas.microsoft.com/office/powerpoint/2010/main" val="92540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20098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997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spTree>
    <p:extLst>
      <p:ext uri="{BB962C8B-B14F-4D97-AF65-F5344CB8AC3E}">
        <p14:creationId xmlns:p14="http://schemas.microsoft.com/office/powerpoint/2010/main" val="412410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Arial" charset="0"/>
                <a:cs typeface="Arial" charset="0"/>
              </a:rPr>
              <a:t>Definition</a:t>
            </a:r>
          </a:p>
        </p:txBody>
      </p:sp>
      <p:sp>
        <p:nvSpPr>
          <p:cNvPr id="6147" name="Rectangle 3"/>
          <p:cNvSpPr>
            <a:spLocks noGrp="1" noChangeArrowheads="1"/>
          </p:cNvSpPr>
          <p:nvPr>
            <p:ph type="body" idx="1"/>
          </p:nvPr>
        </p:nvSpPr>
        <p:spPr>
          <a:xfrm>
            <a:off x="323528" y="1598066"/>
            <a:ext cx="8496944" cy="4525963"/>
          </a:xfrm>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677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spTree>
    <p:extLst>
      <p:ext uri="{BB962C8B-B14F-4D97-AF65-F5344CB8AC3E}">
        <p14:creationId xmlns:p14="http://schemas.microsoft.com/office/powerpoint/2010/main" val="87435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461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spTree>
    <p:extLst>
      <p:ext uri="{BB962C8B-B14F-4D97-AF65-F5344CB8AC3E}">
        <p14:creationId xmlns:p14="http://schemas.microsoft.com/office/powerpoint/2010/main" val="3769551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accessors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24237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382540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spTree>
    <p:extLst>
      <p:ext uri="{BB962C8B-B14F-4D97-AF65-F5344CB8AC3E}">
        <p14:creationId xmlns:p14="http://schemas.microsoft.com/office/powerpoint/2010/main" val="216921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7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spTree>
    <p:extLst>
      <p:ext uri="{BB962C8B-B14F-4D97-AF65-F5344CB8AC3E}">
        <p14:creationId xmlns:p14="http://schemas.microsoft.com/office/powerpoint/2010/main" val="196731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spTree>
    <p:extLst>
      <p:ext uri="{BB962C8B-B14F-4D97-AF65-F5344CB8AC3E}">
        <p14:creationId xmlns:p14="http://schemas.microsoft.com/office/powerpoint/2010/main" val="3346500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spTree>
    <p:extLst>
      <p:ext uri="{BB962C8B-B14F-4D97-AF65-F5344CB8AC3E}">
        <p14:creationId xmlns:p14="http://schemas.microsoft.com/office/powerpoint/2010/main" val="344944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spTree>
    <p:extLst>
      <p:ext uri="{BB962C8B-B14F-4D97-AF65-F5344CB8AC3E}">
        <p14:creationId xmlns:p14="http://schemas.microsoft.com/office/powerpoint/2010/main" val="415454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int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a:p>
            <a:pPr lvl="1" eaLnBrk="1" hangingPunct="1">
              <a:buFontTx/>
              <a:buNone/>
            </a:pPr>
            <a:endParaRPr lang="en-US" dirty="0">
              <a:latin typeface="Consolas" pitchFamily="49" charset="0"/>
              <a:cs typeface="Consolas" pitchFamily="49" charset="0"/>
            </a:endParaRPr>
          </a:p>
          <a:p>
            <a:pPr lvl="1" eaLnBrk="1" hangingPunct="1"/>
            <a:r>
              <a:rPr lang="en-US" altLang="zh-CN" dirty="0">
                <a:latin typeface="Arial" charset="0"/>
                <a:cs typeface="Arial" charset="0"/>
              </a:rPr>
              <a:t>We may wish to check whether the linked list is empty</a:t>
            </a:r>
            <a:endParaRPr lang="en-US" altLang="zh-CN" sz="1600" dirty="0">
              <a:latin typeface="Arial" charset="0"/>
              <a:cs typeface="Arial" charset="0"/>
            </a:endParaRPr>
          </a:p>
          <a:p>
            <a:pPr lvl="1" eaLnBrk="1" hangingPunct="1">
              <a:buFontTx/>
              <a:buNone/>
            </a:pPr>
            <a:r>
              <a:rPr lang="en-US" altLang="zh-CN" sz="1600" dirty="0">
                <a:latin typeface="Arial" charset="0"/>
                <a:cs typeface="Arial" charset="0"/>
              </a:rPr>
              <a:t>	   </a:t>
            </a:r>
            <a:r>
              <a:rPr lang="en-US" altLang="zh-CN" dirty="0">
                <a:latin typeface="Consolas" pitchFamily="49" charset="0"/>
                <a:cs typeface="Consolas" pitchFamily="49" charset="0"/>
              </a:rPr>
              <a:t>bool empty() const; </a:t>
            </a:r>
          </a:p>
          <a:p>
            <a:pPr lvl="1" eaLnBrk="1" hangingPunct="1">
              <a:buFontTx/>
              <a:buNone/>
            </a:pPr>
            <a:r>
              <a:rPr lang="en-US" altLang="zh-CN" dirty="0">
                <a:latin typeface="Consolas" pitchFamily="49" charset="0"/>
                <a:cs typeface="Consolas" pitchFamily="49" charset="0"/>
              </a:rPr>
              <a:t>    </a:t>
            </a:r>
            <a:r>
              <a:rPr lang="en-US" altLang="zh-CN" dirty="0">
                <a:latin typeface="Arial" charset="0"/>
                <a:cs typeface="Arial" charset="0"/>
              </a:rPr>
              <a:t>The list is empty when the </a:t>
            </a:r>
            <a:r>
              <a:rPr lang="en-US" altLang="zh-CN" dirty="0" err="1">
                <a:latin typeface="Consolas" pitchFamily="49" charset="0"/>
                <a:cs typeface="Consolas" pitchFamily="49" charset="0"/>
              </a:rPr>
              <a:t>list_head</a:t>
            </a:r>
            <a:r>
              <a:rPr lang="en-US" altLang="zh-CN" dirty="0">
                <a:latin typeface="Consolas" pitchFamily="49" charset="0"/>
                <a:cs typeface="Consolas" pitchFamily="49" charset="0"/>
              </a:rPr>
              <a:t> </a:t>
            </a:r>
            <a:r>
              <a:rPr lang="en-US" altLang="zh-CN" dirty="0">
                <a:latin typeface="Arial" charset="0"/>
                <a:cs typeface="Arial" charset="0"/>
              </a:rPr>
              <a:t>pointer is set to </a:t>
            </a:r>
            <a:r>
              <a:rPr lang="en-US" altLang="zh-CN" dirty="0" err="1">
                <a:latin typeface="Consolas" pitchFamily="49" charset="0"/>
                <a:cs typeface="Consolas" pitchFamily="49" charset="0"/>
              </a:rPr>
              <a:t>nullptr</a:t>
            </a:r>
            <a:endParaRPr lang="en-US" altLang="zh-CN" dirty="0">
              <a:latin typeface="Consolas" pitchFamily="49" charset="0"/>
              <a:cs typeface="Consolas" pitchFamily="49" charset="0"/>
            </a:endParaRPr>
          </a:p>
          <a:p>
            <a:pPr lvl="1"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103622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spTree>
    <p:extLst>
      <p:ext uri="{BB962C8B-B14F-4D97-AF65-F5344CB8AC3E}">
        <p14:creationId xmlns:p14="http://schemas.microsoft.com/office/powerpoint/2010/main" val="17900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spTree>
    <p:extLst>
      <p:ext uri="{BB962C8B-B14F-4D97-AF65-F5344CB8AC3E}">
        <p14:creationId xmlns:p14="http://schemas.microsoft.com/office/powerpoint/2010/main" val="263513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Accessors</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326417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5875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511581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289474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spTree>
    <p:extLst>
      <p:ext uri="{BB962C8B-B14F-4D97-AF65-F5344CB8AC3E}">
        <p14:creationId xmlns:p14="http://schemas.microsoft.com/office/powerpoint/2010/main" val="828228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spTree>
    <p:extLst>
      <p:ext uri="{BB962C8B-B14F-4D97-AF65-F5344CB8AC3E}">
        <p14:creationId xmlns:p14="http://schemas.microsoft.com/office/powerpoint/2010/main" val="156718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71751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Next, let us add an element to the list</a:t>
            </a:r>
          </a:p>
          <a:p>
            <a:pPr eaLnBrk="1" hangingPunct="1">
              <a:buFont typeface="Arial" charset="0"/>
              <a:buNone/>
            </a:pPr>
            <a:r>
              <a:rPr lang="en-US" dirty="0">
                <a:latin typeface="Arial" charset="0"/>
                <a:cs typeface="Arial" charset="0"/>
              </a:rPr>
              <a:t>	If it is empty, we start with:</a:t>
            </a:r>
          </a:p>
          <a:p>
            <a:pPr eaLnBrk="1" hangingPunct="1">
              <a:buFontTx/>
              <a:buNone/>
            </a:pPr>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spTree>
    <p:extLst>
      <p:ext uri="{BB962C8B-B14F-4D97-AF65-F5344CB8AC3E}">
        <p14:creationId xmlns:p14="http://schemas.microsoft.com/office/powerpoint/2010/main" val="112127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0(null)</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spTree>
    <p:extLst>
      <p:ext uri="{BB962C8B-B14F-4D97-AF65-F5344CB8AC3E}">
        <p14:creationId xmlns:p14="http://schemas.microsoft.com/office/powerpoint/2010/main" val="10611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Suppose however, we already have a non-empty list</a:t>
            </a:r>
          </a:p>
          <a:p>
            <a:pPr eaLnBrk="1" hangingPunct="1"/>
            <a:endParaRPr lang="en-US" dirty="0">
              <a:latin typeface="Arial" charset="0"/>
              <a:cs typeface="Arial" charset="0"/>
            </a:endParaRPr>
          </a:p>
          <a:p>
            <a:pPr eaLnBrk="1" hangingPunct="1">
              <a:buFont typeface="Arial" charset="0"/>
              <a:buNone/>
            </a:pPr>
            <a:r>
              <a:rPr lang="en-US" dirty="0">
                <a:latin typeface="Arial" charset="0"/>
                <a:cs typeface="Arial" charset="0"/>
              </a:rPr>
              <a:t>	Adding </a:t>
            </a:r>
            <a:r>
              <a:rPr lang="en-US" b="1" dirty="0">
                <a:solidFill>
                  <a:schemeClr val="hlink"/>
                </a:solidFill>
                <a:latin typeface="Courier New" pitchFamily="49" charset="0"/>
                <a:cs typeface="Arial" charset="0"/>
              </a:rPr>
              <a:t>70</a:t>
            </a:r>
            <a:r>
              <a:rPr lang="en-US" dirty="0">
                <a:latin typeface="Arial" charset="0"/>
                <a:cs typeface="Arial" charset="0"/>
              </a:rPr>
              <a:t>, we want:</a:t>
            </a:r>
          </a:p>
          <a:p>
            <a:pPr eaLnBrk="1" hangingPunct="1"/>
            <a:endParaRPr lang="en-US" dirty="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spTree>
    <p:extLst>
      <p:ext uri="{BB962C8B-B14F-4D97-AF65-F5344CB8AC3E}">
        <p14:creationId xmlns:p14="http://schemas.microsoft.com/office/powerpoint/2010/main" val="596302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spTree>
    <p:extLst>
      <p:ext uri="{BB962C8B-B14F-4D97-AF65-F5344CB8AC3E}">
        <p14:creationId xmlns:p14="http://schemas.microsoft.com/office/powerpoint/2010/main" val="1419993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spTree>
    <p:extLst>
      <p:ext uri="{BB962C8B-B14F-4D97-AF65-F5344CB8AC3E}">
        <p14:creationId xmlns:p14="http://schemas.microsoft.com/office/powerpoint/2010/main" val="3616613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could, however, note that when the list is empty,</a:t>
            </a:r>
            <a:br>
              <a:rPr lang="en-US" dirty="0">
                <a:latin typeface="Arial" charset="0"/>
                <a:cs typeface="Arial" charset="0"/>
              </a:rPr>
            </a:br>
            <a:r>
              <a:rPr lang="en-US" dirty="0" err="1">
                <a:latin typeface="Consolas" pitchFamily="49" charset="0"/>
                <a:cs typeface="Consolas" pitchFamily="49" charset="0"/>
              </a:rPr>
              <a:t>list_head</a:t>
            </a:r>
            <a:r>
              <a:rPr lang="en-US" dirty="0">
                <a:latin typeface="Consolas" pitchFamily="49" charset="0"/>
                <a:cs typeface="Consolas" pitchFamily="49" charset="0"/>
              </a:rPr>
              <a:t> == 0</a:t>
            </a:r>
            <a:r>
              <a:rPr lang="en-US" dirty="0">
                <a:latin typeface="Arial" charset="0"/>
                <a:cs typeface="Arial" charset="0"/>
              </a:rPr>
              <a:t>, thus we could shorten this to:</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int n )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n, </a:t>
            </a:r>
            <a:r>
              <a:rPr lang="en-US" dirty="0" err="1">
                <a:latin typeface="Consolas" pitchFamily="49" charset="0"/>
                <a:cs typeface="Consolas" pitchFamily="49" charset="0"/>
              </a:rPr>
              <a:t>list_head</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223392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19250" y="3157537"/>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007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3888821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spTree>
    <p:extLst>
      <p:ext uri="{BB962C8B-B14F-4D97-AF65-F5344CB8AC3E}">
        <p14:creationId xmlns:p14="http://schemas.microsoft.com/office/powerpoint/2010/main" val="2456240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spTree>
    <p:extLst>
      <p:ext uri="{BB962C8B-B14F-4D97-AF65-F5344CB8AC3E}">
        <p14:creationId xmlns:p14="http://schemas.microsoft.com/office/powerpoint/2010/main" val="72611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spTree>
    <p:extLst>
      <p:ext uri="{BB962C8B-B14F-4D97-AF65-F5344CB8AC3E}">
        <p14:creationId xmlns:p14="http://schemas.microsoft.com/office/powerpoint/2010/main" val="296482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spTree>
    <p:extLst>
      <p:ext uri="{BB962C8B-B14F-4D97-AF65-F5344CB8AC3E}">
        <p14:creationId xmlns:p14="http://schemas.microsoft.com/office/powerpoint/2010/main" val="1959539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spTree>
    <p:extLst>
      <p:ext uri="{BB962C8B-B14F-4D97-AF65-F5344CB8AC3E}">
        <p14:creationId xmlns:p14="http://schemas.microsoft.com/office/powerpoint/2010/main" val="355619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spTree>
    <p:extLst>
      <p:ext uri="{BB962C8B-B14F-4D97-AF65-F5344CB8AC3E}">
        <p14:creationId xmlns:p14="http://schemas.microsoft.com/office/powerpoint/2010/main" val="17841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358356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49688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spTree>
    <p:extLst>
      <p:ext uri="{BB962C8B-B14F-4D97-AF65-F5344CB8AC3E}">
        <p14:creationId xmlns:p14="http://schemas.microsoft.com/office/powerpoint/2010/main" val="3654111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spTree>
    <p:extLst>
      <p:ext uri="{BB962C8B-B14F-4D97-AF65-F5344CB8AC3E}">
        <p14:creationId xmlns:p14="http://schemas.microsoft.com/office/powerpoint/2010/main" val="1143517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4"/>
            <a:ext cx="7079424" cy="457200"/>
          </a:xfrm>
          <a:prstGeom prst="rect">
            <a:avLst/>
          </a:prstGeom>
          <a:noFill/>
          <a:ln w="9525">
            <a:noFill/>
            <a:miter lim="800000"/>
            <a:headEnd/>
            <a:tailEnd/>
          </a:ln>
        </p:spPr>
      </p:pic>
    </p:spTree>
    <p:extLst>
      <p:ext uri="{BB962C8B-B14F-4D97-AF65-F5344CB8AC3E}">
        <p14:creationId xmlns:p14="http://schemas.microsoft.com/office/powerpoint/2010/main" val="2383695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spTree>
    <p:extLst>
      <p:ext uri="{BB962C8B-B14F-4D97-AF65-F5344CB8AC3E}">
        <p14:creationId xmlns:p14="http://schemas.microsoft.com/office/powerpoint/2010/main" val="3164459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spTree>
    <p:extLst>
      <p:ext uri="{BB962C8B-B14F-4D97-AF65-F5344CB8AC3E}">
        <p14:creationId xmlns:p14="http://schemas.microsoft.com/office/powerpoint/2010/main" val="2206156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93813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863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spTree>
    <p:extLst>
      <p:ext uri="{BB962C8B-B14F-4D97-AF65-F5344CB8AC3E}">
        <p14:creationId xmlns:p14="http://schemas.microsoft.com/office/powerpoint/2010/main" val="3447823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destructor has to delete any memory which had been allocated but has not yet been deallocated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This is straight-forward enough:</a:t>
            </a:r>
          </a:p>
          <a:p>
            <a:pPr eaLnBrk="1" hangingPunct="1">
              <a:buFontTx/>
              <a:buNone/>
            </a:pPr>
            <a:r>
              <a:rPr lang="en-US" dirty="0">
                <a:latin typeface="Consolas" pitchFamily="49" charset="0"/>
                <a:cs typeface="Consolas" pitchFamily="49" charset="0"/>
              </a:rPr>
              <a:t>		while ( !empty() ) {</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p>
          <a:p>
            <a:pPr eaLnBrk="1" hangingPunct="1">
              <a:buFontTx/>
              <a:buNone/>
            </a:pPr>
            <a:r>
              <a:rPr lang="en-US" dirty="0">
                <a:latin typeface="Consolas" pitchFamily="49" charset="0"/>
                <a:cs typeface="Consolas" pitchFamily="49" charset="0"/>
              </a:rPr>
              <a:t>		}</a:t>
            </a:r>
          </a:p>
        </p:txBody>
      </p:sp>
    </p:spTree>
    <p:extLst>
      <p:ext uri="{BB962C8B-B14F-4D97-AF65-F5344CB8AC3E}">
        <p14:creationId xmlns:p14="http://schemas.microsoft.com/office/powerpoint/2010/main" val="804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51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spTree>
    <p:extLst>
      <p:ext uri="{BB962C8B-B14F-4D97-AF65-F5344CB8AC3E}">
        <p14:creationId xmlns:p14="http://schemas.microsoft.com/office/powerpoint/2010/main" val="138138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2974502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589123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363272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spTree>
    <p:extLst>
      <p:ext uri="{BB962C8B-B14F-4D97-AF65-F5344CB8AC3E}">
        <p14:creationId xmlns:p14="http://schemas.microsoft.com/office/powerpoint/2010/main" val="18958359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spTree>
    <p:extLst>
      <p:ext uri="{BB962C8B-B14F-4D97-AF65-F5344CB8AC3E}">
        <p14:creationId xmlns:p14="http://schemas.microsoft.com/office/powerpoint/2010/main" val="306036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spTree>
    <p:extLst>
      <p:ext uri="{BB962C8B-B14F-4D97-AF65-F5344CB8AC3E}">
        <p14:creationId xmlns:p14="http://schemas.microsoft.com/office/powerpoint/2010/main" val="369413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spTree>
    <p:extLst>
      <p:ext uri="{BB962C8B-B14F-4D97-AF65-F5344CB8AC3E}">
        <p14:creationId xmlns:p14="http://schemas.microsoft.com/office/powerpoint/2010/main" val="40418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007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spTree>
    <p:extLst>
      <p:ext uri="{BB962C8B-B14F-4D97-AF65-F5344CB8AC3E}">
        <p14:creationId xmlns:p14="http://schemas.microsoft.com/office/powerpoint/2010/main" val="9256272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spTree>
    <p:extLst>
      <p:ext uri="{BB962C8B-B14F-4D97-AF65-F5344CB8AC3E}">
        <p14:creationId xmlns:p14="http://schemas.microsoft.com/office/powerpoint/2010/main" val="1276612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spTree>
    <p:extLst>
      <p:ext uri="{BB962C8B-B14F-4D97-AF65-F5344CB8AC3E}">
        <p14:creationId xmlns:p14="http://schemas.microsoft.com/office/powerpoint/2010/main" val="17873779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spTree>
    <p:extLst>
      <p:ext uri="{BB962C8B-B14F-4D97-AF65-F5344CB8AC3E}">
        <p14:creationId xmlns:p14="http://schemas.microsoft.com/office/powerpoint/2010/main" val="2327983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spTree>
    <p:extLst>
      <p:ext uri="{BB962C8B-B14F-4D97-AF65-F5344CB8AC3E}">
        <p14:creationId xmlns:p14="http://schemas.microsoft.com/office/powerpoint/2010/main" val="277215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Tree>
    <p:extLst>
      <p:ext uri="{BB962C8B-B14F-4D97-AF65-F5344CB8AC3E}">
        <p14:creationId xmlns:p14="http://schemas.microsoft.com/office/powerpoint/2010/main" val="517941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1794390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spTree>
    <p:extLst>
      <p:ext uri="{BB962C8B-B14F-4D97-AF65-F5344CB8AC3E}">
        <p14:creationId xmlns:p14="http://schemas.microsoft.com/office/powerpoint/2010/main" val="24337497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40797</TotalTime>
  <Words>12846</Words>
  <Application>Microsoft Office PowerPoint</Application>
  <PresentationFormat>全屏显示(4:3)</PresentationFormat>
  <Paragraphs>2914</Paragraphs>
  <Slides>162</Slides>
  <Notes>43</Notes>
  <HiddenSlides>86</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72" baseType="lpstr">
      <vt:lpstr>ArialMT</vt: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Excellent Resources</vt:lpstr>
      <vt:lpstr>Outline</vt:lpstr>
      <vt:lpstr>Ex1 compute the summation for a polynomial at a fixed value x.</vt:lpstr>
      <vt:lpstr>Representation of polynomial coefficients a_n</vt:lpstr>
      <vt:lpstr>Discussion 1</vt:lpstr>
      <vt:lpstr>PowerPoint 演示文稿</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演示文稿</vt:lpstr>
      <vt:lpstr>Outline</vt:lpstr>
      <vt:lpstr>List ADT</vt:lpstr>
      <vt:lpstr>Operations</vt:lpstr>
      <vt:lpstr>Operations</vt:lpstr>
      <vt:lpstr>Operations</vt:lpstr>
      <vt:lpstr>Outline</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itsuitsuki</cp:lastModifiedBy>
  <cp:revision>826</cp:revision>
  <cp:lastPrinted>2018-09-19T16:32:53Z</cp:lastPrinted>
  <dcterms:created xsi:type="dcterms:W3CDTF">2009-09-11T23:00:44Z</dcterms:created>
  <dcterms:modified xsi:type="dcterms:W3CDTF">2023-10-09T05:09:08Z</dcterms:modified>
</cp:coreProperties>
</file>